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  <p:sldId id="261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79" d="100"/>
          <a:sy n="79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0A00-2E97-4388-8FFF-1C9E461351E9}" type="datetimeFigureOut">
              <a:rPr lang="ko-KR" altLang="en-US" smtClean="0"/>
              <a:t>2014-05-13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2D2D-3055-405E-85A9-6627675781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057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0A00-2E97-4388-8FFF-1C9E461351E9}" type="datetimeFigureOut">
              <a:rPr lang="ko-KR" altLang="en-US" smtClean="0"/>
              <a:t>2014-05-13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2D2D-3055-405E-85A9-6627675781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509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0A00-2E97-4388-8FFF-1C9E461351E9}" type="datetimeFigureOut">
              <a:rPr lang="ko-KR" altLang="en-US" smtClean="0"/>
              <a:t>2014-05-13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2D2D-3055-405E-85A9-6627675781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936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0A00-2E97-4388-8FFF-1C9E461351E9}" type="datetimeFigureOut">
              <a:rPr lang="ko-KR" altLang="en-US" smtClean="0"/>
              <a:t>2014-05-13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2D2D-3055-405E-85A9-6627675781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343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0A00-2E97-4388-8FFF-1C9E461351E9}" type="datetimeFigureOut">
              <a:rPr lang="ko-KR" altLang="en-US" smtClean="0"/>
              <a:t>2014-05-13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2D2D-3055-405E-85A9-6627675781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8567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0A00-2E97-4388-8FFF-1C9E461351E9}" type="datetimeFigureOut">
              <a:rPr lang="ko-KR" altLang="en-US" smtClean="0"/>
              <a:t>2014-05-13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2D2D-3055-405E-85A9-6627675781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503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0A00-2E97-4388-8FFF-1C9E461351E9}" type="datetimeFigureOut">
              <a:rPr lang="ko-KR" altLang="en-US" smtClean="0"/>
              <a:t>2014-05-13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2D2D-3055-405E-85A9-6627675781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533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0A00-2E97-4388-8FFF-1C9E461351E9}" type="datetimeFigureOut">
              <a:rPr lang="ko-KR" altLang="en-US" smtClean="0"/>
              <a:t>2014-05-13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2D2D-3055-405E-85A9-6627675781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311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0A00-2E97-4388-8FFF-1C9E461351E9}" type="datetimeFigureOut">
              <a:rPr lang="ko-KR" altLang="en-US" smtClean="0"/>
              <a:t>2014-05-13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2D2D-3055-405E-85A9-6627675781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3130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0A00-2E97-4388-8FFF-1C9E461351E9}" type="datetimeFigureOut">
              <a:rPr lang="ko-KR" altLang="en-US" smtClean="0"/>
              <a:t>2014-05-13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2D2D-3055-405E-85A9-6627675781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9254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0A00-2E97-4388-8FFF-1C9E461351E9}" type="datetimeFigureOut">
              <a:rPr lang="ko-KR" altLang="en-US" smtClean="0"/>
              <a:t>2014-05-13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2D2D-3055-405E-85A9-6627675781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1643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20A00-2E97-4388-8FFF-1C9E461351E9}" type="datetimeFigureOut">
              <a:rPr lang="ko-KR" altLang="en-US" smtClean="0"/>
              <a:t>2014-05-13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32D2D-3055-405E-85A9-6627675781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453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소재수치해석 </a:t>
            </a:r>
            <a:r>
              <a:rPr lang="en-US" altLang="ko-KR" dirty="0" smtClean="0"/>
              <a:t>HW7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20110073 </a:t>
            </a:r>
            <a:r>
              <a:rPr lang="ko-KR" altLang="en-US" dirty="0" smtClean="0"/>
              <a:t>김용민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39127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62" y="1861598"/>
            <a:ext cx="7762875" cy="274320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4574" y="4775708"/>
            <a:ext cx="756285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800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Theory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88027"/>
            <a:ext cx="7800975" cy="168592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4575" y="3173952"/>
            <a:ext cx="7562850" cy="1495425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6371" y="4669377"/>
            <a:ext cx="751522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536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Theory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4519" y="2257846"/>
            <a:ext cx="4572953" cy="2390633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519" y="1690688"/>
            <a:ext cx="4057650" cy="390525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4636" y="4825112"/>
            <a:ext cx="4442836" cy="932879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1690688"/>
            <a:ext cx="443865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735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2981325" cy="186690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5" y="4117721"/>
            <a:ext cx="2895600" cy="2028825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9525" y="2382837"/>
            <a:ext cx="2943225" cy="2619375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5125" y="1316036"/>
            <a:ext cx="5181600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637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7256" y="1681163"/>
            <a:ext cx="2181225" cy="144780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7893" y="1681163"/>
            <a:ext cx="2162175" cy="150495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2169" y="1681163"/>
            <a:ext cx="2171700" cy="1457325"/>
          </a:xfrm>
          <a:prstGeom prst="rect">
            <a:avLst/>
          </a:prstGeom>
        </p:spPr>
      </p:pic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857254"/>
              </p:ext>
            </p:extLst>
          </p:nvPr>
        </p:nvGraphicFramePr>
        <p:xfrm>
          <a:off x="2032000" y="3304370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Divide       </a:t>
                      </a:r>
                      <a:r>
                        <a:rPr lang="en-US" altLang="ko-KR" baseline="0" dirty="0" smtClean="0"/>
                        <a:t> Rule</a:t>
                      </a:r>
                      <a:endParaRPr lang="ko-KR" altLang="en-US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Mid point rule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Trapezoidal rule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Simpson’s rule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10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0.034818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0.025491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0.000437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20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0.010513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0.006393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0.000027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30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0.004985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0.002843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0.000005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40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0.002898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0.001600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0.000002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50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0.001891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0.001024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0.000001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60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0.001331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0.000711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70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0.000987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0.000522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484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2083116"/>
            <a:ext cx="5753100" cy="366712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049779"/>
            <a:ext cx="5781675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090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4032" y="3217656"/>
            <a:ext cx="4998264" cy="7523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57567" y="2645664"/>
            <a:ext cx="3891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Romberg Integration diff&gt;0.000001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9840" y="4327651"/>
            <a:ext cx="2438400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590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49</Words>
  <Application>Microsoft Office PowerPoint</Application>
  <PresentationFormat>와이드스크린</PresentationFormat>
  <Paragraphs>40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1" baseType="lpstr">
      <vt:lpstr>맑은 고딕</vt:lpstr>
      <vt:lpstr>Arial</vt:lpstr>
      <vt:lpstr>Office 테마</vt:lpstr>
      <vt:lpstr>소재수치해석 HW7</vt:lpstr>
      <vt:lpstr>Problem</vt:lpstr>
      <vt:lpstr>Theory</vt:lpstr>
      <vt:lpstr>Theory</vt:lpstr>
      <vt:lpstr>Code</vt:lpstr>
      <vt:lpstr>Result</vt:lpstr>
      <vt:lpstr>Result</vt:lpstr>
      <vt:lpstr>Result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소재수치해석 HW7</dc:title>
  <dc:creator>김용민</dc:creator>
  <cp:lastModifiedBy>김용민</cp:lastModifiedBy>
  <cp:revision>4</cp:revision>
  <dcterms:created xsi:type="dcterms:W3CDTF">2014-05-12T19:57:12Z</dcterms:created>
  <dcterms:modified xsi:type="dcterms:W3CDTF">2014-05-12T20:56:03Z</dcterms:modified>
</cp:coreProperties>
</file>