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B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3"/>
  </p:normalViewPr>
  <p:slideViewPr>
    <p:cSldViewPr snapToGrid="0" snapToObjects="1">
      <p:cViewPr varScale="1">
        <p:scale>
          <a:sx n="90" d="100"/>
          <a:sy n="90" d="100"/>
        </p:scale>
        <p:origin x="2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ko-KR" altLang="en-US" dirty="0" smtClean="0"/>
              <a:t>상변태론</a:t>
            </a:r>
            <a:r>
              <a:rPr kumimoji="1" lang="en-US" altLang="ko-KR" dirty="0" smtClean="0"/>
              <a:t> </a:t>
            </a:r>
            <a:r>
              <a:rPr kumimoji="1" lang="ko-KR" altLang="en-US" sz="2200" dirty="0" smtClean="0"/>
              <a:t>과제</a:t>
            </a:r>
            <a:r>
              <a:rPr kumimoji="1" lang="en-US" altLang="ko-KR" sz="2200" dirty="0" smtClean="0"/>
              <a:t>1:</a:t>
            </a:r>
            <a:r>
              <a:rPr kumimoji="1" lang="ko-KR" altLang="en-US" sz="2200" dirty="0" smtClean="0"/>
              <a:t> 논문 </a:t>
            </a:r>
            <a:r>
              <a:rPr kumimoji="1" lang="ko-KR" altLang="en-US" sz="2200" dirty="0"/>
              <a:t>리뷰 </a:t>
            </a:r>
            <a:r>
              <a:rPr kumimoji="1" lang="en-US" altLang="ko-KR" sz="2200" dirty="0" smtClean="0"/>
              <a:t>PPT </a:t>
            </a:r>
            <a:r>
              <a:rPr kumimoji="1" lang="en-US" altLang="ko-KR" sz="2200" dirty="0"/>
              <a:t>1</a:t>
            </a:r>
            <a:r>
              <a:rPr kumimoji="1" lang="ko-KR" altLang="en-US" sz="2200" dirty="0" smtClean="0"/>
              <a:t>장</a:t>
            </a:r>
            <a:endParaRPr kumimoji="1" lang="ko-KR" altLang="en-US" sz="2200" dirty="0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ko-KR" dirty="0" smtClean="0"/>
              <a:t>20110085</a:t>
            </a:r>
            <a:r>
              <a:rPr kumimoji="1" lang="ko-KR" altLang="en-US" dirty="0" smtClean="0"/>
              <a:t> 신소재 도경연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540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838706" y="252304"/>
            <a:ext cx="11477119" cy="64781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b="1" dirty="0" smtClean="0">
                <a:solidFill>
                  <a:schemeClr val="tx1"/>
                </a:solidFill>
              </a:rPr>
              <a:t>Size</a:t>
            </a:r>
            <a:r>
              <a:rPr kumimoji="1" lang="en-US" altLang="ko-KR" dirty="0" smtClean="0">
                <a:solidFill>
                  <a:schemeClr val="tx1"/>
                </a:solidFill>
              </a:rPr>
              <a:t> dependence of the </a:t>
            </a:r>
            <a:r>
              <a:rPr kumimoji="1" lang="en-US" altLang="ko-KR" b="1" dirty="0" smtClean="0">
                <a:solidFill>
                  <a:schemeClr val="tx1"/>
                </a:solidFill>
              </a:rPr>
              <a:t>Si</a:t>
            </a:r>
            <a:r>
              <a:rPr kumimoji="1" lang="en-US" altLang="ko-KR" b="1" baseline="-25000" dirty="0" smtClean="0">
                <a:solidFill>
                  <a:schemeClr val="tx1"/>
                </a:solidFill>
              </a:rPr>
              <a:t>1-x</a:t>
            </a:r>
            <a:r>
              <a:rPr kumimoji="1" lang="en-US" altLang="ko-KR" b="1" dirty="0" smtClean="0">
                <a:solidFill>
                  <a:schemeClr val="tx1"/>
                </a:solidFill>
              </a:rPr>
              <a:t>Ge</a:t>
            </a:r>
            <a:r>
              <a:rPr kumimoji="1" lang="en-US" altLang="ko-KR" b="1" baseline="-25000" dirty="0" smtClean="0">
                <a:solidFill>
                  <a:schemeClr val="tx1"/>
                </a:solidFill>
              </a:rPr>
              <a:t>x</a:t>
            </a:r>
            <a:r>
              <a:rPr kumimoji="1" lang="en-US" altLang="ko-KR" dirty="0" smtClean="0">
                <a:solidFill>
                  <a:schemeClr val="tx1"/>
                </a:solidFill>
              </a:rPr>
              <a:t> nanowire </a:t>
            </a:r>
            <a:r>
              <a:rPr kumimoji="1" lang="en-US" altLang="ko-KR" b="1" dirty="0" smtClean="0">
                <a:solidFill>
                  <a:schemeClr val="tx1"/>
                </a:solidFill>
              </a:rPr>
              <a:t>composition</a:t>
            </a:r>
            <a:endParaRPr kumimoji="1" lang="ko-KR" alt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내용 개체 틀 2"/>
              <p:cNvSpPr txBox="1">
                <a:spLocks/>
              </p:cNvSpPr>
              <p:nvPr/>
            </p:nvSpPr>
            <p:spPr>
              <a:xfrm>
                <a:off x="838706" y="1221299"/>
                <a:ext cx="10345762" cy="5120640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1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/>
                  </a:buClr>
                  <a:buFont typeface="Wingdings 2" pitchFamily="18" charset="2"/>
                  <a:buChar char="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18288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18288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18288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18288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250"/>
                  </a:spcBef>
                  <a:spcAft>
                    <a:spcPts val="25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 pitchFamily="18" charset="2"/>
                  <a:buNone/>
                </a:pPr>
                <a:r>
                  <a:rPr kumimoji="1" lang="ko-KR" altLang="en-US" dirty="0" smtClean="0">
                    <a:solidFill>
                      <a:schemeClr val="tx1"/>
                    </a:solidFill>
                  </a:rPr>
                  <a:t>새로 시도한 것</a:t>
                </a:r>
                <a:endParaRPr kumimoji="1" lang="en-US" altLang="ko-KR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Thermodynamic calculation with Gibbs-Thompson equation  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ko-KR" smtClean="0">
                        <a:solidFill>
                          <a:schemeClr val="tx1"/>
                        </a:solidFill>
                        <a:latin typeface="Cambria Math" charset="0"/>
                      </a:rPr>
                      <m:t>Δ</m:t>
                    </m:r>
                    <m:sSub>
                      <m:sSubPr>
                        <m:ctrlP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𝐺</m:t>
                        </m:r>
                      </m:e>
                      <m:sub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𝐺</m:t>
                        </m:r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𝑇</m:t>
                        </m:r>
                      </m:sub>
                    </m:sSub>
                    <m:r>
                      <a:rPr kumimoji="1" lang="en-US" altLang="ko-KR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kumimoji="1" lang="en-US" altLang="ko-KR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𝛼</m:t>
                    </m:r>
                    <m:f>
                      <m:fPr>
                        <m:ctrlP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𝛾</m:t>
                        </m:r>
                      </m:num>
                      <m:den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</m:den>
                    </m:f>
                    <m:sSub>
                      <m:sSubPr>
                        <m:ctrlP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𝑉</m:t>
                        </m:r>
                      </m:e>
                      <m:sub>
                        <m:r>
                          <a:rPr kumimoji="1" lang="en-US" altLang="ko-KR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]</a:t>
                </a:r>
              </a:p>
              <a:p>
                <a:pPr lvl="1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Vapor-Liquid local equilibrium is impossible </a:t>
                </a:r>
                <a:r>
                  <a:rPr kumimoji="1" lang="en-US" altLang="ko-KR" dirty="0" smtClean="0">
                    <a:solidFill>
                      <a:schemeClr val="tx1"/>
                    </a:solidFill>
                    <a:sym typeface="Wingdings"/>
                  </a:rPr>
                  <a:t> set initial liquid composition  calculate activity in gas  phase calculate liquid composition with capillarity effect  calculated solid composition</a:t>
                </a:r>
                <a:endParaRPr kumimoji="1" lang="en-US" altLang="ko-KR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Control surface energy(assuming independent from the size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) and molar volume</a:t>
                </a:r>
                <a:endParaRPr kumimoji="1" lang="en-US" altLang="ko-KR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Rule of 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mixture / Ge 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segregation</a:t>
                </a:r>
              </a:p>
              <a:p>
                <a:pPr lvl="1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Explain 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composition 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shift to Au-rich side and Si-rich side</a:t>
                </a:r>
              </a:p>
              <a:p>
                <a:pPr lvl="2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Capillarity effect shifts composition to Au-rich side</a:t>
                </a:r>
              </a:p>
              <a:p>
                <a:pPr lvl="2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Au-Si alloy is more stable than Au-Ge alloy from </a:t>
                </a:r>
                <a:r>
                  <a:rPr kumimoji="1" lang="en-US" altLang="ko-KR" dirty="0">
                    <a:solidFill>
                      <a:schemeClr val="tx1"/>
                    </a:solidFill>
                  </a:rPr>
                  <a:t>G</a:t>
                </a:r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ibbs energy of formation graph</a:t>
                </a:r>
                <a:endParaRPr kumimoji="1" lang="en-US" altLang="ko-KR" dirty="0" smtClean="0">
                  <a:solidFill>
                    <a:schemeClr val="tx1"/>
                  </a:solidFill>
                </a:endParaRPr>
              </a:p>
              <a:p>
                <a:endParaRPr kumimoji="1" lang="en-US" altLang="ko-KR" dirty="0">
                  <a:solidFill>
                    <a:schemeClr val="tx1"/>
                  </a:solidFill>
                </a:endParaRPr>
              </a:p>
              <a:p>
                <a:pPr marL="0" indent="0">
                  <a:buFont typeface="Wingdings 2" pitchFamily="18" charset="2"/>
                  <a:buNone/>
                </a:pPr>
                <a:r>
                  <a:rPr kumimoji="1" lang="ko-KR" altLang="en-US" dirty="0" smtClean="0">
                    <a:solidFill>
                      <a:schemeClr val="tx1"/>
                    </a:solidFill>
                  </a:rPr>
                  <a:t>개선할 부분</a:t>
                </a:r>
                <a:endParaRPr kumimoji="1" lang="en-US" altLang="ko-KR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Size dependent surface energy</a:t>
                </a:r>
                <a:endParaRPr kumimoji="1" lang="en-US" altLang="ko-KR" dirty="0" smtClean="0">
                  <a:solidFill>
                    <a:schemeClr val="tx1"/>
                  </a:solidFill>
                  <a:sym typeface="Wingdings"/>
                </a:endParaRPr>
              </a:p>
              <a:p>
                <a:pPr lvl="1"/>
                <a:r>
                  <a:rPr kumimoji="1" lang="en-US" altLang="ko-KR" dirty="0" smtClean="0">
                    <a:solidFill>
                      <a:schemeClr val="tx1"/>
                    </a:solidFill>
                    <a:sym typeface="Wingdings"/>
                  </a:rPr>
                  <a:t>Considering kinetic effects</a:t>
                </a:r>
              </a:p>
              <a:p>
                <a:pPr lvl="2"/>
                <a:r>
                  <a:rPr kumimoji="1" lang="en-US" altLang="ko-KR" dirty="0" smtClean="0">
                    <a:solidFill>
                      <a:schemeClr val="tx1"/>
                    </a:solidFill>
                  </a:rPr>
                  <a:t>Other assumption of the gas phase</a:t>
                </a:r>
              </a:p>
            </p:txBody>
          </p:sp>
        </mc:Choice>
        <mc:Fallback>
          <p:sp>
            <p:nvSpPr>
              <p:cNvPr id="4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06" y="1221299"/>
                <a:ext cx="10345762" cy="5120640"/>
              </a:xfrm>
              <a:prstGeom prst="rect">
                <a:avLst/>
              </a:prstGeom>
              <a:blipFill rotWithShape="0">
                <a:blip r:embed="rId2"/>
                <a:stretch>
                  <a:fillRect l="-648" t="-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201223"/>
      </p:ext>
    </p:extLst>
  </p:cSld>
  <p:clrMapOvr>
    <a:masterClrMapping/>
  </p:clrMapOvr>
</p:sld>
</file>

<file path=ppt/theme/theme1.xml><?xml version="1.0" encoding="utf-8"?>
<a:theme xmlns:a="http://schemas.openxmlformats.org/drawingml/2006/main" name="액자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124</TotalTime>
  <Words>29</Words>
  <Application>Microsoft Macintosh PowerPoint</Application>
  <PresentationFormat>와이드스크린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Cambria Math</vt:lpstr>
      <vt:lpstr>Corbel</vt:lpstr>
      <vt:lpstr>HY중고딕</vt:lpstr>
      <vt:lpstr>Wingdings</vt:lpstr>
      <vt:lpstr>Wingdings 2</vt:lpstr>
      <vt:lpstr>액자</vt:lpstr>
      <vt:lpstr>상변태론 과제1: 논문 리뷰 PPT 1장</vt:lpstr>
      <vt:lpstr>PowerPoint 프레젠테이션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사용자</dc:creator>
  <cp:lastModifiedBy>Microsoft Office 사용자</cp:lastModifiedBy>
  <cp:revision>13</cp:revision>
  <dcterms:created xsi:type="dcterms:W3CDTF">2016-09-19T18:20:54Z</dcterms:created>
  <dcterms:modified xsi:type="dcterms:W3CDTF">2016-09-19T20:57:33Z</dcterms:modified>
</cp:coreProperties>
</file>