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>
        <p:scale>
          <a:sx n="50" d="100"/>
          <a:sy n="50" d="100"/>
        </p:scale>
        <p:origin x="1244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DB1-9730-41E5-88CE-895E036FD8A5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0E73-3F67-44B0-8EC5-5D01F1E88E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21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DB1-9730-41E5-88CE-895E036FD8A5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0E73-3F67-44B0-8EC5-5D01F1E88E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919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DB1-9730-41E5-88CE-895E036FD8A5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0E73-3F67-44B0-8EC5-5D01F1E88E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83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DB1-9730-41E5-88CE-895E036FD8A5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0E73-3F67-44B0-8EC5-5D01F1E88E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420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DB1-9730-41E5-88CE-895E036FD8A5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0E73-3F67-44B0-8EC5-5D01F1E88E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765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DB1-9730-41E5-88CE-895E036FD8A5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0E73-3F67-44B0-8EC5-5D01F1E88E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068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DB1-9730-41E5-88CE-895E036FD8A5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0E73-3F67-44B0-8EC5-5D01F1E88E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195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DB1-9730-41E5-88CE-895E036FD8A5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0E73-3F67-44B0-8EC5-5D01F1E88E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37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DB1-9730-41E5-88CE-895E036FD8A5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0E73-3F67-44B0-8EC5-5D01F1E88E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835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DB1-9730-41E5-88CE-895E036FD8A5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0E73-3F67-44B0-8EC5-5D01F1E88E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118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DB1-9730-41E5-88CE-895E036FD8A5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0E73-3F67-44B0-8EC5-5D01F1E88E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630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AADB1-9730-41E5-88CE-895E036FD8A5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00E73-3F67-44B0-8EC5-5D01F1E88E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411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99" y="653521"/>
            <a:ext cx="3820029" cy="2912312"/>
          </a:xfrm>
          <a:prstGeom prst="rect">
            <a:avLst/>
          </a:prstGeom>
        </p:spPr>
      </p:pic>
      <p:sp>
        <p:nvSpPr>
          <p:cNvPr id="5" name="타원 4"/>
          <p:cNvSpPr/>
          <p:nvPr/>
        </p:nvSpPr>
        <p:spPr>
          <a:xfrm>
            <a:off x="2993456" y="1203158"/>
            <a:ext cx="192505" cy="19250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3089708" y="1395664"/>
            <a:ext cx="0" cy="856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타원 7"/>
          <p:cNvSpPr/>
          <p:nvPr/>
        </p:nvSpPr>
        <p:spPr>
          <a:xfrm>
            <a:off x="2991853" y="2250707"/>
            <a:ext cx="192505" cy="19250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549948" y="653521"/>
            <a:ext cx="6576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ko-KR" altLang="en-US" sz="2000" dirty="0"/>
              <a:t>강의실 내부의 온도와 기압은 </a:t>
            </a:r>
            <a:r>
              <a:rPr lang="en-US" altLang="ko-KR" sz="2000" dirty="0"/>
              <a:t>A</a:t>
            </a:r>
            <a:r>
              <a:rPr lang="ko-KR" altLang="en-US" sz="2000" dirty="0"/>
              <a:t>와</a:t>
            </a:r>
            <a:r>
              <a:rPr lang="en-US" altLang="ko-KR" sz="2000" dirty="0"/>
              <a:t> </a:t>
            </a:r>
            <a:r>
              <a:rPr lang="ko-KR" altLang="en-US" sz="2000" dirty="0"/>
              <a:t>같기 때문에 물이 액체 상태로 존재해야</a:t>
            </a:r>
            <a:r>
              <a:rPr lang="en-US" altLang="ko-KR" sz="2000" dirty="0"/>
              <a:t> </a:t>
            </a:r>
            <a:r>
              <a:rPr lang="ko-KR" altLang="en-US" sz="2000" dirty="0"/>
              <a:t>한다</a:t>
            </a:r>
            <a:r>
              <a:rPr lang="en-US" altLang="ko-KR" sz="2000" dirty="0"/>
              <a:t>. </a:t>
            </a:r>
            <a:r>
              <a:rPr lang="ko-KR" altLang="en-US" sz="2000" dirty="0"/>
              <a:t>하지만 물의 온도와</a:t>
            </a:r>
            <a:r>
              <a:rPr lang="en-US" altLang="ko-KR" sz="2000" dirty="0"/>
              <a:t> </a:t>
            </a:r>
            <a:r>
              <a:rPr lang="ko-KR" altLang="en-US" sz="2000" dirty="0"/>
              <a:t>수증기압을 고려했을 때 수증기가 불포화 된 교실에서는 물이 증발하여 수증기압이 증가해야만</a:t>
            </a:r>
            <a:r>
              <a:rPr lang="en-US" altLang="ko-KR" sz="2000" dirty="0"/>
              <a:t>(B)</a:t>
            </a:r>
            <a:r>
              <a:rPr lang="ko-KR" altLang="en-US" sz="2000" dirty="0"/>
              <a:t> 평형에 도달할 수 있다는 것을 알 수 있다</a:t>
            </a:r>
            <a:r>
              <a:rPr lang="en-US" altLang="ko-KR" sz="2000" dirty="0"/>
              <a:t>. </a:t>
            </a:r>
            <a:r>
              <a:rPr lang="ko-KR" altLang="en-US" sz="2000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13737" y="113462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8480" y="204857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5878" y="125128"/>
            <a:ext cx="197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20160464 </a:t>
            </a:r>
            <a:r>
              <a:rPr lang="ko-KR" altLang="en-US" dirty="0"/>
              <a:t>임지윤</a:t>
            </a:r>
            <a:endParaRPr lang="en-US" altLang="ko-KR" dirty="0"/>
          </a:p>
        </p:txBody>
      </p:sp>
      <p:sp>
        <p:nvSpPr>
          <p:cNvPr id="15" name="TextBox 14"/>
          <p:cNvSpPr txBox="1"/>
          <p:nvPr/>
        </p:nvSpPr>
        <p:spPr>
          <a:xfrm>
            <a:off x="4598073" y="2435262"/>
            <a:ext cx="6576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2. </a:t>
            </a:r>
            <a:r>
              <a:rPr lang="ko-KR" altLang="en-US" sz="2000" dirty="0"/>
              <a:t>기압이 높을수록 끓는점이 높아지기 때문에 기압이 낮은 높은 산에서는 끓는점이 낮다</a:t>
            </a:r>
            <a:r>
              <a:rPr lang="en-US" altLang="ko-KR" sz="2000" dirty="0"/>
              <a:t>. </a:t>
            </a:r>
            <a:r>
              <a:rPr lang="ko-KR" altLang="en-US" sz="2000" dirty="0"/>
              <a:t>따라서 물이 낮은 온도에서 끓기 시작하여 충분한 에너지 전달을 하지 못하게 되어 밥이 설익게 된다</a:t>
            </a:r>
            <a:r>
              <a:rPr lang="en-US" altLang="ko-KR" sz="2000" dirty="0"/>
              <a:t>. </a:t>
            </a:r>
            <a:r>
              <a:rPr lang="ko-KR" altLang="en-US" sz="2000" dirty="0"/>
              <a:t>이를 해결하기 위해서는 기압을 올려 끓는 점이 올라가도록 뚜껑에 무거운 돌을 올려놓으면 된다</a:t>
            </a:r>
            <a:r>
              <a:rPr lang="en-US" altLang="ko-KR" sz="2000" dirty="0"/>
              <a:t>.</a:t>
            </a:r>
            <a:endParaRPr lang="ko-KR" alt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789271" y="4706754"/>
            <a:ext cx="110642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/>
              <a:t>3. </a:t>
            </a:r>
            <a:r>
              <a:rPr lang="ko-KR" altLang="en-US" sz="2000" dirty="0"/>
              <a:t>늦가을에 자동차에 김이 서리는 이유는 창 내부와 외부의 온도차이 때문이다</a:t>
            </a:r>
            <a:r>
              <a:rPr lang="en-US" altLang="ko-KR" sz="2000" dirty="0"/>
              <a:t>. </a:t>
            </a:r>
            <a:r>
              <a:rPr lang="ko-KR" altLang="en-US" sz="2000" dirty="0"/>
              <a:t>수분을 </a:t>
            </a:r>
            <a:endParaRPr lang="en-US" altLang="ko-KR" sz="2000" dirty="0"/>
          </a:p>
          <a:p>
            <a:r>
              <a:rPr lang="ko-KR" altLang="en-US" sz="2000" dirty="0"/>
              <a:t>갖고 있는 따뜻한 공기가 차가운 유리와 만나 물방울로 응축되면 김이 서린다</a:t>
            </a:r>
            <a:r>
              <a:rPr lang="en-US" altLang="ko-KR" sz="2000" dirty="0"/>
              <a:t>. </a:t>
            </a:r>
            <a:r>
              <a:rPr lang="ko-KR" altLang="en-US" sz="2000" dirty="0"/>
              <a:t>이는 내부온도가</a:t>
            </a:r>
            <a:endParaRPr lang="en-US" altLang="ko-KR" sz="2000" dirty="0"/>
          </a:p>
          <a:p>
            <a:r>
              <a:rPr lang="ko-KR" altLang="en-US" sz="2000" dirty="0"/>
              <a:t>외부온도에 비해 높기 때문에 발생한 것이므로</a:t>
            </a:r>
            <a:r>
              <a:rPr lang="en-US" altLang="ko-KR" sz="2000" dirty="0"/>
              <a:t> </a:t>
            </a:r>
            <a:r>
              <a:rPr lang="ko-KR" altLang="en-US" sz="2000" dirty="0"/>
              <a:t>에어컨 바람을 나오게 하는 것이 현명하다</a:t>
            </a:r>
            <a:r>
              <a:rPr lang="en-US" altLang="ko-KR" sz="2000" dirty="0"/>
              <a:t>.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90253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129</Words>
  <Application>Microsoft Office PowerPoint</Application>
  <PresentationFormat>와이드스크린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임지윤</dc:creator>
  <cp:lastModifiedBy>임지윤</cp:lastModifiedBy>
  <cp:revision>4</cp:revision>
  <dcterms:created xsi:type="dcterms:W3CDTF">2017-02-27T15:06:40Z</dcterms:created>
  <dcterms:modified xsi:type="dcterms:W3CDTF">2017-02-27T15:44:55Z</dcterms:modified>
</cp:coreProperties>
</file>