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1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80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50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39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61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67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37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29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48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671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39FC-45FF-4860-9BB7-81726867A165}" type="datetimeFigureOut">
              <a:rPr lang="ko-KR" altLang="en-US" smtClean="0"/>
              <a:t>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AD2E-61FC-4431-AE6E-105310023A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5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7306733" cy="364067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000" dirty="0" smtClean="0"/>
              <a:t>논문 요약</a:t>
            </a:r>
            <a:endParaRPr lang="ko-KR" altLang="en-US" sz="2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6587066"/>
            <a:ext cx="6824133" cy="270933"/>
          </a:xfrm>
        </p:spPr>
        <p:txBody>
          <a:bodyPr>
            <a:noAutofit/>
          </a:bodyPr>
          <a:lstStyle/>
          <a:p>
            <a:pPr algn="l"/>
            <a:r>
              <a:rPr lang="en-US" altLang="ko-KR" sz="1050" dirty="0" smtClean="0"/>
              <a:t>ref)</a:t>
            </a:r>
            <a:r>
              <a:rPr lang="en-US" altLang="ko-KR" sz="1050" dirty="0"/>
              <a:t> I. Sa et al.</a:t>
            </a:r>
            <a:r>
              <a:rPr lang="en-US" altLang="ko-KR" sz="1050" dirty="0" smtClean="0"/>
              <a:t> </a:t>
            </a:r>
            <a:r>
              <a:rPr lang="en-US" altLang="ko-KR" sz="1050" dirty="0"/>
              <a:t>Computer Coupling of Phase Diagrams and Thermochemistry 32 (2008) </a:t>
            </a:r>
            <a:r>
              <a:rPr lang="en-US" altLang="ko-KR" sz="1050" dirty="0" smtClean="0"/>
              <a:t>669-674</a:t>
            </a:r>
            <a:endParaRPr lang="ko-KR" altLang="en-US" sz="1050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0" y="364067"/>
            <a:ext cx="9144000" cy="541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6581656"/>
            <a:ext cx="9144000" cy="541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1" y="402167"/>
            <a:ext cx="9144000" cy="279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1400" dirty="0" smtClean="0"/>
              <a:t>20162913 </a:t>
            </a:r>
            <a:r>
              <a:rPr lang="ko-KR" altLang="en-US" sz="1400" dirty="0" smtClean="0"/>
              <a:t>지준호</a:t>
            </a:r>
            <a:endParaRPr lang="ko-KR" altLang="en-US" sz="14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677333"/>
            <a:ext cx="7306733" cy="279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 smtClean="0"/>
              <a:t>1. Introduction</a:t>
            </a:r>
            <a:endParaRPr lang="ko-KR" altLang="en-US" sz="1600" b="1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989422"/>
            <a:ext cx="8957733" cy="12542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Si</a:t>
            </a:r>
            <a:r>
              <a:rPr lang="en-US" altLang="ko-KR" sz="900" dirty="0" smtClean="0"/>
              <a:t>(1-x)</a:t>
            </a:r>
            <a:r>
              <a:rPr lang="en-US" altLang="ko-KR" sz="1400" dirty="0" smtClean="0"/>
              <a:t>Ge</a:t>
            </a:r>
            <a:r>
              <a:rPr lang="en-US" altLang="ko-KR" sz="900" dirty="0" smtClean="0"/>
              <a:t>(x)</a:t>
            </a:r>
            <a:r>
              <a:rPr lang="en-US" altLang="ko-KR" sz="1400" dirty="0" smtClean="0"/>
              <a:t> is promising material for optoelectronics, sensing and field emission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Precise control of chemical composition is important which determines the characteristics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Wire size can effect on composition in single process</a:t>
            </a:r>
          </a:p>
          <a:p>
            <a:pPr marL="285750" indent="-285750" algn="l">
              <a:buFontTx/>
              <a:buChar char="-"/>
            </a:pPr>
            <a:endParaRPr lang="en-US" altLang="ko-KR" sz="1400" dirty="0"/>
          </a:p>
          <a:p>
            <a:pPr marL="285750" indent="-285750" algn="l">
              <a:buFontTx/>
              <a:buChar char="-"/>
            </a:pPr>
            <a:r>
              <a:rPr lang="en-US" altLang="ko-KR" sz="1400" b="1" dirty="0" smtClean="0"/>
              <a:t> Results cannot be explained clearly with Gibbs-Thompson effect so this paper will provide fundamental understanding of size dependence originated from Gibbs-Thompson effect</a:t>
            </a:r>
          </a:p>
          <a:p>
            <a:pPr marL="285750" indent="-285750" algn="l">
              <a:buFontTx/>
              <a:buChar char="-"/>
            </a:pPr>
            <a:endParaRPr lang="en-US" altLang="ko-KR" sz="1400" dirty="0" smtClean="0"/>
          </a:p>
        </p:txBody>
      </p:sp>
      <p:sp>
        <p:nvSpPr>
          <p:cNvPr id="12" name="오른쪽 화살표 11"/>
          <p:cNvSpPr/>
          <p:nvPr/>
        </p:nvSpPr>
        <p:spPr>
          <a:xfrm>
            <a:off x="0" y="1845035"/>
            <a:ext cx="278178" cy="10604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0" y="2342560"/>
            <a:ext cx="7306733" cy="279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 smtClean="0"/>
              <a:t>2. Process</a:t>
            </a:r>
            <a:endParaRPr lang="ko-KR" altLang="en-US" sz="1600" b="1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0" y="2654649"/>
            <a:ext cx="9025467" cy="12542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Key </a:t>
            </a:r>
            <a:r>
              <a:rPr lang="en-US" altLang="ko-KR" sz="1400" dirty="0"/>
              <a:t>point is dependence of size effect on resultant compositions of liquid and solid phases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VLS method was used to grow nanowire composed of 2 interfacial reactions(vapor/liquid, liquid/solid)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growth of solid nanowire around 400</a:t>
            </a:r>
            <a:r>
              <a:rPr lang="en-US" altLang="ko-KR" sz="1400" dirty="0" smtClean="0">
                <a:ea typeface="맑은 고딕" panose="020B0503020000020004" pitchFamily="50" charset="-127"/>
              </a:rPr>
              <a:t>°C can be explained by supersaturated region in phase diagram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To calculate supersaturated liquid composition using activity, they assigned imaginary vapor phase 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For the evaluation of Gibbs-Thompson effect surface energy and molar volume have to be approximated(independent surface energy with size, rule of mixture)</a:t>
            </a:r>
          </a:p>
          <a:p>
            <a:pPr marL="285750" indent="-285750" algn="l">
              <a:buFontTx/>
              <a:buChar char="-"/>
            </a:pPr>
            <a:endParaRPr lang="en-US" altLang="ko-KR" sz="1400" dirty="0" smtClean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0" y="3908894"/>
            <a:ext cx="7306733" cy="279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 smtClean="0"/>
              <a:t>3. Result </a:t>
            </a:r>
            <a:endParaRPr lang="ko-KR" altLang="en-US" sz="1600" b="1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0" y="4220984"/>
            <a:ext cx="8957733" cy="695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Tx/>
              <a:buChar char="-"/>
            </a:pPr>
            <a:r>
              <a:rPr lang="en-US" altLang="ko-KR" sz="1400" dirty="0"/>
              <a:t>A</a:t>
            </a:r>
            <a:r>
              <a:rPr lang="en-US" altLang="ko-KR" sz="1400" dirty="0" smtClean="0"/>
              <a:t>pproximation of surface energy and molar volume had little effect on result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/>
              <a:t>S</a:t>
            </a:r>
            <a:r>
              <a:rPr lang="en-US" altLang="ko-KR" sz="1400" dirty="0" smtClean="0"/>
              <a:t>ize dependence of </a:t>
            </a:r>
            <a:r>
              <a:rPr lang="en-US" altLang="ko-KR" sz="1400" dirty="0"/>
              <a:t>Si</a:t>
            </a:r>
            <a:r>
              <a:rPr lang="en-US" altLang="ko-KR" sz="900" dirty="0"/>
              <a:t>(1-x)</a:t>
            </a:r>
            <a:r>
              <a:rPr lang="en-US" altLang="ko-KR" sz="1400" dirty="0"/>
              <a:t>Ge</a:t>
            </a:r>
            <a:r>
              <a:rPr lang="en-US" altLang="ko-KR" sz="900" dirty="0"/>
              <a:t>(x) </a:t>
            </a:r>
            <a:r>
              <a:rPr lang="en-US" altLang="ko-KR" sz="1400" dirty="0" smtClean="0"/>
              <a:t>composition originates from capillary effect</a:t>
            </a:r>
          </a:p>
          <a:p>
            <a:pPr algn="l"/>
            <a:endParaRPr lang="en-US" altLang="ko-KR" sz="1400" dirty="0" smtClean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0" y="4949120"/>
            <a:ext cx="7306733" cy="279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 smtClean="0"/>
              <a:t>4. Future plan</a:t>
            </a:r>
            <a:endParaRPr lang="ko-KR" altLang="en-US" sz="1600" b="1" dirty="0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0" y="5261210"/>
            <a:ext cx="8957733" cy="6954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Still there were differences between experimental and calculation data</a:t>
            </a:r>
          </a:p>
          <a:p>
            <a:pPr marL="285750" indent="-285750" algn="l">
              <a:buFontTx/>
              <a:buChar char="-"/>
            </a:pPr>
            <a:r>
              <a:rPr lang="en-US" altLang="ko-KR" sz="1400" dirty="0" smtClean="0"/>
              <a:t>Further study will be needed including kinetic effects(incorporation rate of SiH</a:t>
            </a:r>
            <a:r>
              <a:rPr lang="en-US" altLang="ko-KR" sz="900" dirty="0" smtClean="0"/>
              <a:t>4</a:t>
            </a:r>
            <a:r>
              <a:rPr lang="en-US" altLang="ko-KR" sz="1400" dirty="0" smtClean="0"/>
              <a:t> or GeH</a:t>
            </a:r>
            <a:r>
              <a:rPr lang="en-US" altLang="ko-KR" sz="900" dirty="0" smtClean="0"/>
              <a:t>4</a:t>
            </a:r>
            <a:r>
              <a:rPr lang="en-US" altLang="ko-KR" sz="1400" dirty="0" smtClean="0"/>
              <a:t>)</a:t>
            </a:r>
          </a:p>
          <a:p>
            <a:pPr algn="l"/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1000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219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논문 요약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논문 요약</dc:title>
  <dc:creator>joonho ji</dc:creator>
  <cp:lastModifiedBy>joonho ji</cp:lastModifiedBy>
  <cp:revision>8</cp:revision>
  <dcterms:created xsi:type="dcterms:W3CDTF">2016-09-19T10:34:10Z</dcterms:created>
  <dcterms:modified xsi:type="dcterms:W3CDTF">2016-09-19T11:27:00Z</dcterms:modified>
</cp:coreProperties>
</file>