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1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4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2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74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61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35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85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62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7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2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8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1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4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9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42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</a:t>
            </a:r>
            <a:r>
              <a:rPr lang="en-US" altLang="ko-KR" dirty="0" smtClean="0"/>
              <a:t>HW3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20110073 </a:t>
            </a:r>
            <a:r>
              <a:rPr lang="ko-KR" altLang="en-US" dirty="0" smtClean="0"/>
              <a:t>김용민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0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Gauss-Jordan Elimination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Code: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05" y="2760015"/>
            <a:ext cx="3190875" cy="27813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5585" y="2120773"/>
            <a:ext cx="3000375" cy="36957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146" y="2120773"/>
            <a:ext cx="26384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Gauss-Jordan Elimination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Code: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" y="2613469"/>
            <a:ext cx="3924300" cy="33623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868" y="3207690"/>
            <a:ext cx="23907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Gauss-Jordan Elimination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Example1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2842"/>
              </p:ext>
            </p:extLst>
          </p:nvPr>
        </p:nvGraphicFramePr>
        <p:xfrm>
          <a:off x="670560" y="2689352"/>
          <a:ext cx="3795936" cy="736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65312"/>
                <a:gridCol w="1265312"/>
                <a:gridCol w="1265312"/>
              </a:tblGrid>
              <a:tr h="3683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0.003000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59.14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59.17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5.291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-6.130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46.78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920" y="2052925"/>
            <a:ext cx="4003548" cy="27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Gauss-Jordan Elimination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Example2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43435"/>
              </p:ext>
            </p:extLst>
          </p:nvPr>
        </p:nvGraphicFramePr>
        <p:xfrm>
          <a:off x="670560" y="2689353"/>
          <a:ext cx="5068800" cy="1097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67200"/>
                <a:gridCol w="1267200"/>
                <a:gridCol w="1267200"/>
                <a:gridCol w="1267200"/>
              </a:tblGrid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3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3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4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6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-1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0" y="1539240"/>
            <a:ext cx="33337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Gauss-Jordan Elimination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Example3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60358"/>
              </p:ext>
            </p:extLst>
          </p:nvPr>
        </p:nvGraphicFramePr>
        <p:xfrm>
          <a:off x="827700" y="2530857"/>
          <a:ext cx="7180800" cy="1836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67200"/>
                <a:gridCol w="1267200"/>
                <a:gridCol w="1267200"/>
                <a:gridCol w="1267200"/>
                <a:gridCol w="1267200"/>
                <a:gridCol w="844800"/>
              </a:tblGrid>
              <a:tr h="36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0.003000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59.14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59.17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-2.455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1.235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5.291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-6.130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46.78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4.321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56.21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5.789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23.26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-69.21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1.000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5.678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7.855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56.60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2.000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0.06542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2.148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9.155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27.56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-5.000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7.963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5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53000" cy="35242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44021"/>
            <a:ext cx="4648200" cy="10763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0"/>
            <a:ext cx="464820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이온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75</Words>
  <Application>Microsoft Office PowerPoint</Application>
  <PresentationFormat>화면 슬라이드 쇼(4:3)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Century Gothic</vt:lpstr>
      <vt:lpstr>Wingdings 3</vt:lpstr>
      <vt:lpstr>이온</vt:lpstr>
      <vt:lpstr>소재수치해석HW3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소재수치해석HW3</dc:title>
  <dc:creator>김용민</dc:creator>
  <cp:lastModifiedBy>김용민</cp:lastModifiedBy>
  <cp:revision>5</cp:revision>
  <dcterms:created xsi:type="dcterms:W3CDTF">2014-03-24T19:33:58Z</dcterms:created>
  <dcterms:modified xsi:type="dcterms:W3CDTF">2014-03-24T20:09:43Z</dcterms:modified>
</cp:coreProperties>
</file>