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98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433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495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02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12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88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20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61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07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04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1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6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6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00C7-5FC3-49A3-8A9D-A0121A83D2E4}" type="datetimeFigureOut">
              <a:rPr lang="ko-KR" altLang="en-US" smtClean="0"/>
              <a:t>2013-09-15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lframalpha.com/i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재료수치해석 </a:t>
            </a:r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H.W 3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20100114 </a:t>
            </a:r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박재혁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0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Homework 3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676405"/>
            <a:ext cx="4400550" cy="6093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2150" y="2199445"/>
            <a:ext cx="3609975" cy="30469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ko-KR" altLang="en-US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 수업시간에 다룬 </a:t>
            </a:r>
            <a:r>
              <a:rPr lang="en-US" altLang="ko-KR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1</a:t>
            </a:r>
            <a:r>
              <a:rPr lang="ko-KR" altLang="en-US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변수 방정식을 구하는 </a:t>
            </a:r>
            <a:r>
              <a:rPr lang="ko-KR" altLang="en-US" sz="3200" dirty="0" err="1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방법중</a:t>
            </a:r>
            <a:r>
              <a:rPr lang="ko-KR" altLang="en-US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 </a:t>
            </a:r>
            <a:r>
              <a:rPr lang="en-US" altLang="ko-KR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newton’s method</a:t>
            </a:r>
            <a:r>
              <a:rPr lang="ko-KR" altLang="en-US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와 그 외의 한가지 다른 방법을 이용하여</a:t>
            </a:r>
            <a:r>
              <a:rPr lang="en-US" altLang="ko-KR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, </a:t>
            </a:r>
            <a:r>
              <a:rPr lang="en-US" altLang="ko-KR" sz="3200" dirty="0" err="1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fortran</a:t>
            </a:r>
            <a:r>
              <a:rPr lang="ko-KR" altLang="en-US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을 이용하여 왼쪽 문제의 해를 구하시오</a:t>
            </a:r>
            <a:r>
              <a:rPr lang="en-US" altLang="ko-KR" sz="32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.</a:t>
            </a:r>
            <a:endParaRPr lang="ko-KR" altLang="en-US" sz="3200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28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Bisection method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r="-695" b="54695"/>
          <a:stretch/>
        </p:blipFill>
        <p:spPr>
          <a:xfrm>
            <a:off x="0" y="644939"/>
            <a:ext cx="4421688" cy="342318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t="47422" r="347"/>
          <a:stretch/>
        </p:blipFill>
        <p:spPr>
          <a:xfrm>
            <a:off x="5188610" y="644939"/>
            <a:ext cx="4094796" cy="371751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1" y="4962180"/>
            <a:ext cx="5572125" cy="18002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907" y="4952752"/>
            <a:ext cx="3087537" cy="18002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4975" y="4933901"/>
            <a:ext cx="28670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12526027" cy="726510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Newton’s method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835" y="4770742"/>
            <a:ext cx="4526365" cy="21085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337" y="828110"/>
            <a:ext cx="4794068" cy="575049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170" y="2400800"/>
            <a:ext cx="4468030" cy="231212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6170" y="0"/>
            <a:ext cx="4468030" cy="237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12526027" cy="726510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Discussion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2"/>
          <a:srcRect r="47548" b="13619"/>
          <a:stretch/>
        </p:blipFill>
        <p:spPr>
          <a:xfrm>
            <a:off x="-1" y="726510"/>
            <a:ext cx="4762501" cy="112769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rcRect r="33779" b="506"/>
          <a:stretch/>
        </p:blipFill>
        <p:spPr>
          <a:xfrm>
            <a:off x="-1" y="1854200"/>
            <a:ext cx="6045201" cy="24955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6087" y="4268786"/>
            <a:ext cx="3960099" cy="2473325"/>
          </a:xfrm>
          <a:prstGeom prst="rect">
            <a:avLst/>
          </a:prstGeom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7934793" y="3790438"/>
            <a:ext cx="3253907" cy="7265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28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&lt;bisection method&gt;</a:t>
            </a:r>
            <a:endParaRPr lang="ko-KR" altLang="en-US" sz="2800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17812" y="4636630"/>
            <a:ext cx="6045200" cy="7265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ko-KR" sz="2800" b="1" dirty="0">
                <a:solidFill>
                  <a:srgbClr val="FF0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  <a:hlinkClick r:id="rId5"/>
              </a:rPr>
              <a:t>http://www.wolframalpha.com</a:t>
            </a:r>
            <a:r>
              <a:rPr lang="en-US" altLang="ko-KR" sz="2800" b="1" dirty="0" smtClean="0">
                <a:solidFill>
                  <a:srgbClr val="FF0000"/>
                </a:solidFill>
                <a:latin typeface="HY얕은샘물M" panose="02030600000101010101" pitchFamily="18" charset="-127"/>
                <a:ea typeface="HY얕은샘물M" panose="02030600000101010101" pitchFamily="18" charset="-127"/>
                <a:hlinkClick r:id="rId5"/>
              </a:rPr>
              <a:t>/</a:t>
            </a:r>
            <a:endParaRPr lang="ko-KR" altLang="en-US" sz="2800" b="1" dirty="0">
              <a:solidFill>
                <a:srgbClr val="FF0000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41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12526027" cy="726510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Discussion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4" y="4365624"/>
            <a:ext cx="11113529" cy="1781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2424" y="469900"/>
            <a:ext cx="132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</a:t>
            </a:r>
            <a:r>
              <a:rPr lang="ko-KR" altLang="en-US" sz="24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값의 분포도</a:t>
            </a:r>
            <a:r>
              <a:rPr lang="en-US" altLang="ko-KR" sz="24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&gt;</a:t>
            </a:r>
            <a:endParaRPr lang="ko-KR" altLang="en-US" sz="24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824" y="3779569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-newton’s method-</a:t>
            </a:r>
            <a:endParaRPr lang="ko-KR" altLang="en-US" sz="24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824" y="816699"/>
            <a:ext cx="218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-bisection method-</a:t>
            </a:r>
            <a:endParaRPr lang="ko-KR" altLang="en-US" sz="24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3" y="1278365"/>
            <a:ext cx="11113529" cy="2262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34224" y="6271189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약 </a:t>
            </a:r>
            <a:r>
              <a:rPr lang="en-US" altLang="ko-KR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10</a:t>
            </a:r>
            <a:r>
              <a:rPr lang="en-US" altLang="ko-KR" sz="2000" b="1" baseline="30000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-6</a:t>
            </a:r>
            <a:r>
              <a:rPr lang="en-US" altLang="ko-KR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 </a:t>
            </a:r>
            <a:r>
              <a:rPr lang="ko-KR" altLang="en-US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까지 값이 일치</a:t>
            </a:r>
            <a:endParaRPr lang="ko-KR" altLang="en-US" sz="2000" b="1" baseline="30000" dirty="0">
              <a:solidFill>
                <a:srgbClr val="00B050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3397" y="3601869"/>
            <a:ext cx="2424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약 </a:t>
            </a:r>
            <a:r>
              <a:rPr lang="en-US" altLang="ko-KR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10</a:t>
            </a:r>
            <a:r>
              <a:rPr lang="en-US" altLang="ko-KR" sz="2000" b="1" baseline="30000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-3 ~</a:t>
            </a:r>
            <a:r>
              <a:rPr lang="en-US" altLang="ko-KR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10</a:t>
            </a:r>
            <a:r>
              <a:rPr lang="en-US" altLang="ko-KR" sz="2000" b="1" baseline="30000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-4</a:t>
            </a:r>
            <a:r>
              <a:rPr lang="en-US" altLang="ko-KR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 </a:t>
            </a:r>
            <a:r>
              <a:rPr lang="ko-KR" altLang="en-US" sz="2000" b="1" dirty="0" smtClean="0">
                <a:solidFill>
                  <a:srgbClr val="00B050"/>
                </a:solidFill>
                <a:latin typeface="HY얕은샘물M" panose="02030600000101010101" pitchFamily="18" charset="-127"/>
                <a:ea typeface="HY얕은샘물M" panose="02030600000101010101" pitchFamily="18" charset="-127"/>
              </a:rPr>
              <a:t>까지 값이 일치</a:t>
            </a:r>
            <a:endParaRPr lang="ko-KR" altLang="en-US" sz="2000" b="1" baseline="30000" dirty="0">
              <a:solidFill>
                <a:srgbClr val="00B050"/>
              </a:solidFill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3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1" y="0"/>
            <a:ext cx="12526027" cy="726510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Discussion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9901" y="1348810"/>
            <a:ext cx="8826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값의 표준 분포 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(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신뢰도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)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는 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newton’s method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가 더욱 밀집하고 있음을 알 수 있다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ko-KR" sz="2400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Bisection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의 경우 변수를 경우에 따라 나누어 주어야 하기 때문에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, 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소스코드의 길이가 매우 길다는 단점이 있다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ko-KR" sz="2400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두 경우 모두 해가 두 가지 이상 있는 경우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, 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대입 값에 따라서 두 해 중에 한가지 값이 나오며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, </a:t>
            </a:r>
            <a:r>
              <a:rPr lang="ko-KR" altLang="en-US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동시에 존재하는지에 대한 판별은 좀 더 생각해 보아야 한다</a:t>
            </a:r>
            <a:r>
              <a:rPr lang="en-US" altLang="ko-KR" sz="2400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.</a:t>
            </a:r>
            <a:endParaRPr lang="ko-KR" altLang="en-US" sz="2400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54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136</Words>
  <Application>Microsoft Office PowerPoint</Application>
  <PresentationFormat>와이드스크린</PresentationFormat>
  <Paragraphs>21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HY그래픽M</vt:lpstr>
      <vt:lpstr>HY얕은샘물M</vt:lpstr>
      <vt:lpstr>맑은 고딕</vt:lpstr>
      <vt:lpstr>Arial</vt:lpstr>
      <vt:lpstr>Trebuchet MS</vt:lpstr>
      <vt:lpstr>Wingdings</vt:lpstr>
      <vt:lpstr>Wingdings 3</vt:lpstr>
      <vt:lpstr>패싯</vt:lpstr>
      <vt:lpstr>재료수치해석 H.W 3</vt:lpstr>
      <vt:lpstr>Homework 3</vt:lpstr>
      <vt:lpstr>Bisection method</vt:lpstr>
      <vt:lpstr>Newton’s method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H.W 3</dc:title>
  <dc:creator>ParkJaeHyuk</dc:creator>
  <cp:lastModifiedBy>ParkJaeHyuk</cp:lastModifiedBy>
  <cp:revision>6</cp:revision>
  <dcterms:created xsi:type="dcterms:W3CDTF">2013-09-14T11:51:39Z</dcterms:created>
  <dcterms:modified xsi:type="dcterms:W3CDTF">2013-09-15T08:20:59Z</dcterms:modified>
</cp:coreProperties>
</file>