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258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494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916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54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21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545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8832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589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381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679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930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88E68-07BD-4EA8-8505-ECBC3BF0B304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858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/>
              <a:t>Numerical Methods for Materials Scientist</a:t>
            </a:r>
            <a:br>
              <a:rPr lang="en-US" altLang="ko-KR" b="1"/>
            </a:b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#1</a:t>
            </a:r>
          </a:p>
          <a:p>
            <a:r>
              <a:rPr lang="ko-KR" altLang="en-US" smtClean="0"/>
              <a:t>고성</a:t>
            </a:r>
            <a:r>
              <a:rPr lang="ko-KR" altLang="en-US"/>
              <a:t>준</a:t>
            </a:r>
          </a:p>
        </p:txBody>
      </p:sp>
    </p:spTree>
    <p:extLst>
      <p:ext uri="{BB962C8B-B14F-4D97-AF65-F5344CB8AC3E}">
        <p14:creationId xmlns:p14="http://schemas.microsoft.com/office/powerpoint/2010/main" val="83232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55576" y="260648"/>
            <a:ext cx="7830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mtClean="0"/>
              <a:t>Add 0.00001, million times, showing the result every 100,000th step</a:t>
            </a:r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82" y="1057401"/>
            <a:ext cx="291375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057401"/>
            <a:ext cx="1656184" cy="2000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82842"/>
            <a:ext cx="1872208" cy="1908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82" y="4282842"/>
            <a:ext cx="3501516" cy="2365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755576" y="3645024"/>
            <a:ext cx="76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/>
              <a:t>A</a:t>
            </a:r>
            <a:r>
              <a:rPr lang="en-US" altLang="ko-KR" smtClean="0"/>
              <a:t>dd 1, million times, showing the result/100000 every 100,000th step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59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01824" y="92971"/>
            <a:ext cx="6102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mtClean="0"/>
              <a:t>Estimate </a:t>
            </a:r>
            <a:r>
              <a:rPr lang="en-US" altLang="ko-KR"/>
              <a:t>the number system (bit) of your computer</a:t>
            </a:r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23" y="709243"/>
            <a:ext cx="4386695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272" y="709244"/>
            <a:ext cx="4463922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38" y="3661572"/>
            <a:ext cx="4375617" cy="3079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272" y="3661572"/>
            <a:ext cx="3835375" cy="2900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515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42</Words>
  <Application>Microsoft Office PowerPoint</Application>
  <PresentationFormat>화면 슬라이드 쇼(4:3)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Numerical Methods for Materials Scientist 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Methods for Materials Scientist</dc:title>
  <dc:creator>고성준</dc:creator>
  <cp:lastModifiedBy>고성준</cp:lastModifiedBy>
  <cp:revision>4</cp:revision>
  <dcterms:created xsi:type="dcterms:W3CDTF">2022-09-06T03:01:29Z</dcterms:created>
  <dcterms:modified xsi:type="dcterms:W3CDTF">2022-09-07T09:21:58Z</dcterms:modified>
</cp:coreProperties>
</file>