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Term Report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Formulas</a:t>
            </a:r>
            <a:endParaRPr lang="ko-KR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314781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dx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n-US" altLang="ko-KR" dirty="0" smtClean="0"/>
              <a:t>0.001m</a:t>
            </a:r>
            <a:endParaRPr lang="en-US" altLang="ko-KR" dirty="0" smtClean="0"/>
          </a:p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</a:t>
            </a:r>
            <a:r>
              <a:rPr lang="en-US" altLang="ko-KR" dirty="0" smtClean="0"/>
              <a:t>360s</a:t>
            </a:r>
            <a:endParaRPr lang="en-US" altLang="ko-K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738" t="71555" r="9797" b="6668"/>
          <a:stretch>
            <a:fillRect/>
          </a:stretch>
        </p:blipFill>
        <p:spPr bwMode="auto">
          <a:xfrm>
            <a:off x="539552" y="2499742"/>
            <a:ext cx="26642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47252" t="42005" r="16157" b="38289"/>
          <a:stretch>
            <a:fillRect/>
          </a:stretch>
        </p:blipFill>
        <p:spPr bwMode="auto">
          <a:xfrm>
            <a:off x="4211960" y="987574"/>
            <a:ext cx="26794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 l="16769" t="60303" r="16157" b="19991"/>
          <a:stretch>
            <a:fillRect/>
          </a:stretch>
        </p:blipFill>
        <p:spPr bwMode="auto">
          <a:xfrm>
            <a:off x="4139952" y="1995686"/>
            <a:ext cx="49117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그룹 19"/>
          <p:cNvGrpSpPr/>
          <p:nvPr/>
        </p:nvGrpSpPr>
        <p:grpSpPr>
          <a:xfrm>
            <a:off x="395536" y="987574"/>
            <a:ext cx="3600400" cy="1418674"/>
            <a:chOff x="251520" y="2787774"/>
            <a:chExt cx="3600400" cy="1418674"/>
          </a:xfrm>
        </p:grpSpPr>
        <p:sp>
          <p:nvSpPr>
            <p:cNvPr id="7" name="직사각형 6"/>
            <p:cNvSpPr/>
            <p:nvPr/>
          </p:nvSpPr>
          <p:spPr>
            <a:xfrm>
              <a:off x="251520" y="2787774"/>
              <a:ext cx="1800200" cy="9875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051720" y="2787774"/>
              <a:ext cx="1800200" cy="98757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2859782"/>
              <a:ext cx="15841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+mj-lt"/>
                </a:rPr>
                <a:t>Fe 95.722wt%</a:t>
              </a:r>
            </a:p>
            <a:p>
              <a:r>
                <a:rPr lang="en-US" altLang="ko-KR" sz="1600" dirty="0" smtClean="0">
                  <a:latin typeface="+mj-lt"/>
                </a:rPr>
                <a:t>Si 3.8wt</a:t>
              </a:r>
              <a:r>
                <a:rPr lang="en-US" altLang="ko-KR" sz="1600" dirty="0" smtClean="0">
                  <a:latin typeface="+mj-lt"/>
                </a:rPr>
                <a:t>%</a:t>
              </a:r>
              <a:endParaRPr lang="ko-KR" altLang="en-US" sz="1600" dirty="0" smtClean="0">
                <a:latin typeface="+mj-lt"/>
              </a:endParaRPr>
            </a:p>
            <a:p>
              <a:r>
                <a:rPr lang="en-US" altLang="ko-KR" sz="1600" dirty="0" smtClean="0">
                  <a:latin typeface="+mj-lt"/>
                </a:rPr>
                <a:t>C</a:t>
              </a:r>
              <a:r>
                <a:rPr lang="en-US" altLang="ko-KR" sz="1600" dirty="0" smtClean="0">
                  <a:latin typeface="+mj-lt"/>
                </a:rPr>
                <a:t> 0.478wt%</a:t>
              </a:r>
              <a:endParaRPr lang="ko-KR" altLang="en-US" sz="1600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5736" y="2859782"/>
              <a:ext cx="15841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+mj-lt"/>
                </a:rPr>
                <a:t>Fe 99.558wt%</a:t>
              </a:r>
            </a:p>
            <a:p>
              <a:r>
                <a:rPr lang="en-US" altLang="ko-KR" sz="1600" dirty="0" smtClean="0">
                  <a:latin typeface="+mj-lt"/>
                </a:rPr>
                <a:t>Si 0.001wt</a:t>
              </a:r>
              <a:r>
                <a:rPr lang="en-US" altLang="ko-KR" sz="1600" dirty="0" smtClean="0">
                  <a:latin typeface="+mj-lt"/>
                </a:rPr>
                <a:t>%</a:t>
              </a:r>
              <a:endParaRPr lang="ko-KR" altLang="en-US" sz="1600" dirty="0" smtClean="0">
                <a:latin typeface="+mj-lt"/>
              </a:endParaRPr>
            </a:p>
            <a:p>
              <a:r>
                <a:rPr lang="en-US" altLang="ko-KR" sz="1600" dirty="0" smtClean="0">
                  <a:latin typeface="+mj-lt"/>
                </a:rPr>
                <a:t>C</a:t>
              </a:r>
              <a:r>
                <a:rPr lang="en-US" altLang="ko-KR" sz="1600" dirty="0" smtClean="0">
                  <a:latin typeface="+mj-lt"/>
                </a:rPr>
                <a:t> 0.441wt%</a:t>
              </a:r>
              <a:endParaRPr lang="ko-KR" altLang="en-US" sz="1600" dirty="0" smtClean="0">
                <a:latin typeface="+mj-lt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251520" y="3867894"/>
              <a:ext cx="1800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55576" y="3867894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50mm</a:t>
              </a:r>
              <a:endParaRPr lang="ko-KR" altLang="en-US" sz="1600" dirty="0"/>
            </a:p>
          </p:txBody>
        </p:sp>
        <p:cxnSp>
          <p:nvCxnSpPr>
            <p:cNvPr id="18" name="직선 화살표 연결선 17"/>
            <p:cNvCxnSpPr/>
            <p:nvPr/>
          </p:nvCxnSpPr>
          <p:spPr>
            <a:xfrm>
              <a:off x="2051720" y="3867894"/>
              <a:ext cx="1800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555776" y="3867894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50mm</a:t>
              </a:r>
              <a:endParaRPr lang="ko-KR" altLang="en-US" sz="1600" dirty="0"/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155927"/>
            <a:ext cx="463175" cy="360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227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4155926"/>
            <a:ext cx="516618" cy="360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27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4155926"/>
            <a:ext cx="516676" cy="36004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227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19" y="4155926"/>
            <a:ext cx="566350" cy="36000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27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227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2699791" y="4371950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/>
          <p:cNvGrpSpPr/>
          <p:nvPr/>
        </p:nvGrpSpPr>
        <p:grpSpPr>
          <a:xfrm>
            <a:off x="3203847" y="4083918"/>
            <a:ext cx="5472608" cy="648072"/>
            <a:chOff x="3203847" y="4011910"/>
            <a:chExt cx="5472608" cy="648072"/>
          </a:xfrm>
        </p:grpSpPr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5" y="4299982"/>
              <a:ext cx="409732" cy="360000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03847" y="4011910"/>
              <a:ext cx="5472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latin typeface="+mn-ea"/>
                </a:rPr>
                <a:t>각 </a:t>
              </a:r>
              <a:r>
                <a:rPr lang="en-US" altLang="ko-KR" dirty="0" smtClean="0">
                  <a:latin typeface="+mn-ea"/>
                </a:rPr>
                <a:t>diffusion coefficient</a:t>
              </a:r>
              <a:r>
                <a:rPr lang="ko-KR" altLang="en-US" dirty="0" smtClean="0">
                  <a:latin typeface="+mn-ea"/>
                </a:rPr>
                <a:t>는 주어진 관계식</a:t>
              </a:r>
              <a:r>
                <a:rPr lang="en-US" altLang="ko-KR" dirty="0" smtClean="0">
                  <a:latin typeface="+mn-ea"/>
                </a:rPr>
                <a:t>, parameter, </a:t>
              </a:r>
            </a:p>
            <a:p>
              <a:r>
                <a:rPr lang="en-US" altLang="ko-KR" dirty="0" smtClean="0">
                  <a:latin typeface="+mn-ea"/>
                </a:rPr>
                <a:t>     </a:t>
              </a:r>
              <a:r>
                <a:rPr lang="ko-KR" altLang="en-US" dirty="0" smtClean="0">
                  <a:latin typeface="+mn-ea"/>
                </a:rPr>
                <a:t>를 이용해서 별도 계산</a:t>
              </a:r>
              <a:endParaRPr lang="ko-KR" altLang="en-US" dirty="0"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Logic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63564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초</a:t>
            </a:r>
            <a:r>
              <a:rPr lang="ko-KR" altLang="en-US" dirty="0" smtClean="0"/>
              <a:t>기</a:t>
            </a:r>
            <a:r>
              <a:rPr lang="en-US" altLang="ko-KR" dirty="0" smtClean="0"/>
              <a:t>wt%</a:t>
            </a:r>
            <a:r>
              <a:rPr lang="ko-KR" altLang="en-US" dirty="0" smtClean="0"/>
              <a:t>입력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y fraction </a:t>
            </a:r>
            <a:r>
              <a:rPr lang="ko-KR" altLang="en-US" dirty="0" smtClean="0">
                <a:sym typeface="Wingdings" pitchFamily="2" charset="2"/>
              </a:rPr>
              <a:t>전환</a:t>
            </a: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altLang="ko-KR" dirty="0" err="1" smtClean="0">
                <a:sym typeface="Wingdings" pitchFamily="2" charset="2"/>
              </a:rPr>
              <a:t>D_cal</a:t>
            </a:r>
            <a:r>
              <a:rPr lang="en-US" altLang="ko-KR" dirty="0" smtClean="0">
                <a:sym typeface="Wingdings" pitchFamily="2" charset="2"/>
              </a:rPr>
              <a:t> function</a:t>
            </a:r>
            <a:r>
              <a:rPr lang="ko-KR" altLang="en-US" dirty="0" smtClean="0">
                <a:sym typeface="Wingdings" pitchFamily="2" charset="2"/>
              </a:rPr>
              <a:t>을 정의한 후 이용하여 농도를 시간에 따라 계산</a:t>
            </a: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sym typeface="Wingdings" pitchFamily="2" charset="2"/>
              </a:rPr>
              <a:t>13days</a:t>
            </a:r>
            <a:r>
              <a:rPr lang="ko-KR" altLang="en-US" dirty="0" smtClean="0">
                <a:sym typeface="Wingdings" pitchFamily="2" charset="2"/>
              </a:rPr>
              <a:t>후</a:t>
            </a:r>
            <a:r>
              <a:rPr lang="en-US" altLang="ko-KR" dirty="0" smtClean="0">
                <a:sym typeface="Wingdings" pitchFamily="2" charset="2"/>
              </a:rPr>
              <a:t> y fraction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wt%</a:t>
            </a:r>
            <a:r>
              <a:rPr lang="ko-KR" altLang="en-US" dirty="0" smtClean="0">
                <a:sym typeface="Wingdings" pitchFamily="2" charset="2"/>
              </a:rPr>
              <a:t> 전환 </a:t>
            </a: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altLang="ko-KR" dirty="0" err="1" smtClean="0">
                <a:sym typeface="Wingdings" pitchFamily="2" charset="2"/>
              </a:rPr>
              <a:t>Matplotlib</a:t>
            </a:r>
            <a:r>
              <a:rPr lang="ko-KR" altLang="en-US" dirty="0" smtClean="0">
                <a:sym typeface="Wingdings" pitchFamily="2" charset="2"/>
              </a:rPr>
              <a:t>으로 출력</a:t>
            </a:r>
            <a:endParaRPr lang="en-US" altLang="ko-KR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/>
              <a:t>Result_Darken’s</a:t>
            </a:r>
            <a:r>
              <a:rPr lang="en-US" altLang="ko-KR" sz="2800" dirty="0" smtClean="0"/>
              <a:t> Uphill diffusion</a:t>
            </a:r>
            <a:endParaRPr lang="ko-KR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31590"/>
            <a:ext cx="505624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79</Words>
  <Application>Microsoft Office PowerPoint</Application>
  <PresentationFormat>화면 슬라이드 쇼(16:9)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Term Report</vt:lpstr>
      <vt:lpstr>슬라이드 2</vt:lpstr>
      <vt:lpstr>슬라이드 3</vt:lpstr>
      <vt:lpstr>슬라이드 4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46</cp:revision>
  <dcterms:created xsi:type="dcterms:W3CDTF">2006-10-05T04:04:58Z</dcterms:created>
  <dcterms:modified xsi:type="dcterms:W3CDTF">2023-12-18T16:25:06Z</dcterms:modified>
</cp:coreProperties>
</file>