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63" r:id="rId7"/>
    <p:sldId id="266" r:id="rId8"/>
    <p:sldId id="267" r:id="rId9"/>
    <p:sldId id="268" r:id="rId10"/>
    <p:sldId id="270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9DB"/>
    <a:srgbClr val="FFCA27"/>
    <a:srgbClr val="F09252"/>
    <a:srgbClr val="DADADA"/>
    <a:srgbClr val="FA5050"/>
    <a:srgbClr val="ED7D31"/>
    <a:srgbClr val="6DA6D9"/>
    <a:srgbClr val="9EC4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5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5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82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76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3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13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57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0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71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98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09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1575-BABF-4588-A8F1-1529B8D6C514}" type="datetimeFigureOut">
              <a:rPr lang="ko-KR" altLang="en-US" smtClean="0"/>
              <a:t>2017-12-20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D6F2-0F09-4328-88B8-CDC384DF7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65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5957" y="1360557"/>
            <a:ext cx="5000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소재수치해석 </a:t>
            </a:r>
            <a:r>
              <a:rPr lang="en-US" altLang="ko-KR" sz="44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Final</a:t>
            </a:r>
            <a:endParaRPr lang="ko-KR" altLang="en-US" sz="44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6532" y="4701633"/>
            <a:ext cx="2379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20110275</a:t>
            </a:r>
          </a:p>
          <a:p>
            <a:r>
              <a:rPr lang="ko-KR" altLang="en-US" sz="36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이기훈</a:t>
            </a:r>
            <a:endParaRPr lang="ko-KR" altLang="en-US" sz="36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5661" y="2233245"/>
            <a:ext cx="3180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Diffusion, FDM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34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5957" y="1360557"/>
            <a:ext cx="5000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소재수치해석 </a:t>
            </a:r>
            <a:r>
              <a:rPr lang="en-US" altLang="ko-KR" sz="44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Final</a:t>
            </a:r>
            <a:endParaRPr lang="ko-KR" altLang="en-US" sz="44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6363" y="2233245"/>
            <a:ext cx="4139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Advection equation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2921267"/>
            <a:ext cx="42862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3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94" y="1961592"/>
            <a:ext cx="11119412" cy="293481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68115" y="327470"/>
            <a:ext cx="4152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What is advection?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74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1213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Code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095" y="4647958"/>
            <a:ext cx="4079466" cy="82136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099" y="1572476"/>
            <a:ext cx="1984974" cy="83505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094" y="3047939"/>
            <a:ext cx="3583641" cy="818005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>
            <a:off x="435218" y="3254384"/>
            <a:ext cx="817872" cy="40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435218" y="4856085"/>
            <a:ext cx="817872" cy="40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7638" y="1459223"/>
            <a:ext cx="4990438" cy="28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3603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 (step = 0)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00" y="1309165"/>
            <a:ext cx="7200000" cy="423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0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3778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 (step = 10)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00" y="1309166"/>
            <a:ext cx="7200000" cy="423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3853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 (step = 20)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00" y="1266006"/>
            <a:ext cx="7200000" cy="432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3861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 (step = 30)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00" y="1266006"/>
            <a:ext cx="7200000" cy="432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3890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 (step = 40)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00" y="1261500"/>
            <a:ext cx="7200000" cy="43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3873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 (step = 50)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00" y="1266006"/>
            <a:ext cx="7200000" cy="432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2420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Conclusion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115" y="5372410"/>
            <a:ext cx="102194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아쉬움과 뿌듯함이 함께 남는 과목인 것 같다</a:t>
            </a:r>
            <a:r>
              <a:rPr lang="en-US" altLang="ko-KR" sz="40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!</a:t>
            </a:r>
            <a:endParaRPr lang="ko-KR" altLang="en-US" sz="40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115" y="1309696"/>
            <a:ext cx="817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- </a:t>
            </a:r>
            <a:r>
              <a:rPr lang="ko-KR" altLang="en-US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새로운 언어</a:t>
            </a:r>
            <a:r>
              <a:rPr lang="en-US" altLang="ko-KR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(Python)</a:t>
            </a:r>
            <a:r>
              <a:rPr lang="ko-KR" altLang="en-US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을 다뤄볼 수 있어서 좋았다</a:t>
            </a:r>
            <a:r>
              <a:rPr lang="en-US" altLang="ko-KR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endParaRPr lang="ko-KR" altLang="en-US" sz="28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115" y="3796940"/>
            <a:ext cx="79848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- </a:t>
            </a:r>
            <a:r>
              <a:rPr lang="ko-KR" altLang="en-US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조금 더 재미있는 주제를 해 볼 수 있지 않았을까</a:t>
            </a:r>
            <a:endParaRPr lang="en-US" altLang="ko-KR" sz="2800" dirty="0" smtClean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하는 아쉬움이 남는다</a:t>
            </a:r>
            <a:r>
              <a:rPr lang="en-US" altLang="ko-KR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115" y="2553318"/>
            <a:ext cx="772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- </a:t>
            </a:r>
            <a:r>
              <a:rPr lang="ko-KR" altLang="en-US" sz="2800" dirty="0" err="1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수치해석이라는</a:t>
            </a:r>
            <a:r>
              <a:rPr lang="ko-KR" altLang="en-US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분야의 매력을 느낄 수 있었다</a:t>
            </a:r>
            <a:r>
              <a:rPr lang="en-US" altLang="ko-KR" sz="28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endParaRPr lang="ko-KR" altLang="en-US" sz="28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688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68115" y="327470"/>
            <a:ext cx="5229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Darken’s</a:t>
            </a:r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uphill diffusion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1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192" y="1075225"/>
            <a:ext cx="6635554" cy="534689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631723" y="2356339"/>
            <a:ext cx="1565031" cy="2101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Fe</a:t>
            </a:r>
          </a:p>
          <a:p>
            <a:pPr algn="ctr"/>
            <a:r>
              <a:rPr lang="en-US" altLang="ko-KR" dirty="0" smtClean="0"/>
              <a:t>3.8 </a:t>
            </a:r>
            <a:r>
              <a:rPr lang="en-US" altLang="ko-KR" dirty="0" err="1" smtClean="0"/>
              <a:t>wt</a:t>
            </a:r>
            <a:r>
              <a:rPr lang="en-US" altLang="ko-KR" dirty="0" smtClean="0"/>
              <a:t>% Si</a:t>
            </a:r>
          </a:p>
          <a:p>
            <a:pPr algn="ctr"/>
            <a:r>
              <a:rPr lang="en-US" altLang="ko-KR" dirty="0" smtClean="0"/>
              <a:t>0.478 </a:t>
            </a:r>
            <a:r>
              <a:rPr lang="en-US" altLang="ko-KR" dirty="0" err="1" smtClean="0"/>
              <a:t>wt</a:t>
            </a:r>
            <a:r>
              <a:rPr lang="en-US" altLang="ko-KR" dirty="0" smtClean="0"/>
              <a:t>% C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9196754" y="2356339"/>
            <a:ext cx="1565031" cy="21013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Fe</a:t>
            </a:r>
          </a:p>
          <a:p>
            <a:pPr algn="ctr"/>
            <a:r>
              <a:rPr lang="en-US" altLang="ko-KR" dirty="0" smtClean="0"/>
              <a:t>0.441 </a:t>
            </a:r>
            <a:r>
              <a:rPr lang="en-US" altLang="ko-KR" dirty="0" err="1" smtClean="0"/>
              <a:t>wt</a:t>
            </a:r>
            <a:r>
              <a:rPr lang="en-US" altLang="ko-KR" dirty="0" smtClean="0"/>
              <a:t>% C</a:t>
            </a:r>
          </a:p>
        </p:txBody>
      </p:sp>
    </p:spTree>
    <p:extLst>
      <p:ext uri="{BB962C8B-B14F-4D97-AF65-F5344CB8AC3E}">
        <p14:creationId xmlns:p14="http://schemas.microsoft.com/office/powerpoint/2010/main" val="252154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68115" y="327470"/>
            <a:ext cx="8108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Gibbs Energy and Chemical Potentials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8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115" y="1653887"/>
            <a:ext cx="6267367" cy="21443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8115" y="1147650"/>
            <a:ext cx="2263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Gibbs Energy</a:t>
            </a:r>
            <a:endParaRPr lang="ko-KR" altLang="en-US" sz="24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115" y="3961188"/>
            <a:ext cx="3102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Chemical Potential</a:t>
            </a:r>
            <a:endParaRPr lang="ko-KR" altLang="en-US" sz="24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직사각형 13"/>
              <p:cNvSpPr/>
              <p:nvPr/>
            </p:nvSpPr>
            <p:spPr>
              <a:xfrm>
                <a:off x="3805414" y="3818830"/>
                <a:ext cx="4158126" cy="665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altLang="ko-KR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1" i="1" smtClean="0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e>
                            <m:sub>
                              <m:r>
                                <a:rPr lang="en-US" altLang="ko-KR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num>
                        <m:den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altLang="ko-KR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altLang="ko-KR" b="1" i="1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den>
                      </m:f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𝑽𝒂</m:t>
                          </m:r>
                        </m:sub>
                      </m:sSub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𝑭𝒆</m:t>
                          </m:r>
                        </m:sub>
                      </m:sSub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𝑺𝒊</m:t>
                          </m:r>
                        </m:sub>
                      </m:sSub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414" y="3818830"/>
                <a:ext cx="4158126" cy="6658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736" y="4563208"/>
            <a:ext cx="4931523" cy="189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8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4495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Diffusion Coefficient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584569"/>
              </p:ext>
            </p:extLst>
          </p:nvPr>
        </p:nvGraphicFramePr>
        <p:xfrm>
          <a:off x="767618" y="1128712"/>
          <a:ext cx="3654913" cy="4709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수식" r:id="rId3" imgW="2286000" imgH="2946240" progId="Equation.3">
                  <p:embed/>
                </p:oleObj>
              </mc:Choice>
              <mc:Fallback>
                <p:oleObj name="수식" r:id="rId3" imgW="2286000" imgH="2946240" progId="Equation.3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618" y="1128712"/>
                        <a:ext cx="3654913" cy="47094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내용 개체 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028596"/>
              </p:ext>
            </p:extLst>
          </p:nvPr>
        </p:nvGraphicFramePr>
        <p:xfrm>
          <a:off x="6676292" y="1883864"/>
          <a:ext cx="4454491" cy="3199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793960" imgH="2006280" progId="Equation.3">
                  <p:embed/>
                </p:oleObj>
              </mc:Choice>
              <mc:Fallback>
                <p:oleObj name="Equation" r:id="rId5" imgW="2793960" imgH="2006280" progId="Equation.3">
                  <p:embed/>
                  <p:pic>
                    <p:nvPicPr>
                      <p:cNvPr id="7" name="내용 개체 틀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6292" y="1883864"/>
                        <a:ext cx="4454491" cy="31991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직사각형 1"/>
          <p:cNvSpPr/>
          <p:nvPr/>
        </p:nvSpPr>
        <p:spPr>
          <a:xfrm>
            <a:off x="6224954" y="1617784"/>
            <a:ext cx="5398477" cy="3842239"/>
          </a:xfrm>
          <a:prstGeom prst="rect">
            <a:avLst/>
          </a:prstGeom>
          <a:noFill/>
          <a:ln w="57150">
            <a:solidFill>
              <a:srgbClr val="FA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3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2231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Algorithm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96428" y="1305267"/>
            <a:ext cx="5398477" cy="650855"/>
          </a:xfrm>
          <a:prstGeom prst="rect">
            <a:avLst/>
          </a:prstGeom>
          <a:noFill/>
          <a:ln w="57150">
            <a:solidFill>
              <a:srgbClr val="FA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초기값 입력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96428" y="2263072"/>
            <a:ext cx="5398477" cy="650855"/>
          </a:xfrm>
          <a:prstGeom prst="rect">
            <a:avLst/>
          </a:prstGeom>
          <a:noFill/>
          <a:ln w="57150">
            <a:solidFill>
              <a:srgbClr val="FA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w</a:t>
            </a:r>
            <a:r>
              <a:rPr lang="en-US" altLang="ko-KR" dirty="0" err="1" smtClean="0">
                <a:solidFill>
                  <a:schemeClr val="tx1"/>
                </a:solidFill>
              </a:rPr>
              <a:t>t</a:t>
            </a:r>
            <a:r>
              <a:rPr lang="en-US" altLang="ko-KR" dirty="0" smtClean="0">
                <a:solidFill>
                  <a:schemeClr val="tx1"/>
                </a:solidFill>
              </a:rPr>
              <a:t>% -&gt; u fraction</a:t>
            </a:r>
            <a:r>
              <a:rPr lang="ko-KR" altLang="en-US" dirty="0" smtClean="0">
                <a:solidFill>
                  <a:schemeClr val="tx1"/>
                </a:solidFill>
              </a:rPr>
              <a:t>으로 변환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96428" y="3220877"/>
            <a:ext cx="5398477" cy="650855"/>
          </a:xfrm>
          <a:prstGeom prst="rect">
            <a:avLst/>
          </a:prstGeom>
          <a:noFill/>
          <a:ln w="57150">
            <a:solidFill>
              <a:srgbClr val="FA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FDM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6428" y="4178682"/>
            <a:ext cx="5398477" cy="650855"/>
          </a:xfrm>
          <a:prstGeom prst="rect">
            <a:avLst/>
          </a:prstGeom>
          <a:noFill/>
          <a:ln w="57150">
            <a:solidFill>
              <a:srgbClr val="FA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u</a:t>
            </a:r>
            <a:r>
              <a:rPr lang="en-US" altLang="ko-KR" dirty="0" smtClean="0">
                <a:solidFill>
                  <a:schemeClr val="tx1"/>
                </a:solidFill>
              </a:rPr>
              <a:t> fraction -&gt; </a:t>
            </a:r>
            <a:r>
              <a:rPr lang="en-US" altLang="ko-KR" dirty="0" err="1" smtClean="0">
                <a:solidFill>
                  <a:schemeClr val="tx1"/>
                </a:solidFill>
              </a:rPr>
              <a:t>wt</a:t>
            </a:r>
            <a:r>
              <a:rPr lang="en-US" altLang="ko-KR" dirty="0" smtClean="0">
                <a:solidFill>
                  <a:schemeClr val="tx1"/>
                </a:solidFill>
              </a:rPr>
              <a:t> %</a:t>
            </a:r>
            <a:r>
              <a:rPr lang="ko-KR" altLang="en-US" dirty="0" smtClean="0">
                <a:solidFill>
                  <a:schemeClr val="tx1"/>
                </a:solidFill>
              </a:rPr>
              <a:t>으로 변환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96428" y="5136487"/>
            <a:ext cx="5398477" cy="650855"/>
          </a:xfrm>
          <a:prstGeom prst="rect">
            <a:avLst/>
          </a:prstGeom>
          <a:noFill/>
          <a:ln w="57150">
            <a:solidFill>
              <a:srgbClr val="FA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출력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2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5857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Code (</a:t>
            </a:r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Diffusion coefficient)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8" y="1070506"/>
            <a:ext cx="11258308" cy="487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2484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Code (FDM)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15" y="1253129"/>
            <a:ext cx="10924872" cy="382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6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1519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083" y="1131424"/>
            <a:ext cx="8107825" cy="482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3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" y="316523"/>
            <a:ext cx="184639" cy="606669"/>
          </a:xfrm>
          <a:prstGeom prst="rect">
            <a:avLst/>
          </a:prstGeom>
          <a:solidFill>
            <a:srgbClr val="FA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8115" y="327470"/>
            <a:ext cx="1519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A505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Result</a:t>
            </a:r>
            <a:endParaRPr lang="ko-KR" altLang="en-US" sz="3200" dirty="0">
              <a:solidFill>
                <a:srgbClr val="FA505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207" y="1313726"/>
            <a:ext cx="7041154" cy="4230548"/>
          </a:xfrm>
          <a:prstGeom prst="rect">
            <a:avLst/>
          </a:prstGeom>
        </p:spPr>
      </p:pic>
      <p:grpSp>
        <p:nvGrpSpPr>
          <p:cNvPr id="14" name="그룹 13"/>
          <p:cNvGrpSpPr/>
          <p:nvPr/>
        </p:nvGrpSpPr>
        <p:grpSpPr>
          <a:xfrm>
            <a:off x="8715736" y="3634451"/>
            <a:ext cx="1122745" cy="1423686"/>
            <a:chOff x="8715736" y="3634451"/>
            <a:chExt cx="1585732" cy="1423686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8715736" y="3634451"/>
              <a:ext cx="1585732" cy="0"/>
            </a:xfrm>
            <a:prstGeom prst="line">
              <a:avLst/>
            </a:prstGeom>
            <a:ln w="2857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8715736" y="4109013"/>
              <a:ext cx="1585732" cy="0"/>
            </a:xfrm>
            <a:prstGeom prst="line">
              <a:avLst/>
            </a:prstGeom>
            <a:ln w="28575">
              <a:solidFill>
                <a:srgbClr val="F092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8715736" y="4583575"/>
              <a:ext cx="1585732" cy="0"/>
            </a:xfrm>
            <a:prstGeom prst="line">
              <a:avLst/>
            </a:prstGeom>
            <a:ln w="28575">
              <a:solidFill>
                <a:srgbClr val="FFCA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8715736" y="5058137"/>
              <a:ext cx="1585732" cy="0"/>
            </a:xfrm>
            <a:prstGeom prst="line">
              <a:avLst/>
            </a:prstGeom>
            <a:ln w="28575">
              <a:solidFill>
                <a:srgbClr val="71A9D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0116273" y="3460829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 day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116273" y="3924347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 day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116273" y="438786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day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116273" y="4826647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10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932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161</Words>
  <Application>Microsoft Office PowerPoint</Application>
  <PresentationFormat>와이드스크린</PresentationFormat>
  <Paragraphs>45</Paragraphs>
  <Slides>19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6" baseType="lpstr">
      <vt:lpstr>배달의민족 도현</vt:lpstr>
      <vt:lpstr>Arial</vt:lpstr>
      <vt:lpstr>Cambria Math</vt:lpstr>
      <vt:lpstr>맑은 고딕</vt:lpstr>
      <vt:lpstr>Office 테마</vt:lpstr>
      <vt:lpstr>Microsoft Equation 3.0</vt:lpstr>
      <vt:lpstr>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Gihun Lee</dc:creator>
  <cp:lastModifiedBy>Gihun Lee</cp:lastModifiedBy>
  <cp:revision>28</cp:revision>
  <dcterms:created xsi:type="dcterms:W3CDTF">2017-11-19T11:46:02Z</dcterms:created>
  <dcterms:modified xsi:type="dcterms:W3CDTF">2017-12-20T03:48:23Z</dcterms:modified>
</cp:coreProperties>
</file>