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80" r:id="rId3"/>
    <p:sldId id="275" r:id="rId4"/>
    <p:sldId id="299" r:id="rId5"/>
    <p:sldId id="298" r:id="rId6"/>
    <p:sldId id="297" r:id="rId7"/>
    <p:sldId id="281" r:id="rId8"/>
    <p:sldId id="278" r:id="rId9"/>
    <p:sldId id="287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679EFF-1922-4360-8577-31A736E4139D}" type="doc">
      <dgm:prSet loTypeId="urn:microsoft.com/office/officeart/2008/layout/HalfCircleOrganizationChart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7CD23668-57AD-472A-9E86-CC359100D029}">
      <dgm:prSet phldrT="[텍스트]"/>
      <dgm:spPr/>
      <dgm:t>
        <a:bodyPr/>
        <a:lstStyle/>
        <a:p>
          <a:pPr latinLnBrk="1"/>
          <a:r>
            <a:rPr lang="en-US" altLang="ko-KR" dirty="0" smtClean="0"/>
            <a:t>Non-ideal solution</a:t>
          </a:r>
          <a:endParaRPr lang="ko-KR" altLang="en-US" dirty="0"/>
        </a:p>
      </dgm:t>
    </dgm:pt>
    <dgm:pt modelId="{2F519B50-F41C-41D4-8947-05B06446FE54}" type="parTrans" cxnId="{7D8274C8-8AF1-40E2-9D1A-A94DD5F2A4E4}">
      <dgm:prSet/>
      <dgm:spPr/>
      <dgm:t>
        <a:bodyPr/>
        <a:lstStyle/>
        <a:p>
          <a:pPr latinLnBrk="1"/>
          <a:endParaRPr lang="ko-KR" altLang="en-US"/>
        </a:p>
      </dgm:t>
    </dgm:pt>
    <dgm:pt modelId="{30D69749-322D-4F5B-8815-D7BCE3838FC6}" type="sibTrans" cxnId="{7D8274C8-8AF1-40E2-9D1A-A94DD5F2A4E4}">
      <dgm:prSet/>
      <dgm:spPr/>
      <dgm:t>
        <a:bodyPr/>
        <a:lstStyle/>
        <a:p>
          <a:pPr latinLnBrk="1"/>
          <a:endParaRPr lang="ko-KR" altLang="en-US"/>
        </a:p>
      </dgm:t>
    </dgm:pt>
    <dgm:pt modelId="{78AE2C9A-DA35-472C-AE8A-9320352F41E4}">
      <dgm:prSet phldrT="[텍스트]"/>
      <dgm:spPr/>
      <dgm:t>
        <a:bodyPr/>
        <a:lstStyle/>
        <a:p>
          <a:pPr latinLnBrk="1"/>
          <a:r>
            <a:rPr lang="en-US" altLang="ko-KR" dirty="0" smtClean="0"/>
            <a:t>Regular solution</a:t>
          </a:r>
          <a:endParaRPr lang="ko-KR" altLang="en-US" dirty="0"/>
        </a:p>
      </dgm:t>
    </dgm:pt>
    <dgm:pt modelId="{89F7DB35-CA79-4011-9CF9-3B0973B55765}" type="parTrans" cxnId="{1184C48B-151D-4AB2-B4CB-58C8717F2BA5}">
      <dgm:prSet/>
      <dgm:spPr/>
      <dgm:t>
        <a:bodyPr/>
        <a:lstStyle/>
        <a:p>
          <a:pPr latinLnBrk="1"/>
          <a:endParaRPr lang="ko-KR" altLang="en-US"/>
        </a:p>
      </dgm:t>
    </dgm:pt>
    <dgm:pt modelId="{AC503AE9-4BD9-4A5A-A635-FADD97470ABE}" type="sibTrans" cxnId="{1184C48B-151D-4AB2-B4CB-58C8717F2BA5}">
      <dgm:prSet/>
      <dgm:spPr/>
      <dgm:t>
        <a:bodyPr/>
        <a:lstStyle/>
        <a:p>
          <a:pPr latinLnBrk="1"/>
          <a:endParaRPr lang="ko-KR" altLang="en-US"/>
        </a:p>
      </dgm:t>
    </dgm:pt>
    <dgm:pt modelId="{C919668A-6578-4AC1-9B4A-62DE2FA21708}">
      <dgm:prSet phldrT="[텍스트]"/>
      <dgm:spPr/>
      <dgm:t>
        <a:bodyPr/>
        <a:lstStyle/>
        <a:p>
          <a:pPr latinLnBrk="1"/>
          <a:r>
            <a:rPr lang="en-US" altLang="ko-KR" dirty="0" smtClean="0"/>
            <a:t>Sub-regular solution</a:t>
          </a:r>
          <a:endParaRPr lang="ko-KR" altLang="en-US" dirty="0"/>
        </a:p>
      </dgm:t>
    </dgm:pt>
    <dgm:pt modelId="{F8D1029B-E7D7-402D-93C8-74F83653B096}" type="parTrans" cxnId="{5DFEDF23-DF54-4724-9185-163945F25070}">
      <dgm:prSet/>
      <dgm:spPr/>
      <dgm:t>
        <a:bodyPr/>
        <a:lstStyle/>
        <a:p>
          <a:pPr latinLnBrk="1"/>
          <a:endParaRPr lang="ko-KR" altLang="en-US"/>
        </a:p>
      </dgm:t>
    </dgm:pt>
    <dgm:pt modelId="{DED3F6B0-0277-4762-A4E6-ACC378AFB034}" type="sibTrans" cxnId="{5DFEDF23-DF54-4724-9185-163945F25070}">
      <dgm:prSet/>
      <dgm:spPr/>
      <dgm:t>
        <a:bodyPr/>
        <a:lstStyle/>
        <a:p>
          <a:pPr latinLnBrk="1"/>
          <a:endParaRPr lang="ko-KR" altLang="en-US"/>
        </a:p>
      </dgm:t>
    </dgm:pt>
    <dgm:pt modelId="{F03CE9B2-8BDD-4F0F-B737-1652AC5FD442}">
      <dgm:prSet phldrT="[텍스트]"/>
      <dgm:spPr/>
      <dgm:t>
        <a:bodyPr/>
        <a:lstStyle/>
        <a:p>
          <a:pPr latinLnBrk="1"/>
          <a:r>
            <a:rPr lang="en-US" altLang="ko-KR" dirty="0" smtClean="0"/>
            <a:t>Ideal solution</a:t>
          </a:r>
          <a:endParaRPr lang="ko-KR" altLang="en-US" dirty="0"/>
        </a:p>
      </dgm:t>
    </dgm:pt>
    <dgm:pt modelId="{F282C9D7-9A2E-4304-879F-F50D8C84A904}" type="parTrans" cxnId="{66BDF198-11B9-4FC7-98B5-E302D408FA51}">
      <dgm:prSet/>
      <dgm:spPr/>
      <dgm:t>
        <a:bodyPr/>
        <a:lstStyle/>
        <a:p>
          <a:pPr latinLnBrk="1"/>
          <a:endParaRPr lang="ko-KR" altLang="en-US"/>
        </a:p>
      </dgm:t>
    </dgm:pt>
    <dgm:pt modelId="{2D4E9BEC-6B22-480D-8172-6544779A8733}" type="sibTrans" cxnId="{66BDF198-11B9-4FC7-98B5-E302D408FA51}">
      <dgm:prSet/>
      <dgm:spPr/>
      <dgm:t>
        <a:bodyPr/>
        <a:lstStyle/>
        <a:p>
          <a:pPr latinLnBrk="1"/>
          <a:endParaRPr lang="ko-KR" altLang="en-US" dirty="0"/>
        </a:p>
      </dgm:t>
    </dgm:pt>
    <dgm:pt modelId="{22E13950-98F2-4673-B65D-A6D267C5CBE6}">
      <dgm:prSet phldrT="[텍스트]"/>
      <dgm:spPr/>
      <dgm:t>
        <a:bodyPr/>
        <a:lstStyle/>
        <a:p>
          <a:pPr latinLnBrk="1"/>
          <a:r>
            <a:rPr lang="en-US" altLang="ko-KR" dirty="0" smtClean="0"/>
            <a:t>solution</a:t>
          </a:r>
          <a:endParaRPr lang="ko-KR" altLang="en-US" dirty="0"/>
        </a:p>
      </dgm:t>
    </dgm:pt>
    <dgm:pt modelId="{147051C4-4BE2-48FC-9211-2E30DBA64E85}" type="sibTrans" cxnId="{0742DB14-301D-4885-AFC1-A12599DE658B}">
      <dgm:prSet/>
      <dgm:spPr/>
      <dgm:t>
        <a:bodyPr/>
        <a:lstStyle/>
        <a:p>
          <a:pPr latinLnBrk="1"/>
          <a:endParaRPr lang="ko-KR" altLang="en-US" dirty="0"/>
        </a:p>
      </dgm:t>
    </dgm:pt>
    <dgm:pt modelId="{CE74EC89-B1CE-40D3-A860-D6BCE9C23C71}" type="parTrans" cxnId="{0742DB14-301D-4885-AFC1-A12599DE658B}">
      <dgm:prSet/>
      <dgm:spPr/>
      <dgm:t>
        <a:bodyPr/>
        <a:lstStyle/>
        <a:p>
          <a:pPr latinLnBrk="1"/>
          <a:endParaRPr lang="ko-KR" altLang="en-US"/>
        </a:p>
      </dgm:t>
    </dgm:pt>
    <dgm:pt modelId="{5154E9BF-F83F-4386-9E63-488F167C905A}" type="pres">
      <dgm:prSet presAssocID="{BB679EFF-1922-4360-8577-31A736E4139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F9D82FF-FD24-4514-8F63-F1F713864309}" type="pres">
      <dgm:prSet presAssocID="{22E13950-98F2-4673-B65D-A6D267C5CBE6}" presName="hierRoot1" presStyleCnt="0">
        <dgm:presLayoutVars>
          <dgm:hierBranch val="init"/>
        </dgm:presLayoutVars>
      </dgm:prSet>
      <dgm:spPr/>
    </dgm:pt>
    <dgm:pt modelId="{0312AE87-9B67-44FF-A5EB-2D9D7BB8CF90}" type="pres">
      <dgm:prSet presAssocID="{22E13950-98F2-4673-B65D-A6D267C5CBE6}" presName="rootComposite1" presStyleCnt="0"/>
      <dgm:spPr/>
    </dgm:pt>
    <dgm:pt modelId="{BBEAEB1C-0E3E-455D-BE02-276C9FC47664}" type="pres">
      <dgm:prSet presAssocID="{22E13950-98F2-4673-B65D-A6D267C5CBE6}" presName="rootText1" presStyleLbl="alignAcc1" presStyleIdx="0" presStyleCnt="0">
        <dgm:presLayoutVars>
          <dgm:chPref val="3"/>
        </dgm:presLayoutVars>
      </dgm:prSet>
      <dgm:spPr/>
    </dgm:pt>
    <dgm:pt modelId="{8D9BA15B-FD0F-499E-A35E-7725168AE2C1}" type="pres">
      <dgm:prSet presAssocID="{22E13950-98F2-4673-B65D-A6D267C5CBE6}" presName="topArc1" presStyleLbl="parChTrans1D1" presStyleIdx="0" presStyleCnt="10"/>
      <dgm:spPr/>
    </dgm:pt>
    <dgm:pt modelId="{63F638DF-6C0B-42FE-8BEB-938D75DBEBC7}" type="pres">
      <dgm:prSet presAssocID="{22E13950-98F2-4673-B65D-A6D267C5CBE6}" presName="bottomArc1" presStyleLbl="parChTrans1D1" presStyleIdx="1" presStyleCnt="10"/>
      <dgm:spPr/>
    </dgm:pt>
    <dgm:pt modelId="{D99FE19D-2643-4F61-8505-2AF7AEFF1A43}" type="pres">
      <dgm:prSet presAssocID="{22E13950-98F2-4673-B65D-A6D267C5CBE6}" presName="topConnNode1" presStyleLbl="node1" presStyleIdx="0" presStyleCnt="0"/>
      <dgm:spPr/>
    </dgm:pt>
    <dgm:pt modelId="{B61F2EC7-58AF-4458-BEC1-797C7F8DA102}" type="pres">
      <dgm:prSet presAssocID="{22E13950-98F2-4673-B65D-A6D267C5CBE6}" presName="hierChild2" presStyleCnt="0"/>
      <dgm:spPr/>
    </dgm:pt>
    <dgm:pt modelId="{63D1BB9F-B363-4C7C-A43F-4DCBBF9AAA04}" type="pres">
      <dgm:prSet presAssocID="{2F519B50-F41C-41D4-8947-05B06446FE54}" presName="Name28" presStyleLbl="parChTrans1D2" presStyleIdx="0" presStyleCnt="2"/>
      <dgm:spPr/>
    </dgm:pt>
    <dgm:pt modelId="{191E687E-93FA-4C84-9DFA-8570709440F4}" type="pres">
      <dgm:prSet presAssocID="{7CD23668-57AD-472A-9E86-CC359100D029}" presName="hierRoot2" presStyleCnt="0">
        <dgm:presLayoutVars>
          <dgm:hierBranch val="init"/>
        </dgm:presLayoutVars>
      </dgm:prSet>
      <dgm:spPr/>
    </dgm:pt>
    <dgm:pt modelId="{FB1CD1ED-328E-4D96-8314-0FA75D667BD2}" type="pres">
      <dgm:prSet presAssocID="{7CD23668-57AD-472A-9E86-CC359100D029}" presName="rootComposite2" presStyleCnt="0"/>
      <dgm:spPr/>
    </dgm:pt>
    <dgm:pt modelId="{3865D624-FB10-43AC-8363-252C74D6E32A}" type="pres">
      <dgm:prSet presAssocID="{7CD23668-57AD-472A-9E86-CC359100D029}" presName="rootText2" presStyleLbl="alignAcc1" presStyleIdx="0" presStyleCnt="0">
        <dgm:presLayoutVars>
          <dgm:chPref val="3"/>
        </dgm:presLayoutVars>
      </dgm:prSet>
      <dgm:spPr/>
    </dgm:pt>
    <dgm:pt modelId="{EB52C64A-C65D-461D-806E-BA32181CA732}" type="pres">
      <dgm:prSet presAssocID="{7CD23668-57AD-472A-9E86-CC359100D029}" presName="topArc2" presStyleLbl="parChTrans1D1" presStyleIdx="2" presStyleCnt="10"/>
      <dgm:spPr/>
    </dgm:pt>
    <dgm:pt modelId="{BDFF6E45-0F0E-46E9-8033-1B78A9F01DF9}" type="pres">
      <dgm:prSet presAssocID="{7CD23668-57AD-472A-9E86-CC359100D029}" presName="bottomArc2" presStyleLbl="parChTrans1D1" presStyleIdx="3" presStyleCnt="10"/>
      <dgm:spPr/>
    </dgm:pt>
    <dgm:pt modelId="{454B782B-BAAF-43DF-96E5-95DE05429E60}" type="pres">
      <dgm:prSet presAssocID="{7CD23668-57AD-472A-9E86-CC359100D029}" presName="topConnNode2" presStyleLbl="node2" presStyleIdx="0" presStyleCnt="0"/>
      <dgm:spPr/>
    </dgm:pt>
    <dgm:pt modelId="{E718AD3E-9FE3-4C8A-9B7F-A9F228EB9949}" type="pres">
      <dgm:prSet presAssocID="{7CD23668-57AD-472A-9E86-CC359100D029}" presName="hierChild4" presStyleCnt="0"/>
      <dgm:spPr/>
    </dgm:pt>
    <dgm:pt modelId="{69EBB992-4C03-42F8-B3A8-041CACA16218}" type="pres">
      <dgm:prSet presAssocID="{89F7DB35-CA79-4011-9CF9-3B0973B55765}" presName="Name28" presStyleLbl="parChTrans1D3" presStyleIdx="0" presStyleCnt="2"/>
      <dgm:spPr/>
    </dgm:pt>
    <dgm:pt modelId="{3EB85E6D-3E6A-4E7F-90FD-DCF4009C1042}" type="pres">
      <dgm:prSet presAssocID="{78AE2C9A-DA35-472C-AE8A-9320352F41E4}" presName="hierRoot2" presStyleCnt="0">
        <dgm:presLayoutVars>
          <dgm:hierBranch val="init"/>
        </dgm:presLayoutVars>
      </dgm:prSet>
      <dgm:spPr/>
    </dgm:pt>
    <dgm:pt modelId="{F86A5940-9CCB-40E4-A970-1A1C095C81FB}" type="pres">
      <dgm:prSet presAssocID="{78AE2C9A-DA35-472C-AE8A-9320352F41E4}" presName="rootComposite2" presStyleCnt="0"/>
      <dgm:spPr/>
    </dgm:pt>
    <dgm:pt modelId="{53AEA1FB-3490-4219-A118-0335B5F12226}" type="pres">
      <dgm:prSet presAssocID="{78AE2C9A-DA35-472C-AE8A-9320352F41E4}" presName="rootText2" presStyleLbl="alignAcc1" presStyleIdx="0" presStyleCnt="0">
        <dgm:presLayoutVars>
          <dgm:chPref val="3"/>
        </dgm:presLayoutVars>
      </dgm:prSet>
      <dgm:spPr/>
    </dgm:pt>
    <dgm:pt modelId="{A79A01E7-5870-4370-9104-3E3C55E28B0C}" type="pres">
      <dgm:prSet presAssocID="{78AE2C9A-DA35-472C-AE8A-9320352F41E4}" presName="topArc2" presStyleLbl="parChTrans1D1" presStyleIdx="4" presStyleCnt="10"/>
      <dgm:spPr/>
    </dgm:pt>
    <dgm:pt modelId="{F7AEC857-2A16-4C32-AF36-3AC6F0DDE961}" type="pres">
      <dgm:prSet presAssocID="{78AE2C9A-DA35-472C-AE8A-9320352F41E4}" presName="bottomArc2" presStyleLbl="parChTrans1D1" presStyleIdx="5" presStyleCnt="10"/>
      <dgm:spPr/>
    </dgm:pt>
    <dgm:pt modelId="{3624F271-6BA8-4DE9-9AF4-24F1A05047CF}" type="pres">
      <dgm:prSet presAssocID="{78AE2C9A-DA35-472C-AE8A-9320352F41E4}" presName="topConnNode2" presStyleLbl="node3" presStyleIdx="0" presStyleCnt="0"/>
      <dgm:spPr/>
    </dgm:pt>
    <dgm:pt modelId="{8A2508CC-D3C9-4941-BA7F-2A0EF2DC4791}" type="pres">
      <dgm:prSet presAssocID="{78AE2C9A-DA35-472C-AE8A-9320352F41E4}" presName="hierChild4" presStyleCnt="0"/>
      <dgm:spPr/>
    </dgm:pt>
    <dgm:pt modelId="{183A9CCA-A8BE-4F52-9808-2A82BE77E4BF}" type="pres">
      <dgm:prSet presAssocID="{78AE2C9A-DA35-472C-AE8A-9320352F41E4}" presName="hierChild5" presStyleCnt="0"/>
      <dgm:spPr/>
    </dgm:pt>
    <dgm:pt modelId="{837EAAA3-A8C0-476F-9FB9-961D53D0E2A4}" type="pres">
      <dgm:prSet presAssocID="{F8D1029B-E7D7-402D-93C8-74F83653B096}" presName="Name28" presStyleLbl="parChTrans1D3" presStyleIdx="1" presStyleCnt="2"/>
      <dgm:spPr/>
    </dgm:pt>
    <dgm:pt modelId="{54EDDBB9-5A1C-4B10-A675-E874C5583567}" type="pres">
      <dgm:prSet presAssocID="{C919668A-6578-4AC1-9B4A-62DE2FA21708}" presName="hierRoot2" presStyleCnt="0">
        <dgm:presLayoutVars>
          <dgm:hierBranch val="init"/>
        </dgm:presLayoutVars>
      </dgm:prSet>
      <dgm:spPr/>
    </dgm:pt>
    <dgm:pt modelId="{2FC3B3E1-EDC2-40CD-8F6B-727A8386D7F6}" type="pres">
      <dgm:prSet presAssocID="{C919668A-6578-4AC1-9B4A-62DE2FA21708}" presName="rootComposite2" presStyleCnt="0"/>
      <dgm:spPr/>
    </dgm:pt>
    <dgm:pt modelId="{C2883449-D4D7-4FE0-A49F-3737B7848458}" type="pres">
      <dgm:prSet presAssocID="{C919668A-6578-4AC1-9B4A-62DE2FA21708}" presName="rootText2" presStyleLbl="alignAcc1" presStyleIdx="0" presStyleCnt="0">
        <dgm:presLayoutVars>
          <dgm:chPref val="3"/>
        </dgm:presLayoutVars>
      </dgm:prSet>
      <dgm:spPr/>
    </dgm:pt>
    <dgm:pt modelId="{39732C2F-389C-403D-802B-26F9EB5A5151}" type="pres">
      <dgm:prSet presAssocID="{C919668A-6578-4AC1-9B4A-62DE2FA21708}" presName="topArc2" presStyleLbl="parChTrans1D1" presStyleIdx="6" presStyleCnt="10"/>
      <dgm:spPr/>
    </dgm:pt>
    <dgm:pt modelId="{C0AB490E-0D87-4760-8C95-B01B74AD0A32}" type="pres">
      <dgm:prSet presAssocID="{C919668A-6578-4AC1-9B4A-62DE2FA21708}" presName="bottomArc2" presStyleLbl="parChTrans1D1" presStyleIdx="7" presStyleCnt="10"/>
      <dgm:spPr/>
    </dgm:pt>
    <dgm:pt modelId="{4BF1F0AF-A0AA-4BF5-813C-1599560F15F1}" type="pres">
      <dgm:prSet presAssocID="{C919668A-6578-4AC1-9B4A-62DE2FA21708}" presName="topConnNode2" presStyleLbl="node3" presStyleIdx="0" presStyleCnt="0"/>
      <dgm:spPr/>
    </dgm:pt>
    <dgm:pt modelId="{0FB52EFA-A1B4-406E-9633-A1429065ADF3}" type="pres">
      <dgm:prSet presAssocID="{C919668A-6578-4AC1-9B4A-62DE2FA21708}" presName="hierChild4" presStyleCnt="0"/>
      <dgm:spPr/>
    </dgm:pt>
    <dgm:pt modelId="{B88B8CB9-A60E-4F55-B90C-070028C7A2D5}" type="pres">
      <dgm:prSet presAssocID="{C919668A-6578-4AC1-9B4A-62DE2FA21708}" presName="hierChild5" presStyleCnt="0"/>
      <dgm:spPr/>
    </dgm:pt>
    <dgm:pt modelId="{95643734-9873-46D9-84CE-26E9E1B714FE}" type="pres">
      <dgm:prSet presAssocID="{7CD23668-57AD-472A-9E86-CC359100D029}" presName="hierChild5" presStyleCnt="0"/>
      <dgm:spPr/>
    </dgm:pt>
    <dgm:pt modelId="{635CB80D-1321-4CB9-8555-1BA6684107C9}" type="pres">
      <dgm:prSet presAssocID="{F282C9D7-9A2E-4304-879F-F50D8C84A904}" presName="Name28" presStyleLbl="parChTrans1D2" presStyleIdx="1" presStyleCnt="2"/>
      <dgm:spPr/>
    </dgm:pt>
    <dgm:pt modelId="{4960ABF0-102B-40C9-9D29-7A3ED3BEEAD1}" type="pres">
      <dgm:prSet presAssocID="{F03CE9B2-8BDD-4F0F-B737-1652AC5FD442}" presName="hierRoot2" presStyleCnt="0">
        <dgm:presLayoutVars>
          <dgm:hierBranch val="init"/>
        </dgm:presLayoutVars>
      </dgm:prSet>
      <dgm:spPr/>
    </dgm:pt>
    <dgm:pt modelId="{57DF0EED-8A19-4B0B-AE9E-1A512BD64A4E}" type="pres">
      <dgm:prSet presAssocID="{F03CE9B2-8BDD-4F0F-B737-1652AC5FD442}" presName="rootComposite2" presStyleCnt="0"/>
      <dgm:spPr/>
    </dgm:pt>
    <dgm:pt modelId="{88B27FEC-A547-4198-8B65-2D5FE43023F2}" type="pres">
      <dgm:prSet presAssocID="{F03CE9B2-8BDD-4F0F-B737-1652AC5FD442}" presName="rootText2" presStyleLbl="alignAcc1" presStyleIdx="0" presStyleCnt="0">
        <dgm:presLayoutVars>
          <dgm:chPref val="3"/>
        </dgm:presLayoutVars>
      </dgm:prSet>
      <dgm:spPr/>
    </dgm:pt>
    <dgm:pt modelId="{1FC9AEFE-6C3E-48ED-BF11-81744533C5FD}" type="pres">
      <dgm:prSet presAssocID="{F03CE9B2-8BDD-4F0F-B737-1652AC5FD442}" presName="topArc2" presStyleLbl="parChTrans1D1" presStyleIdx="8" presStyleCnt="10"/>
      <dgm:spPr/>
    </dgm:pt>
    <dgm:pt modelId="{E3326FA4-5B07-47B3-A9BC-5F7100BAF995}" type="pres">
      <dgm:prSet presAssocID="{F03CE9B2-8BDD-4F0F-B737-1652AC5FD442}" presName="bottomArc2" presStyleLbl="parChTrans1D1" presStyleIdx="9" presStyleCnt="10"/>
      <dgm:spPr/>
    </dgm:pt>
    <dgm:pt modelId="{5039DEEC-1318-4528-9C24-320E9FC235E3}" type="pres">
      <dgm:prSet presAssocID="{F03CE9B2-8BDD-4F0F-B737-1652AC5FD442}" presName="topConnNode2" presStyleLbl="node2" presStyleIdx="0" presStyleCnt="0"/>
      <dgm:spPr/>
    </dgm:pt>
    <dgm:pt modelId="{A5AB7061-F2A2-4FA6-A8D8-9059C1F201B2}" type="pres">
      <dgm:prSet presAssocID="{F03CE9B2-8BDD-4F0F-B737-1652AC5FD442}" presName="hierChild4" presStyleCnt="0"/>
      <dgm:spPr/>
    </dgm:pt>
    <dgm:pt modelId="{A24032B0-1B66-4C08-857A-785690AA6EF0}" type="pres">
      <dgm:prSet presAssocID="{F03CE9B2-8BDD-4F0F-B737-1652AC5FD442}" presName="hierChild5" presStyleCnt="0"/>
      <dgm:spPr/>
    </dgm:pt>
    <dgm:pt modelId="{6F64E4CA-63FC-481F-86F9-09453322B0E6}" type="pres">
      <dgm:prSet presAssocID="{22E13950-98F2-4673-B65D-A6D267C5CBE6}" presName="hierChild3" presStyleCnt="0"/>
      <dgm:spPr/>
    </dgm:pt>
  </dgm:ptLst>
  <dgm:cxnLst>
    <dgm:cxn modelId="{35F87CB8-86E5-475C-851C-947073A4BA9A}" type="presOf" srcId="{2F519B50-F41C-41D4-8947-05B06446FE54}" destId="{63D1BB9F-B363-4C7C-A43F-4DCBBF9AAA04}" srcOrd="0" destOrd="0" presId="urn:microsoft.com/office/officeart/2008/layout/HalfCircleOrganizationChart"/>
    <dgm:cxn modelId="{1C7934CA-4058-44D7-8E60-0D802DCD44D4}" type="presOf" srcId="{F03CE9B2-8BDD-4F0F-B737-1652AC5FD442}" destId="{88B27FEC-A547-4198-8B65-2D5FE43023F2}" srcOrd="0" destOrd="0" presId="urn:microsoft.com/office/officeart/2008/layout/HalfCircleOrganizationChart"/>
    <dgm:cxn modelId="{F42456F4-8F40-47AC-AE30-E974E52CA715}" type="presOf" srcId="{89F7DB35-CA79-4011-9CF9-3B0973B55765}" destId="{69EBB992-4C03-42F8-B3A8-041CACA16218}" srcOrd="0" destOrd="0" presId="urn:microsoft.com/office/officeart/2008/layout/HalfCircleOrganizationChart"/>
    <dgm:cxn modelId="{1184C48B-151D-4AB2-B4CB-58C8717F2BA5}" srcId="{7CD23668-57AD-472A-9E86-CC359100D029}" destId="{78AE2C9A-DA35-472C-AE8A-9320352F41E4}" srcOrd="0" destOrd="0" parTransId="{89F7DB35-CA79-4011-9CF9-3B0973B55765}" sibTransId="{AC503AE9-4BD9-4A5A-A635-FADD97470ABE}"/>
    <dgm:cxn modelId="{4E7FD02E-A639-4512-8B7A-6A08975734D3}" type="presOf" srcId="{78AE2C9A-DA35-472C-AE8A-9320352F41E4}" destId="{53AEA1FB-3490-4219-A118-0335B5F12226}" srcOrd="0" destOrd="0" presId="urn:microsoft.com/office/officeart/2008/layout/HalfCircleOrganizationChart"/>
    <dgm:cxn modelId="{147DC5AC-18D0-4A56-B95D-0ACBC4BF20F5}" type="presOf" srcId="{78AE2C9A-DA35-472C-AE8A-9320352F41E4}" destId="{3624F271-6BA8-4DE9-9AF4-24F1A05047CF}" srcOrd="1" destOrd="0" presId="urn:microsoft.com/office/officeart/2008/layout/HalfCircleOrganizationChart"/>
    <dgm:cxn modelId="{72AF7D38-1D5B-46BA-A47F-2CD018C6DDA5}" type="presOf" srcId="{22E13950-98F2-4673-B65D-A6D267C5CBE6}" destId="{D99FE19D-2643-4F61-8505-2AF7AEFF1A43}" srcOrd="1" destOrd="0" presId="urn:microsoft.com/office/officeart/2008/layout/HalfCircleOrganizationChart"/>
    <dgm:cxn modelId="{5DFEDF23-DF54-4724-9185-163945F25070}" srcId="{7CD23668-57AD-472A-9E86-CC359100D029}" destId="{C919668A-6578-4AC1-9B4A-62DE2FA21708}" srcOrd="1" destOrd="0" parTransId="{F8D1029B-E7D7-402D-93C8-74F83653B096}" sibTransId="{DED3F6B0-0277-4762-A4E6-ACC378AFB034}"/>
    <dgm:cxn modelId="{0742DB14-301D-4885-AFC1-A12599DE658B}" srcId="{BB679EFF-1922-4360-8577-31A736E4139D}" destId="{22E13950-98F2-4673-B65D-A6D267C5CBE6}" srcOrd="0" destOrd="0" parTransId="{CE74EC89-B1CE-40D3-A860-D6BCE9C23C71}" sibTransId="{147051C4-4BE2-48FC-9211-2E30DBA64E85}"/>
    <dgm:cxn modelId="{7D8274C8-8AF1-40E2-9D1A-A94DD5F2A4E4}" srcId="{22E13950-98F2-4673-B65D-A6D267C5CBE6}" destId="{7CD23668-57AD-472A-9E86-CC359100D029}" srcOrd="0" destOrd="0" parTransId="{2F519B50-F41C-41D4-8947-05B06446FE54}" sibTransId="{30D69749-322D-4F5B-8815-D7BCE3838FC6}"/>
    <dgm:cxn modelId="{66BDF198-11B9-4FC7-98B5-E302D408FA51}" srcId="{22E13950-98F2-4673-B65D-A6D267C5CBE6}" destId="{F03CE9B2-8BDD-4F0F-B737-1652AC5FD442}" srcOrd="1" destOrd="0" parTransId="{F282C9D7-9A2E-4304-879F-F50D8C84A904}" sibTransId="{2D4E9BEC-6B22-480D-8172-6544779A8733}"/>
    <dgm:cxn modelId="{FADCFFAC-046F-42AC-92BB-42082F7A7B9C}" type="presOf" srcId="{7CD23668-57AD-472A-9E86-CC359100D029}" destId="{454B782B-BAAF-43DF-96E5-95DE05429E60}" srcOrd="1" destOrd="0" presId="urn:microsoft.com/office/officeart/2008/layout/HalfCircleOrganizationChart"/>
    <dgm:cxn modelId="{EF83F87F-74C4-49C1-8D0B-9EB4A66FF74D}" type="presOf" srcId="{C919668A-6578-4AC1-9B4A-62DE2FA21708}" destId="{C2883449-D4D7-4FE0-A49F-3737B7848458}" srcOrd="0" destOrd="0" presId="urn:microsoft.com/office/officeart/2008/layout/HalfCircleOrganizationChart"/>
    <dgm:cxn modelId="{B93FB234-9EDB-4B9B-AC0F-B3CEFAF3C2E4}" type="presOf" srcId="{F282C9D7-9A2E-4304-879F-F50D8C84A904}" destId="{635CB80D-1321-4CB9-8555-1BA6684107C9}" srcOrd="0" destOrd="0" presId="urn:microsoft.com/office/officeart/2008/layout/HalfCircleOrganizationChart"/>
    <dgm:cxn modelId="{2D0FF8BC-2EEB-4335-9BBA-538201A8F645}" type="presOf" srcId="{C919668A-6578-4AC1-9B4A-62DE2FA21708}" destId="{4BF1F0AF-A0AA-4BF5-813C-1599560F15F1}" srcOrd="1" destOrd="0" presId="urn:microsoft.com/office/officeart/2008/layout/HalfCircleOrganizationChart"/>
    <dgm:cxn modelId="{DE650BDB-FA60-40F3-B6C4-D0E2F210AC98}" type="presOf" srcId="{F8D1029B-E7D7-402D-93C8-74F83653B096}" destId="{837EAAA3-A8C0-476F-9FB9-961D53D0E2A4}" srcOrd="0" destOrd="0" presId="urn:microsoft.com/office/officeart/2008/layout/HalfCircleOrganizationChart"/>
    <dgm:cxn modelId="{0609D88F-8222-4C69-8B10-7131013D908B}" type="presOf" srcId="{BB679EFF-1922-4360-8577-31A736E4139D}" destId="{5154E9BF-F83F-4386-9E63-488F167C905A}" srcOrd="0" destOrd="0" presId="urn:microsoft.com/office/officeart/2008/layout/HalfCircleOrganizationChart"/>
    <dgm:cxn modelId="{7A3D2592-3A97-4E03-A0EC-6C9C07FE6E6D}" type="presOf" srcId="{22E13950-98F2-4673-B65D-A6D267C5CBE6}" destId="{BBEAEB1C-0E3E-455D-BE02-276C9FC47664}" srcOrd="0" destOrd="0" presId="urn:microsoft.com/office/officeart/2008/layout/HalfCircleOrganizationChart"/>
    <dgm:cxn modelId="{A23603F7-AB08-401D-AE49-7D30687477EA}" type="presOf" srcId="{F03CE9B2-8BDD-4F0F-B737-1652AC5FD442}" destId="{5039DEEC-1318-4528-9C24-320E9FC235E3}" srcOrd="1" destOrd="0" presId="urn:microsoft.com/office/officeart/2008/layout/HalfCircleOrganizationChart"/>
    <dgm:cxn modelId="{12A11B49-72B0-4989-A67B-A475483460EE}" type="presOf" srcId="{7CD23668-57AD-472A-9E86-CC359100D029}" destId="{3865D624-FB10-43AC-8363-252C74D6E32A}" srcOrd="0" destOrd="0" presId="urn:microsoft.com/office/officeart/2008/layout/HalfCircleOrganizationChart"/>
    <dgm:cxn modelId="{4582EA6E-B0FC-4BDC-9880-96C1F72FEFB2}" type="presParOf" srcId="{5154E9BF-F83F-4386-9E63-488F167C905A}" destId="{EF9D82FF-FD24-4514-8F63-F1F713864309}" srcOrd="0" destOrd="0" presId="urn:microsoft.com/office/officeart/2008/layout/HalfCircleOrganizationChart"/>
    <dgm:cxn modelId="{76F685F5-C68B-4412-9259-F8262C9AB072}" type="presParOf" srcId="{EF9D82FF-FD24-4514-8F63-F1F713864309}" destId="{0312AE87-9B67-44FF-A5EB-2D9D7BB8CF90}" srcOrd="0" destOrd="0" presId="urn:microsoft.com/office/officeart/2008/layout/HalfCircleOrganizationChart"/>
    <dgm:cxn modelId="{49C26806-057F-4267-B7E5-034EBFFCD66A}" type="presParOf" srcId="{0312AE87-9B67-44FF-A5EB-2D9D7BB8CF90}" destId="{BBEAEB1C-0E3E-455D-BE02-276C9FC47664}" srcOrd="0" destOrd="0" presId="urn:microsoft.com/office/officeart/2008/layout/HalfCircleOrganizationChart"/>
    <dgm:cxn modelId="{45CFC603-E232-4540-A691-DB070153D9E3}" type="presParOf" srcId="{0312AE87-9B67-44FF-A5EB-2D9D7BB8CF90}" destId="{8D9BA15B-FD0F-499E-A35E-7725168AE2C1}" srcOrd="1" destOrd="0" presId="urn:microsoft.com/office/officeart/2008/layout/HalfCircleOrganizationChart"/>
    <dgm:cxn modelId="{B5D97826-AC42-43CA-9596-74002A3D3E49}" type="presParOf" srcId="{0312AE87-9B67-44FF-A5EB-2D9D7BB8CF90}" destId="{63F638DF-6C0B-42FE-8BEB-938D75DBEBC7}" srcOrd="2" destOrd="0" presId="urn:microsoft.com/office/officeart/2008/layout/HalfCircleOrganizationChart"/>
    <dgm:cxn modelId="{8C9FE32E-42B5-422A-A231-C53E76C90EE8}" type="presParOf" srcId="{0312AE87-9B67-44FF-A5EB-2D9D7BB8CF90}" destId="{D99FE19D-2643-4F61-8505-2AF7AEFF1A43}" srcOrd="3" destOrd="0" presId="urn:microsoft.com/office/officeart/2008/layout/HalfCircleOrganizationChart"/>
    <dgm:cxn modelId="{0C5D5C5B-52B7-4B64-AC62-B37B77D89D8E}" type="presParOf" srcId="{EF9D82FF-FD24-4514-8F63-F1F713864309}" destId="{B61F2EC7-58AF-4458-BEC1-797C7F8DA102}" srcOrd="1" destOrd="0" presId="urn:microsoft.com/office/officeart/2008/layout/HalfCircleOrganizationChart"/>
    <dgm:cxn modelId="{586B6ED0-4F21-438B-B02E-A2048214FBFE}" type="presParOf" srcId="{B61F2EC7-58AF-4458-BEC1-797C7F8DA102}" destId="{63D1BB9F-B363-4C7C-A43F-4DCBBF9AAA04}" srcOrd="0" destOrd="0" presId="urn:microsoft.com/office/officeart/2008/layout/HalfCircleOrganizationChart"/>
    <dgm:cxn modelId="{117FCA42-FF1A-4805-B84E-F1DA3F6F5110}" type="presParOf" srcId="{B61F2EC7-58AF-4458-BEC1-797C7F8DA102}" destId="{191E687E-93FA-4C84-9DFA-8570709440F4}" srcOrd="1" destOrd="0" presId="urn:microsoft.com/office/officeart/2008/layout/HalfCircleOrganizationChart"/>
    <dgm:cxn modelId="{EF92E9E0-A6EC-4087-AEDF-18F69F8F4425}" type="presParOf" srcId="{191E687E-93FA-4C84-9DFA-8570709440F4}" destId="{FB1CD1ED-328E-4D96-8314-0FA75D667BD2}" srcOrd="0" destOrd="0" presId="urn:microsoft.com/office/officeart/2008/layout/HalfCircleOrganizationChart"/>
    <dgm:cxn modelId="{EEAA4B44-BC01-49C1-B3B5-783D77386845}" type="presParOf" srcId="{FB1CD1ED-328E-4D96-8314-0FA75D667BD2}" destId="{3865D624-FB10-43AC-8363-252C74D6E32A}" srcOrd="0" destOrd="0" presId="urn:microsoft.com/office/officeart/2008/layout/HalfCircleOrganizationChart"/>
    <dgm:cxn modelId="{B3B38309-2544-4132-B140-4A5D0800F877}" type="presParOf" srcId="{FB1CD1ED-328E-4D96-8314-0FA75D667BD2}" destId="{EB52C64A-C65D-461D-806E-BA32181CA732}" srcOrd="1" destOrd="0" presId="urn:microsoft.com/office/officeart/2008/layout/HalfCircleOrganizationChart"/>
    <dgm:cxn modelId="{81AF2F88-0737-4756-A528-C0DC4FAFB0BC}" type="presParOf" srcId="{FB1CD1ED-328E-4D96-8314-0FA75D667BD2}" destId="{BDFF6E45-0F0E-46E9-8033-1B78A9F01DF9}" srcOrd="2" destOrd="0" presId="urn:microsoft.com/office/officeart/2008/layout/HalfCircleOrganizationChart"/>
    <dgm:cxn modelId="{ABA4987F-28FB-4DCD-8620-A1D110B02A16}" type="presParOf" srcId="{FB1CD1ED-328E-4D96-8314-0FA75D667BD2}" destId="{454B782B-BAAF-43DF-96E5-95DE05429E60}" srcOrd="3" destOrd="0" presId="urn:microsoft.com/office/officeart/2008/layout/HalfCircleOrganizationChart"/>
    <dgm:cxn modelId="{AA03512D-1F51-41AA-9438-7D6A85388C13}" type="presParOf" srcId="{191E687E-93FA-4C84-9DFA-8570709440F4}" destId="{E718AD3E-9FE3-4C8A-9B7F-A9F228EB9949}" srcOrd="1" destOrd="0" presId="urn:microsoft.com/office/officeart/2008/layout/HalfCircleOrganizationChart"/>
    <dgm:cxn modelId="{E497C21C-6871-4FE6-AF74-11A852909514}" type="presParOf" srcId="{E718AD3E-9FE3-4C8A-9B7F-A9F228EB9949}" destId="{69EBB992-4C03-42F8-B3A8-041CACA16218}" srcOrd="0" destOrd="0" presId="urn:microsoft.com/office/officeart/2008/layout/HalfCircleOrganizationChart"/>
    <dgm:cxn modelId="{8E1D2B11-EA5A-4D19-B710-7BC405166D8D}" type="presParOf" srcId="{E718AD3E-9FE3-4C8A-9B7F-A9F228EB9949}" destId="{3EB85E6D-3E6A-4E7F-90FD-DCF4009C1042}" srcOrd="1" destOrd="0" presId="urn:microsoft.com/office/officeart/2008/layout/HalfCircleOrganizationChart"/>
    <dgm:cxn modelId="{5C876CA6-1F01-45AF-B0FD-EA83C30C247C}" type="presParOf" srcId="{3EB85E6D-3E6A-4E7F-90FD-DCF4009C1042}" destId="{F86A5940-9CCB-40E4-A970-1A1C095C81FB}" srcOrd="0" destOrd="0" presId="urn:microsoft.com/office/officeart/2008/layout/HalfCircleOrganizationChart"/>
    <dgm:cxn modelId="{5F5ED5D6-5C70-4BF5-9BD2-6175981CABE4}" type="presParOf" srcId="{F86A5940-9CCB-40E4-A970-1A1C095C81FB}" destId="{53AEA1FB-3490-4219-A118-0335B5F12226}" srcOrd="0" destOrd="0" presId="urn:microsoft.com/office/officeart/2008/layout/HalfCircleOrganizationChart"/>
    <dgm:cxn modelId="{D6D958A0-428D-4B19-B326-65B5B11C74E4}" type="presParOf" srcId="{F86A5940-9CCB-40E4-A970-1A1C095C81FB}" destId="{A79A01E7-5870-4370-9104-3E3C55E28B0C}" srcOrd="1" destOrd="0" presId="urn:microsoft.com/office/officeart/2008/layout/HalfCircleOrganizationChart"/>
    <dgm:cxn modelId="{6CB02E4C-E47C-4315-9DFD-52D5B5EAB5BE}" type="presParOf" srcId="{F86A5940-9CCB-40E4-A970-1A1C095C81FB}" destId="{F7AEC857-2A16-4C32-AF36-3AC6F0DDE961}" srcOrd="2" destOrd="0" presId="urn:microsoft.com/office/officeart/2008/layout/HalfCircleOrganizationChart"/>
    <dgm:cxn modelId="{423334EF-4C6A-4DF9-8DA5-DDB65690D5CD}" type="presParOf" srcId="{F86A5940-9CCB-40E4-A970-1A1C095C81FB}" destId="{3624F271-6BA8-4DE9-9AF4-24F1A05047CF}" srcOrd="3" destOrd="0" presId="urn:microsoft.com/office/officeart/2008/layout/HalfCircleOrganizationChart"/>
    <dgm:cxn modelId="{82D043B3-84F7-45C9-9023-D2F5EAA5C77D}" type="presParOf" srcId="{3EB85E6D-3E6A-4E7F-90FD-DCF4009C1042}" destId="{8A2508CC-D3C9-4941-BA7F-2A0EF2DC4791}" srcOrd="1" destOrd="0" presId="urn:microsoft.com/office/officeart/2008/layout/HalfCircleOrganizationChart"/>
    <dgm:cxn modelId="{2A8BEAE4-6307-4BA5-A2BB-240831E35254}" type="presParOf" srcId="{3EB85E6D-3E6A-4E7F-90FD-DCF4009C1042}" destId="{183A9CCA-A8BE-4F52-9808-2A82BE77E4BF}" srcOrd="2" destOrd="0" presId="urn:microsoft.com/office/officeart/2008/layout/HalfCircleOrganizationChart"/>
    <dgm:cxn modelId="{EBC75055-27ED-4C25-9019-4B418B79C8C8}" type="presParOf" srcId="{E718AD3E-9FE3-4C8A-9B7F-A9F228EB9949}" destId="{837EAAA3-A8C0-476F-9FB9-961D53D0E2A4}" srcOrd="2" destOrd="0" presId="urn:microsoft.com/office/officeart/2008/layout/HalfCircleOrganizationChart"/>
    <dgm:cxn modelId="{615C794A-8DE7-4252-BD37-3098F29065C8}" type="presParOf" srcId="{E718AD3E-9FE3-4C8A-9B7F-A9F228EB9949}" destId="{54EDDBB9-5A1C-4B10-A675-E874C5583567}" srcOrd="3" destOrd="0" presId="urn:microsoft.com/office/officeart/2008/layout/HalfCircleOrganizationChart"/>
    <dgm:cxn modelId="{F8FC5A34-A40D-4576-B738-CEFF54564326}" type="presParOf" srcId="{54EDDBB9-5A1C-4B10-A675-E874C5583567}" destId="{2FC3B3E1-EDC2-40CD-8F6B-727A8386D7F6}" srcOrd="0" destOrd="0" presId="urn:microsoft.com/office/officeart/2008/layout/HalfCircleOrganizationChart"/>
    <dgm:cxn modelId="{5DA889C5-7239-4560-8C1D-2DB9FF8B9383}" type="presParOf" srcId="{2FC3B3E1-EDC2-40CD-8F6B-727A8386D7F6}" destId="{C2883449-D4D7-4FE0-A49F-3737B7848458}" srcOrd="0" destOrd="0" presId="urn:microsoft.com/office/officeart/2008/layout/HalfCircleOrganizationChart"/>
    <dgm:cxn modelId="{3A46A050-B73C-4842-9621-4B1709742CEE}" type="presParOf" srcId="{2FC3B3E1-EDC2-40CD-8F6B-727A8386D7F6}" destId="{39732C2F-389C-403D-802B-26F9EB5A5151}" srcOrd="1" destOrd="0" presId="urn:microsoft.com/office/officeart/2008/layout/HalfCircleOrganizationChart"/>
    <dgm:cxn modelId="{F57C83C0-D218-478E-9349-01B2C81ED1E0}" type="presParOf" srcId="{2FC3B3E1-EDC2-40CD-8F6B-727A8386D7F6}" destId="{C0AB490E-0D87-4760-8C95-B01B74AD0A32}" srcOrd="2" destOrd="0" presId="urn:microsoft.com/office/officeart/2008/layout/HalfCircleOrganizationChart"/>
    <dgm:cxn modelId="{6BEA6662-D049-45E8-8696-F2FC55CD9344}" type="presParOf" srcId="{2FC3B3E1-EDC2-40CD-8F6B-727A8386D7F6}" destId="{4BF1F0AF-A0AA-4BF5-813C-1599560F15F1}" srcOrd="3" destOrd="0" presId="urn:microsoft.com/office/officeart/2008/layout/HalfCircleOrganizationChart"/>
    <dgm:cxn modelId="{45EC3CF1-5E93-4886-BC2B-7CDBF3F87A2B}" type="presParOf" srcId="{54EDDBB9-5A1C-4B10-A675-E874C5583567}" destId="{0FB52EFA-A1B4-406E-9633-A1429065ADF3}" srcOrd="1" destOrd="0" presId="urn:microsoft.com/office/officeart/2008/layout/HalfCircleOrganizationChart"/>
    <dgm:cxn modelId="{38026FC4-3F25-4CA0-9CFD-2235282BB4DB}" type="presParOf" srcId="{54EDDBB9-5A1C-4B10-A675-E874C5583567}" destId="{B88B8CB9-A60E-4F55-B90C-070028C7A2D5}" srcOrd="2" destOrd="0" presId="urn:microsoft.com/office/officeart/2008/layout/HalfCircleOrganizationChart"/>
    <dgm:cxn modelId="{CD04A9F1-7D03-49F3-A562-15B96528A800}" type="presParOf" srcId="{191E687E-93FA-4C84-9DFA-8570709440F4}" destId="{95643734-9873-46D9-84CE-26E9E1B714FE}" srcOrd="2" destOrd="0" presId="urn:microsoft.com/office/officeart/2008/layout/HalfCircleOrganizationChart"/>
    <dgm:cxn modelId="{3A4E97BD-0A1E-4379-B39F-BE3694CDE120}" type="presParOf" srcId="{B61F2EC7-58AF-4458-BEC1-797C7F8DA102}" destId="{635CB80D-1321-4CB9-8555-1BA6684107C9}" srcOrd="2" destOrd="0" presId="urn:microsoft.com/office/officeart/2008/layout/HalfCircleOrganizationChart"/>
    <dgm:cxn modelId="{1379B7F9-AA3A-43FA-8318-B306DE0284B9}" type="presParOf" srcId="{B61F2EC7-58AF-4458-BEC1-797C7F8DA102}" destId="{4960ABF0-102B-40C9-9D29-7A3ED3BEEAD1}" srcOrd="3" destOrd="0" presId="urn:microsoft.com/office/officeart/2008/layout/HalfCircleOrganizationChart"/>
    <dgm:cxn modelId="{72649C55-2075-42E1-8E09-8C7F850A0E98}" type="presParOf" srcId="{4960ABF0-102B-40C9-9D29-7A3ED3BEEAD1}" destId="{57DF0EED-8A19-4B0B-AE9E-1A512BD64A4E}" srcOrd="0" destOrd="0" presId="urn:microsoft.com/office/officeart/2008/layout/HalfCircleOrganizationChart"/>
    <dgm:cxn modelId="{5ABD680B-CF23-4BD3-95EA-F294CB54DE54}" type="presParOf" srcId="{57DF0EED-8A19-4B0B-AE9E-1A512BD64A4E}" destId="{88B27FEC-A547-4198-8B65-2D5FE43023F2}" srcOrd="0" destOrd="0" presId="urn:microsoft.com/office/officeart/2008/layout/HalfCircleOrganizationChart"/>
    <dgm:cxn modelId="{D54D7CAA-5BEC-4003-8133-39C5D3073828}" type="presParOf" srcId="{57DF0EED-8A19-4B0B-AE9E-1A512BD64A4E}" destId="{1FC9AEFE-6C3E-48ED-BF11-81744533C5FD}" srcOrd="1" destOrd="0" presId="urn:microsoft.com/office/officeart/2008/layout/HalfCircleOrganizationChart"/>
    <dgm:cxn modelId="{C6F62117-AAAF-4AFE-9C17-5F0F03F5ED56}" type="presParOf" srcId="{57DF0EED-8A19-4B0B-AE9E-1A512BD64A4E}" destId="{E3326FA4-5B07-47B3-A9BC-5F7100BAF995}" srcOrd="2" destOrd="0" presId="urn:microsoft.com/office/officeart/2008/layout/HalfCircleOrganizationChart"/>
    <dgm:cxn modelId="{E23B2BD6-3D13-4F6C-8DCA-3979DDA0E43B}" type="presParOf" srcId="{57DF0EED-8A19-4B0B-AE9E-1A512BD64A4E}" destId="{5039DEEC-1318-4528-9C24-320E9FC235E3}" srcOrd="3" destOrd="0" presId="urn:microsoft.com/office/officeart/2008/layout/HalfCircleOrganizationChart"/>
    <dgm:cxn modelId="{0E7645CD-51D5-46C2-87D3-5C181A1A81BF}" type="presParOf" srcId="{4960ABF0-102B-40C9-9D29-7A3ED3BEEAD1}" destId="{A5AB7061-F2A2-4FA6-A8D8-9059C1F201B2}" srcOrd="1" destOrd="0" presId="urn:microsoft.com/office/officeart/2008/layout/HalfCircleOrganizationChart"/>
    <dgm:cxn modelId="{4F10CAC6-9EB2-4DF8-9EAD-D8C5D0AA5A9A}" type="presParOf" srcId="{4960ABF0-102B-40C9-9D29-7A3ED3BEEAD1}" destId="{A24032B0-1B66-4C08-857A-785690AA6EF0}" srcOrd="2" destOrd="0" presId="urn:microsoft.com/office/officeart/2008/layout/HalfCircleOrganizationChart"/>
    <dgm:cxn modelId="{2F31BD72-F1CC-4B76-9BB0-9C9F81B9B9E5}" type="presParOf" srcId="{EF9D82FF-FD24-4514-8F63-F1F713864309}" destId="{6F64E4CA-63FC-481F-86F9-09453322B0E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CB80D-1321-4CB9-8555-1BA6684107C9}">
      <dsp:nvSpPr>
        <dsp:cNvPr id="0" name=""/>
        <dsp:cNvSpPr/>
      </dsp:nvSpPr>
      <dsp:spPr>
        <a:xfrm>
          <a:off x="2995177" y="949529"/>
          <a:ext cx="1148035" cy="398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45"/>
              </a:lnTo>
              <a:lnTo>
                <a:pt x="1148035" y="199245"/>
              </a:lnTo>
              <a:lnTo>
                <a:pt x="1148035" y="39849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EAAA3-A8C0-476F-9FB9-961D53D0E2A4}">
      <dsp:nvSpPr>
        <dsp:cNvPr id="0" name=""/>
        <dsp:cNvSpPr/>
      </dsp:nvSpPr>
      <dsp:spPr>
        <a:xfrm>
          <a:off x="1847141" y="2296810"/>
          <a:ext cx="872886" cy="1916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555"/>
              </a:lnTo>
              <a:lnTo>
                <a:pt x="872886" y="191655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B992-4C03-42F8-B3A8-041CACA16218}">
      <dsp:nvSpPr>
        <dsp:cNvPr id="0" name=""/>
        <dsp:cNvSpPr/>
      </dsp:nvSpPr>
      <dsp:spPr>
        <a:xfrm>
          <a:off x="1847141" y="2296810"/>
          <a:ext cx="872886" cy="569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273"/>
              </a:lnTo>
              <a:lnTo>
                <a:pt x="872886" y="56927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1BB9F-B363-4C7C-A43F-4DCBBF9AAA04}">
      <dsp:nvSpPr>
        <dsp:cNvPr id="0" name=""/>
        <dsp:cNvSpPr/>
      </dsp:nvSpPr>
      <dsp:spPr>
        <a:xfrm>
          <a:off x="1847141" y="949529"/>
          <a:ext cx="1148035" cy="398491"/>
        </a:xfrm>
        <a:custGeom>
          <a:avLst/>
          <a:gdLst/>
          <a:ahLst/>
          <a:cxnLst/>
          <a:rect l="0" t="0" r="0" b="0"/>
          <a:pathLst>
            <a:path>
              <a:moveTo>
                <a:pt x="1148035" y="0"/>
              </a:moveTo>
              <a:lnTo>
                <a:pt x="1148035" y="199245"/>
              </a:lnTo>
              <a:lnTo>
                <a:pt x="0" y="199245"/>
              </a:lnTo>
              <a:lnTo>
                <a:pt x="0" y="39849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BA15B-FD0F-499E-A35E-7725168AE2C1}">
      <dsp:nvSpPr>
        <dsp:cNvPr id="0" name=""/>
        <dsp:cNvSpPr/>
      </dsp:nvSpPr>
      <dsp:spPr>
        <a:xfrm>
          <a:off x="2520782" y="739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638DF-6C0B-42FE-8BEB-938D75DBEBC7}">
      <dsp:nvSpPr>
        <dsp:cNvPr id="0" name=""/>
        <dsp:cNvSpPr/>
      </dsp:nvSpPr>
      <dsp:spPr>
        <a:xfrm>
          <a:off x="2520782" y="739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AEB1C-0E3E-455D-BE02-276C9FC47664}">
      <dsp:nvSpPr>
        <dsp:cNvPr id="0" name=""/>
        <dsp:cNvSpPr/>
      </dsp:nvSpPr>
      <dsp:spPr>
        <a:xfrm>
          <a:off x="2046387" y="171521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solution</a:t>
          </a:r>
          <a:endParaRPr lang="ko-KR" altLang="en-US" sz="2000" kern="1200" dirty="0"/>
        </a:p>
      </dsp:txBody>
      <dsp:txXfrm>
        <a:off x="2046387" y="171521"/>
        <a:ext cx="1897579" cy="607225"/>
      </dsp:txXfrm>
    </dsp:sp>
    <dsp:sp modelId="{EB52C64A-C65D-461D-806E-BA32181CA732}">
      <dsp:nvSpPr>
        <dsp:cNvPr id="0" name=""/>
        <dsp:cNvSpPr/>
      </dsp:nvSpPr>
      <dsp:spPr>
        <a:xfrm>
          <a:off x="1372747" y="1348020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F6E45-0F0E-46E9-8033-1B78A9F01DF9}">
      <dsp:nvSpPr>
        <dsp:cNvPr id="0" name=""/>
        <dsp:cNvSpPr/>
      </dsp:nvSpPr>
      <dsp:spPr>
        <a:xfrm>
          <a:off x="1372747" y="1348020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5D624-FB10-43AC-8363-252C74D6E32A}">
      <dsp:nvSpPr>
        <dsp:cNvPr id="0" name=""/>
        <dsp:cNvSpPr/>
      </dsp:nvSpPr>
      <dsp:spPr>
        <a:xfrm>
          <a:off x="898352" y="1518803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Non-ideal solution</a:t>
          </a:r>
          <a:endParaRPr lang="ko-KR" altLang="en-US" sz="2000" kern="1200" dirty="0"/>
        </a:p>
      </dsp:txBody>
      <dsp:txXfrm>
        <a:off x="898352" y="1518803"/>
        <a:ext cx="1897579" cy="607225"/>
      </dsp:txXfrm>
    </dsp:sp>
    <dsp:sp modelId="{A79A01E7-5870-4370-9104-3E3C55E28B0C}">
      <dsp:nvSpPr>
        <dsp:cNvPr id="0" name=""/>
        <dsp:cNvSpPr/>
      </dsp:nvSpPr>
      <dsp:spPr>
        <a:xfrm>
          <a:off x="2606173" y="2695302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EC857-2A16-4C32-AF36-3AC6F0DDE961}">
      <dsp:nvSpPr>
        <dsp:cNvPr id="0" name=""/>
        <dsp:cNvSpPr/>
      </dsp:nvSpPr>
      <dsp:spPr>
        <a:xfrm>
          <a:off x="2606173" y="2695302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EA1FB-3490-4219-A118-0335B5F12226}">
      <dsp:nvSpPr>
        <dsp:cNvPr id="0" name=""/>
        <dsp:cNvSpPr/>
      </dsp:nvSpPr>
      <dsp:spPr>
        <a:xfrm>
          <a:off x="2131778" y="2866084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Regular solution</a:t>
          </a:r>
          <a:endParaRPr lang="ko-KR" altLang="en-US" sz="2000" kern="1200" dirty="0"/>
        </a:p>
      </dsp:txBody>
      <dsp:txXfrm>
        <a:off x="2131778" y="2866084"/>
        <a:ext cx="1897579" cy="607225"/>
      </dsp:txXfrm>
    </dsp:sp>
    <dsp:sp modelId="{39732C2F-389C-403D-802B-26F9EB5A5151}">
      <dsp:nvSpPr>
        <dsp:cNvPr id="0" name=""/>
        <dsp:cNvSpPr/>
      </dsp:nvSpPr>
      <dsp:spPr>
        <a:xfrm>
          <a:off x="2606173" y="4042583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B490E-0D87-4760-8C95-B01B74AD0A32}">
      <dsp:nvSpPr>
        <dsp:cNvPr id="0" name=""/>
        <dsp:cNvSpPr/>
      </dsp:nvSpPr>
      <dsp:spPr>
        <a:xfrm>
          <a:off x="2606173" y="4042583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83449-D4D7-4FE0-A49F-3737B7848458}">
      <dsp:nvSpPr>
        <dsp:cNvPr id="0" name=""/>
        <dsp:cNvSpPr/>
      </dsp:nvSpPr>
      <dsp:spPr>
        <a:xfrm>
          <a:off x="2131778" y="4213365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Sub-regular solution</a:t>
          </a:r>
          <a:endParaRPr lang="ko-KR" altLang="en-US" sz="2000" kern="1200" dirty="0"/>
        </a:p>
      </dsp:txBody>
      <dsp:txXfrm>
        <a:off x="2131778" y="4213365"/>
        <a:ext cx="1897579" cy="607225"/>
      </dsp:txXfrm>
    </dsp:sp>
    <dsp:sp modelId="{1FC9AEFE-6C3E-48ED-BF11-81744533C5FD}">
      <dsp:nvSpPr>
        <dsp:cNvPr id="0" name=""/>
        <dsp:cNvSpPr/>
      </dsp:nvSpPr>
      <dsp:spPr>
        <a:xfrm>
          <a:off x="3668818" y="1348020"/>
          <a:ext cx="948789" cy="9487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6FA4-5B07-47B3-A9BC-5F7100BAF995}">
      <dsp:nvSpPr>
        <dsp:cNvPr id="0" name=""/>
        <dsp:cNvSpPr/>
      </dsp:nvSpPr>
      <dsp:spPr>
        <a:xfrm>
          <a:off x="3668818" y="1348020"/>
          <a:ext cx="948789" cy="9487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27FEC-A547-4198-8B65-2D5FE43023F2}">
      <dsp:nvSpPr>
        <dsp:cNvPr id="0" name=""/>
        <dsp:cNvSpPr/>
      </dsp:nvSpPr>
      <dsp:spPr>
        <a:xfrm>
          <a:off x="3194423" y="1518803"/>
          <a:ext cx="1897579" cy="607225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Ideal solution</a:t>
          </a:r>
          <a:endParaRPr lang="ko-KR" altLang="en-US" sz="2000" kern="1200" dirty="0"/>
        </a:p>
      </dsp:txBody>
      <dsp:txXfrm>
        <a:off x="3194423" y="1518803"/>
        <a:ext cx="1897579" cy="607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89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2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13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1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98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40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42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2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3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68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2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55C46D-F8A7-4B6F-BCF1-611EA6744287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69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#6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MSE 20100099 </a:t>
            </a:r>
            <a:r>
              <a:rPr lang="ko-KR" altLang="en-US" dirty="0" smtClean="0"/>
              <a:t>장민지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89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Problem 1.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내용 개체 틀 2"/>
          <p:cNvSpPr txBox="1">
            <a:spLocks/>
          </p:cNvSpPr>
          <p:nvPr/>
        </p:nvSpPr>
        <p:spPr>
          <a:xfrm>
            <a:off x="595004" y="1400307"/>
            <a:ext cx="10970224" cy="457548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r>
              <a:rPr lang="ko-KR" altLang="en-US" dirty="0" smtClean="0"/>
              <a:t> </a:t>
            </a:r>
            <a:r>
              <a:rPr lang="ko-KR" altLang="en-US" dirty="0" smtClean="0"/>
              <a:t>회귀분석을 이용하여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액상에 대한 </a:t>
            </a:r>
            <a:r>
              <a:rPr lang="en-US" altLang="ko-KR" dirty="0" smtClean="0"/>
              <a:t>enthalpy of mixing &amp; activity data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fitting</a:t>
            </a:r>
            <a:r>
              <a:rPr lang="ko-KR" altLang="en-US" dirty="0" smtClean="0"/>
              <a:t>해보고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실험값과 비교해 보아라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25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2589673612"/>
              </p:ext>
            </p:extLst>
          </p:nvPr>
        </p:nvGraphicFramePr>
        <p:xfrm>
          <a:off x="178626" y="1223494"/>
          <a:ext cx="5990355" cy="499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그룹 11"/>
          <p:cNvGrpSpPr/>
          <p:nvPr/>
        </p:nvGrpSpPr>
        <p:grpSpPr>
          <a:xfrm>
            <a:off x="450868" y="2774631"/>
            <a:ext cx="6426450" cy="3162531"/>
            <a:chOff x="3000885" y="2735994"/>
            <a:chExt cx="6426450" cy="3162531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143" b="6556"/>
            <a:stretch/>
          </p:blipFill>
          <p:spPr bwMode="auto">
            <a:xfrm>
              <a:off x="7828831" y="2735994"/>
              <a:ext cx="1598504" cy="406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524" b="-1757"/>
            <a:stretch/>
          </p:blipFill>
          <p:spPr bwMode="auto">
            <a:xfrm>
              <a:off x="3000885" y="2735994"/>
              <a:ext cx="914294" cy="42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5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48583" b="-8984"/>
            <a:stretch/>
          </p:blipFill>
          <p:spPr bwMode="auto">
            <a:xfrm>
              <a:off x="6906191" y="4129111"/>
              <a:ext cx="1593865" cy="404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39719" b="-2051"/>
            <a:stretch/>
          </p:blipFill>
          <p:spPr bwMode="auto">
            <a:xfrm>
              <a:off x="6682596" y="5520029"/>
              <a:ext cx="2345494" cy="378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3" name="그림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78073" y="4694969"/>
            <a:ext cx="1476375" cy="60007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92539" y="1908087"/>
            <a:ext cx="2114550" cy="4029075"/>
          </a:xfrm>
          <a:prstGeom prst="rect">
            <a:avLst/>
          </a:prstGeom>
        </p:spPr>
      </p:pic>
      <p:sp>
        <p:nvSpPr>
          <p:cNvPr id="15" name="타원 14"/>
          <p:cNvSpPr/>
          <p:nvPr/>
        </p:nvSpPr>
        <p:spPr>
          <a:xfrm>
            <a:off x="2392374" y="5187683"/>
            <a:ext cx="1740205" cy="11204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62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50" y="1973754"/>
            <a:ext cx="4019550" cy="3429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050" y="2658813"/>
            <a:ext cx="3686175" cy="58102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4112" y="2450809"/>
            <a:ext cx="1428750" cy="361950"/>
          </a:xfrm>
          <a:prstGeom prst="rect">
            <a:avLst/>
          </a:prstGeom>
        </p:spPr>
      </p:pic>
      <p:sp>
        <p:nvSpPr>
          <p:cNvPr id="4" name="왼쪽으로 구부러진 화살표 3"/>
          <p:cNvSpPr/>
          <p:nvPr/>
        </p:nvSpPr>
        <p:spPr>
          <a:xfrm>
            <a:off x="4739425" y="2145204"/>
            <a:ext cx="373488" cy="97316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938" y="4114332"/>
            <a:ext cx="1009650" cy="32385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938" y="4607284"/>
            <a:ext cx="4371975" cy="5334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4449" y="5179589"/>
            <a:ext cx="1428750" cy="36195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938" y="5413857"/>
            <a:ext cx="4076700" cy="619125"/>
          </a:xfrm>
          <a:prstGeom prst="rect">
            <a:avLst/>
          </a:prstGeom>
        </p:spPr>
      </p:pic>
      <p:sp>
        <p:nvSpPr>
          <p:cNvPr id="20" name="왼쪽으로 구부러진 화살표 19"/>
          <p:cNvSpPr/>
          <p:nvPr/>
        </p:nvSpPr>
        <p:spPr>
          <a:xfrm>
            <a:off x="5243512" y="4873984"/>
            <a:ext cx="373488" cy="97316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내용 개체 틀 2"/>
          <p:cNvSpPr txBox="1">
            <a:spLocks/>
          </p:cNvSpPr>
          <p:nvPr/>
        </p:nvSpPr>
        <p:spPr>
          <a:xfrm>
            <a:off x="387922" y="1391935"/>
            <a:ext cx="11460641" cy="668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</a:t>
            </a:r>
            <a:r>
              <a:rPr lang="en-US" altLang="ko-KR" dirty="0" smtClean="0"/>
              <a:t>Enthalpy of mixing</a:t>
            </a:r>
            <a:endParaRPr lang="en-US" altLang="ko-KR" dirty="0" smtClean="0"/>
          </a:p>
        </p:txBody>
      </p:sp>
      <p:sp>
        <p:nvSpPr>
          <p:cNvPr id="22" name="내용 개체 틀 2"/>
          <p:cNvSpPr txBox="1">
            <a:spLocks/>
          </p:cNvSpPr>
          <p:nvPr/>
        </p:nvSpPr>
        <p:spPr>
          <a:xfrm>
            <a:off x="387921" y="3591350"/>
            <a:ext cx="11460641" cy="66837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</a:t>
            </a:r>
            <a:r>
              <a:rPr lang="en-US" altLang="ko-KR" dirty="0" smtClean="0"/>
              <a:t>Activity</a:t>
            </a:r>
            <a:endParaRPr lang="en-US" altLang="ko-KR" dirty="0" smtClean="0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36769" y="2277977"/>
            <a:ext cx="1190625" cy="28575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36769" y="2664074"/>
            <a:ext cx="1162050" cy="285750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59780" y="5815207"/>
            <a:ext cx="48672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6" y="1168682"/>
            <a:ext cx="3852257" cy="4904454"/>
          </a:xfrm>
          <a:prstGeom prst="rect">
            <a:avLst/>
          </a:prstGeom>
        </p:spPr>
      </p:pic>
      <p:sp>
        <p:nvSpPr>
          <p:cNvPr id="11" name="타원 10"/>
          <p:cNvSpPr/>
          <p:nvPr/>
        </p:nvSpPr>
        <p:spPr>
          <a:xfrm>
            <a:off x="3827973" y="1168681"/>
            <a:ext cx="367318" cy="37529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319" y="2606508"/>
            <a:ext cx="1926622" cy="54164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3008" y="3559156"/>
            <a:ext cx="4455555" cy="2391480"/>
          </a:xfrm>
          <a:prstGeom prst="rect">
            <a:avLst/>
          </a:prstGeom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973" y="5089747"/>
            <a:ext cx="2364110" cy="73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85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225" y="3257550"/>
            <a:ext cx="4019550" cy="3429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5" y="3769552"/>
            <a:ext cx="3686175" cy="58102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87" y="446601"/>
            <a:ext cx="1009650" cy="3238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687" y="939553"/>
            <a:ext cx="4371975" cy="5334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24" y="1472953"/>
            <a:ext cx="1428750" cy="3619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687" y="1746126"/>
            <a:ext cx="4076700" cy="6191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0563" y="4767195"/>
            <a:ext cx="1190625" cy="2857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50512" y="5166440"/>
            <a:ext cx="1162050" cy="2857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62362" y="5204072"/>
            <a:ext cx="48672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/>
          <a:srcRect t="780"/>
          <a:stretch/>
        </p:blipFill>
        <p:spPr>
          <a:xfrm>
            <a:off x="476519" y="1068946"/>
            <a:ext cx="3648075" cy="333609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3"/>
          <a:srcRect b="47445"/>
          <a:stretch/>
        </p:blipFill>
        <p:spPr>
          <a:xfrm>
            <a:off x="476519" y="4405042"/>
            <a:ext cx="3400425" cy="1842151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8244" y="4405042"/>
            <a:ext cx="5905500" cy="183832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3"/>
          <a:srcRect t="52381"/>
          <a:stretch/>
        </p:blipFill>
        <p:spPr>
          <a:xfrm>
            <a:off x="5428244" y="2690847"/>
            <a:ext cx="3400425" cy="1669121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476518" y="1068104"/>
            <a:ext cx="3648075" cy="23563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76517" y="3520392"/>
            <a:ext cx="3648075" cy="8846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76517" y="4404201"/>
            <a:ext cx="3648075" cy="18438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428242" y="2648393"/>
            <a:ext cx="3648075" cy="17558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5428241" y="4402422"/>
            <a:ext cx="3648075" cy="6398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5428241" y="5192080"/>
            <a:ext cx="5905503" cy="10512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45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1.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48" y="1206992"/>
            <a:ext cx="10757549" cy="4758538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5582789" y="2609756"/>
            <a:ext cx="2376355" cy="3395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5582789" y="4551768"/>
            <a:ext cx="2376355" cy="3395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88089" y="5197111"/>
            <a:ext cx="9039681" cy="6419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</a:t>
            </a:r>
            <a:r>
              <a:rPr lang="en-US" altLang="ko-KR" dirty="0" smtClean="0"/>
              <a:t>2.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20" y="1615600"/>
            <a:ext cx="5580000" cy="33245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482" y="1632130"/>
            <a:ext cx="5580000" cy="330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8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비행기 구름</Template>
  <TotalTime>1128</TotalTime>
  <Words>58</Words>
  <Application>Microsoft Office PowerPoint</Application>
  <PresentationFormat>와이드스크린</PresentationFormat>
  <Paragraphs>19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Calibri</vt:lpstr>
      <vt:lpstr>Calibri Light</vt:lpstr>
      <vt:lpstr>Wingdings</vt:lpstr>
      <vt:lpstr>추억</vt:lpstr>
      <vt:lpstr>소재수치해석 #6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#2</dc:title>
  <dc:creator>Minji</dc:creator>
  <cp:lastModifiedBy>Minji</cp:lastModifiedBy>
  <cp:revision>62</cp:revision>
  <dcterms:created xsi:type="dcterms:W3CDTF">2014-03-15T18:54:19Z</dcterms:created>
  <dcterms:modified xsi:type="dcterms:W3CDTF">2014-04-12T11:04:36Z</dcterms:modified>
</cp:coreProperties>
</file>