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01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76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28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82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20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87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38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95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93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56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DD92A-EB8F-4B6F-A2B1-2037DE882C91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4FCB4-40EC-4710-B6EE-8749686DC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7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None-Linear equation system</a:t>
            </a:r>
            <a:br>
              <a:rPr lang="en-US" altLang="ko-KR" dirty="0" smtClean="0"/>
            </a:br>
            <a:r>
              <a:rPr lang="en-US" altLang="ko-KR" dirty="0" smtClean="0"/>
              <a:t>(multicomponent)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Do In Hwan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71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872" y="1300934"/>
            <a:ext cx="5095408" cy="4142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직선 연결선 5"/>
          <p:cNvCxnSpPr/>
          <p:nvPr/>
        </p:nvCxnSpPr>
        <p:spPr>
          <a:xfrm>
            <a:off x="916752" y="3239361"/>
            <a:ext cx="77768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H="1">
            <a:off x="1592248" y="1859967"/>
            <a:ext cx="5904656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4301128" y="1705311"/>
            <a:ext cx="2952328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2140888" y="1300934"/>
            <a:ext cx="3456384" cy="38106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2140888" y="2735305"/>
            <a:ext cx="6768752" cy="22570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949431" y="5610302"/>
                <a:ext cx="7549836" cy="370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𝑆𝑖</m:t>
                        </m:r>
                      </m:sub>
                    </m:sSub>
                    <m:r>
                      <a:rPr lang="ko-KR" altLang="en-US" b="0" i="1" smtClean="0">
                        <a:latin typeface="Cambria Math"/>
                      </a:rPr>
                      <m:t>의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𝑖𝑛𝑖𝑡𝑖𝑎𝑙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𝑝𝑜𝑖𝑛𝑡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값이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작고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𝑆𝑖</m:t>
                        </m:r>
                      </m:sub>
                    </m:sSub>
                    <m:r>
                      <a:rPr lang="en-US" altLang="ko-K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</a:rPr>
                      <m:t>initial</m:t>
                    </m:r>
                    <m:r>
                      <a:rPr lang="en-US" altLang="ko-K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</a:rPr>
                      <m:t>point</m:t>
                    </m:r>
                    <m:r>
                      <a:rPr lang="en-US" altLang="ko-KR" b="0" i="0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값이</m:t>
                    </m:r>
                  </m:oMath>
                </a14:m>
                <a:r>
                  <a:rPr lang="ko-KR" altLang="en-US" dirty="0" smtClean="0"/>
                  <a:t> 클수록 오차가 적다 </a:t>
                </a:r>
                <a:endParaRPr lang="ko-KR" alt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431" y="5610302"/>
                <a:ext cx="7549836" cy="370230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6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62581"/>
            <a:ext cx="5095408" cy="4142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1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Theory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04" y="2053405"/>
            <a:ext cx="31527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04" y="2520130"/>
            <a:ext cx="38004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724" y="2124842"/>
            <a:ext cx="11525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7" y="1451586"/>
            <a:ext cx="2762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04" y="3145804"/>
            <a:ext cx="5143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191" y="4365104"/>
            <a:ext cx="33528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60343"/>
              </p:ext>
            </p:extLst>
          </p:nvPr>
        </p:nvGraphicFramePr>
        <p:xfrm>
          <a:off x="4860032" y="4988991"/>
          <a:ext cx="3721598" cy="488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2032000" imgH="266700" progId="Equation.3">
                  <p:embed/>
                </p:oleObj>
              </mc:Choice>
              <mc:Fallback>
                <p:oleObj name="Equation" r:id="rId9" imgW="2032000" imgH="266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988991"/>
                        <a:ext cx="3721598" cy="48884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32156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6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6008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763688" y="3113722"/>
            <a:ext cx="3600400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9985"/>
            <a:ext cx="3810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1685254" y="4387484"/>
            <a:ext cx="6391225" cy="4096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50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3118486" cy="175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14614"/>
            <a:ext cx="43624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08163"/>
            <a:ext cx="32289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3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0960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73" y="1628800"/>
            <a:ext cx="608647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82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24000"/>
            <a:ext cx="6734810" cy="420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66" y="1531212"/>
            <a:ext cx="6709767" cy="421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67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08796"/>
            <a:ext cx="7115876" cy="444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06237"/>
            <a:ext cx="7061898" cy="429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63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570185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814" y="2228306"/>
            <a:ext cx="5651510" cy="343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직사각형 3"/>
              <p:cNvSpPr/>
              <p:nvPr/>
            </p:nvSpPr>
            <p:spPr>
              <a:xfrm>
                <a:off x="1331640" y="1484784"/>
                <a:ext cx="251831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0.1,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0.2</a:t>
                </a:r>
                <a:endParaRPr lang="ko-KR" altLang="en-US" dirty="0"/>
              </a:p>
            </p:txBody>
          </p:sp>
        </mc:Choice>
        <mc:Fallback>
          <p:sp>
            <p:nvSpPr>
              <p:cNvPr id="4" name="직사각형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484784"/>
                <a:ext cx="2518318" cy="370230"/>
              </a:xfrm>
              <a:prstGeom prst="rect">
                <a:avLst/>
              </a:prstGeom>
              <a:blipFill rotWithShape="1">
                <a:blip r:embed="rId4"/>
                <a:stretch>
                  <a:fillRect t="-8333" r="-966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직사각형 10"/>
              <p:cNvSpPr/>
              <p:nvPr/>
            </p:nvSpPr>
            <p:spPr>
              <a:xfrm>
                <a:off x="1331640" y="1484784"/>
                <a:ext cx="251831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0.1,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0.9</a:t>
                </a:r>
                <a:endParaRPr lang="ko-KR" altLang="en-US" dirty="0"/>
              </a:p>
            </p:txBody>
          </p:sp>
        </mc:Choice>
        <mc:Fallback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484784"/>
                <a:ext cx="2518318" cy="370230"/>
              </a:xfrm>
              <a:prstGeom prst="rect">
                <a:avLst/>
              </a:prstGeom>
              <a:blipFill rotWithShape="1">
                <a:blip r:embed="rId5"/>
                <a:stretch>
                  <a:fillRect t="-8333" r="-966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타원 5"/>
          <p:cNvSpPr/>
          <p:nvPr/>
        </p:nvSpPr>
        <p:spPr>
          <a:xfrm>
            <a:off x="1835696" y="3717032"/>
            <a:ext cx="755103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55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79</Words>
  <Application>Microsoft Office PowerPoint</Application>
  <PresentationFormat>화면 슬라이드 쇼(4:3)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Equation</vt:lpstr>
      <vt:lpstr>None-Linear equation system (multicomponent)</vt:lpstr>
      <vt:lpstr>Problem</vt:lpstr>
      <vt:lpstr>Theory</vt:lpstr>
      <vt:lpstr>Code</vt:lpstr>
      <vt:lpstr>Code</vt:lpstr>
      <vt:lpstr>Result</vt:lpstr>
      <vt:lpstr>Result</vt:lpstr>
      <vt:lpstr>Result</vt:lpstr>
      <vt:lpstr>Result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None-Linear equation system (multicomponent)</dc:title>
  <dc:creator>samaung</dc:creator>
  <cp:lastModifiedBy>samaung</cp:lastModifiedBy>
  <cp:revision>6</cp:revision>
  <dcterms:created xsi:type="dcterms:W3CDTF">2012-10-11T00:34:11Z</dcterms:created>
  <dcterms:modified xsi:type="dcterms:W3CDTF">2012-10-11T01:37:10Z</dcterms:modified>
</cp:coreProperties>
</file>