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29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37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74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7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27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9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78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306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408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96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F537-5231-4FA1-9701-26F2BABEAC2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B5DC-2856-426D-9F66-204C471EB0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71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4402832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1. </a:t>
            </a:r>
            <a:r>
              <a:rPr lang="ko-KR" altLang="en-US" sz="1600" dirty="0" smtClean="0"/>
              <a:t>강의실의 </a:t>
            </a:r>
            <a:r>
              <a:rPr lang="ko-KR" altLang="en-US" sz="1600" dirty="0" smtClean="0"/>
              <a:t>열역학적 상태는 대략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기압</a:t>
            </a:r>
            <a:r>
              <a:rPr lang="en-US" altLang="ko-KR" sz="1600" dirty="0" smtClean="0"/>
              <a:t> 15~20°C </a:t>
            </a:r>
            <a:r>
              <a:rPr lang="ko-KR" altLang="en-US" sz="1600" dirty="0" smtClean="0"/>
              <a:t>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그러나 공기 중 수증기 </a:t>
            </a:r>
            <a:r>
              <a:rPr lang="ko-KR" altLang="en-US" sz="1600" dirty="0" err="1" smtClean="0"/>
              <a:t>분압은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0.005%</a:t>
            </a:r>
            <a:r>
              <a:rPr lang="ko-KR" altLang="en-US" sz="1600" dirty="0" smtClean="0"/>
              <a:t>이므로 </a:t>
            </a:r>
            <a:r>
              <a:rPr lang="ko-KR" altLang="en-US" sz="1600" dirty="0" err="1" smtClean="0"/>
              <a:t>상평형</a:t>
            </a:r>
            <a:r>
              <a:rPr lang="ko-KR" altLang="en-US" sz="1600" dirty="0" smtClean="0"/>
              <a:t> 도표 내에서 오른쪽 파란 점이 위치한</a:t>
            </a:r>
            <a:r>
              <a:rPr lang="en-US" altLang="ko-KR" sz="1600" dirty="0" smtClean="0"/>
              <a:t>, </a:t>
            </a:r>
            <a:r>
              <a:rPr lang="en-US" altLang="ko-KR" sz="1600" dirty="0" smtClean="0"/>
              <a:t>vapor </a:t>
            </a:r>
            <a:r>
              <a:rPr lang="ko-KR" altLang="en-US" sz="1600" dirty="0" smtClean="0"/>
              <a:t>상</a:t>
            </a:r>
            <a:r>
              <a:rPr lang="ko-KR" altLang="en-US" sz="1600" dirty="0"/>
              <a:t>태</a:t>
            </a:r>
            <a:r>
              <a:rPr lang="ko-KR" altLang="en-US" sz="1600" dirty="0" smtClean="0"/>
              <a:t>가 가장 안정한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상태이다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r>
              <a:rPr lang="en-US" altLang="ko-KR" sz="1600" dirty="0" smtClean="0"/>
              <a:t>2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고도가 높아질수록 압력은 낮아지므로 높은 산의 압력은 일반 가정의 압력보다 낮다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압력이 낮아지면 끓는점이 </a:t>
            </a:r>
            <a:r>
              <a:rPr lang="en-US" altLang="ko-KR" sz="1600" dirty="0" smtClean="0"/>
              <a:t>100°C </a:t>
            </a:r>
            <a:r>
              <a:rPr lang="ko-KR" altLang="en-US" sz="1600" dirty="0" smtClean="0"/>
              <a:t>보다 낮아지게 되므로 무리하게 익히면 밑바닥은 타고 윗부분은 설익는 삼층밥이 만들어 진다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따라서 냄비의 내부 압력이 높아지도록 돌을 올려놓는 경우가 가장 쉬운 해결방안이다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또한 열전도율이 높은 냄비나 압력밥솥을 사용하는 방법도 </a:t>
            </a:r>
            <a:r>
              <a:rPr lang="ko-KR" altLang="en-US" sz="1600" dirty="0" smtClean="0"/>
              <a:t>존재한다</a:t>
            </a:r>
            <a:r>
              <a:rPr lang="en-US" altLang="ko-KR" sz="1600" dirty="0" smtClean="0"/>
              <a:t>.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</p:txBody>
      </p:sp>
      <p:graphicFrame>
        <p:nvGraphicFramePr>
          <p:cNvPr id="4" name="개체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9950727"/>
              </p:ext>
            </p:extLst>
          </p:nvPr>
        </p:nvGraphicFramePr>
        <p:xfrm>
          <a:off x="4788024" y="260648"/>
          <a:ext cx="3969338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비트맵 이미지" r:id="rId3" imgW="6001588" imgH="4571429" progId="PBrush">
                  <p:embed/>
                </p:oleObj>
              </mc:Choice>
              <mc:Fallback>
                <p:oleObj name="비트맵 이미지" r:id="rId3" imgW="6001588" imgH="4571429" progId="PBrush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60648"/>
                        <a:ext cx="3969338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순서도: 연결자 4"/>
          <p:cNvSpPr/>
          <p:nvPr/>
        </p:nvSpPr>
        <p:spPr>
          <a:xfrm>
            <a:off x="7020272" y="836712"/>
            <a:ext cx="144016" cy="144016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순서도: 연결자 5"/>
          <p:cNvSpPr/>
          <p:nvPr/>
        </p:nvSpPr>
        <p:spPr>
          <a:xfrm>
            <a:off x="6876256" y="1788840"/>
            <a:ext cx="144016" cy="144016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순서도: 연결자 6"/>
          <p:cNvSpPr/>
          <p:nvPr/>
        </p:nvSpPr>
        <p:spPr>
          <a:xfrm>
            <a:off x="7354400" y="1788840"/>
            <a:ext cx="144016" cy="144016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화살표 연결선 8"/>
          <p:cNvCxnSpPr>
            <a:stCxn id="7" idx="2"/>
            <a:endCxn id="6" idx="6"/>
          </p:cNvCxnSpPr>
          <p:nvPr/>
        </p:nvCxnSpPr>
        <p:spPr>
          <a:xfrm flipH="1">
            <a:off x="7020272" y="1860848"/>
            <a:ext cx="3341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378904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3. </a:t>
            </a:r>
            <a:r>
              <a:rPr lang="ko-KR" altLang="en-US" sz="1600" dirty="0"/>
              <a:t>창문 내</a:t>
            </a:r>
            <a:r>
              <a:rPr lang="en-US" altLang="ko-KR" sz="1600" dirty="0"/>
              <a:t>/</a:t>
            </a:r>
            <a:r>
              <a:rPr lang="ko-KR" altLang="en-US" sz="1600" dirty="0"/>
              <a:t>외부의 온도차이에 의해서 생기는 현상이다</a:t>
            </a:r>
            <a:r>
              <a:rPr lang="en-US" altLang="ko-KR" sz="1600" dirty="0"/>
              <a:t>. </a:t>
            </a:r>
            <a:r>
              <a:rPr lang="ko-KR" altLang="en-US" sz="1600" dirty="0"/>
              <a:t>겨울철 차 내부의 온도가 외부의 온도보다 높으므로 내부의 수증기가 낮은 온도의 창문에 응축되면서 김이 서리게 된다</a:t>
            </a:r>
            <a:r>
              <a:rPr lang="en-US" altLang="ko-KR" sz="1600" dirty="0"/>
              <a:t>. </a:t>
            </a:r>
          </a:p>
          <a:p>
            <a:r>
              <a:rPr lang="en-US" altLang="ko-KR" sz="1600" dirty="0"/>
              <a:t> </a:t>
            </a:r>
            <a:r>
              <a:rPr lang="ko-KR" altLang="en-US" sz="1600" dirty="0"/>
              <a:t>창문 자체의 온도를 높이려면 창문표면에 지속적인 열을 가해주어야 하므로 히터를 사용한다면 열역학적 손실이 매우 크다</a:t>
            </a:r>
            <a:r>
              <a:rPr lang="en-US" altLang="ko-KR" sz="1600" dirty="0"/>
              <a:t>. </a:t>
            </a:r>
          </a:p>
          <a:p>
            <a:r>
              <a:rPr lang="ko-KR" altLang="en-US" sz="1600" dirty="0"/>
              <a:t>외</a:t>
            </a:r>
            <a:r>
              <a:rPr lang="en-US" altLang="ko-KR" sz="1600" dirty="0"/>
              <a:t>/</a:t>
            </a:r>
            <a:r>
              <a:rPr lang="ko-KR" altLang="en-US" sz="1600" dirty="0"/>
              <a:t>내부 온도차이를 줄이려고 에어컨을 사용한다 해도 외</a:t>
            </a:r>
            <a:r>
              <a:rPr lang="en-US" altLang="ko-KR" sz="1600" dirty="0"/>
              <a:t>/</a:t>
            </a:r>
            <a:r>
              <a:rPr lang="ko-KR" altLang="en-US" sz="1600" dirty="0"/>
              <a:t>내부의 </a:t>
            </a:r>
            <a:r>
              <a:rPr lang="ko-KR" altLang="en-US" sz="1600" dirty="0" err="1"/>
              <a:t>온도차가</a:t>
            </a:r>
            <a:r>
              <a:rPr lang="ko-KR" altLang="en-US" sz="1600" dirty="0"/>
              <a:t> 완전히 없어지지 않는 이상 김이 계속 생길 것이다</a:t>
            </a:r>
            <a:r>
              <a:rPr lang="en-US" altLang="ko-KR" sz="1600" dirty="0"/>
              <a:t>.  </a:t>
            </a:r>
          </a:p>
          <a:p>
            <a:r>
              <a:rPr lang="ko-KR" altLang="en-US" sz="1600" dirty="0"/>
              <a:t>제습 기능을 사용한다면</a:t>
            </a:r>
            <a:r>
              <a:rPr lang="en-US" altLang="ko-KR" sz="1600" dirty="0"/>
              <a:t>, </a:t>
            </a:r>
            <a:r>
              <a:rPr lang="ko-KR" altLang="en-US" sz="1600" dirty="0"/>
              <a:t>차 내부의 수증기를 액화시켜 순간적으로 수증기의 </a:t>
            </a:r>
            <a:r>
              <a:rPr lang="ko-KR" altLang="en-US" sz="1600" dirty="0" err="1"/>
              <a:t>분압이</a:t>
            </a:r>
            <a:r>
              <a:rPr lang="ko-KR" altLang="en-US" sz="1600" dirty="0"/>
              <a:t> 낮아지고</a:t>
            </a:r>
            <a:r>
              <a:rPr lang="en-US" altLang="ko-KR" sz="1600" dirty="0"/>
              <a:t>, </a:t>
            </a:r>
            <a:r>
              <a:rPr lang="ko-KR" altLang="en-US" sz="1600" dirty="0"/>
              <a:t>이에 따라 차창 표면에 응축해있던 액체 </a:t>
            </a:r>
            <a:r>
              <a:rPr lang="ko-KR" altLang="en-US" sz="1600" dirty="0" err="1"/>
              <a:t>물분자들이</a:t>
            </a:r>
            <a:r>
              <a:rPr lang="ko-KR" altLang="en-US" sz="1600" dirty="0"/>
              <a:t> 다시 기화하여 </a:t>
            </a:r>
            <a:r>
              <a:rPr lang="ko-KR" altLang="en-US" sz="1600" dirty="0" err="1"/>
              <a:t>김서림을</a:t>
            </a:r>
            <a:r>
              <a:rPr lang="ko-KR" altLang="en-US" sz="1600" dirty="0"/>
              <a:t> 방지할 수 있다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3503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178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Windows User</cp:lastModifiedBy>
  <cp:revision>7</cp:revision>
  <dcterms:created xsi:type="dcterms:W3CDTF">2017-02-27T15:54:15Z</dcterms:created>
  <dcterms:modified xsi:type="dcterms:W3CDTF">2017-02-28T10:52:56Z</dcterms:modified>
</cp:coreProperties>
</file>