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3" r:id="rId3"/>
    <p:sldId id="266" r:id="rId4"/>
    <p:sldId id="267" r:id="rId5"/>
    <p:sldId id="268" r:id="rId6"/>
    <p:sldId id="269" r:id="rId7"/>
  </p:sldIdLst>
  <p:sldSz cx="18288000" cy="10287000"/>
  <p:notesSz cx="10287000" cy="1828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4767C9-6450-457B-BFE8-2854EA3B8BDE}" v="16" dt="2022-10-31T11:37:24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>
      <p:cViewPr varScale="1">
        <p:scale>
          <a:sx n="69" d="100"/>
          <a:sy n="69" d="100"/>
        </p:scale>
        <p:origin x="7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43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이형진(신소재공학과)" userId="bab1a210-ed42-4362-acea-ed2cafd92883" providerId="ADAL" clId="{ABB8A774-35C2-4A95-ACCB-7E41A1234E59}"/>
    <pc:docChg chg="undo custSel addSld delSld modSld">
      <pc:chgData name="이형진(신소재공학과)" userId="bab1a210-ed42-4362-acea-ed2cafd92883" providerId="ADAL" clId="{ABB8A774-35C2-4A95-ACCB-7E41A1234E59}" dt="2022-10-29T15:21:03.200" v="2094" actId="1076"/>
      <pc:docMkLst>
        <pc:docMk/>
      </pc:docMkLst>
      <pc:sldChg chg="modSp mod">
        <pc:chgData name="이형진(신소재공학과)" userId="bab1a210-ed42-4362-acea-ed2cafd92883" providerId="ADAL" clId="{ABB8A774-35C2-4A95-ACCB-7E41A1234E59}" dt="2022-10-19T16:00:00.558" v="8" actId="113"/>
        <pc:sldMkLst>
          <pc:docMk/>
          <pc:sldMk cId="0" sldId="257"/>
        </pc:sldMkLst>
        <pc:spChg chg="mod">
          <ac:chgData name="이형진(신소재공학과)" userId="bab1a210-ed42-4362-acea-ed2cafd92883" providerId="ADAL" clId="{ABB8A774-35C2-4A95-ACCB-7E41A1234E59}" dt="2022-10-19T16:00:00.558" v="8" actId="113"/>
          <ac:spMkLst>
            <pc:docMk/>
            <pc:sldMk cId="0" sldId="257"/>
            <ac:spMk id="2" creationId="{4747E85A-FC97-EC4C-E69F-72D9128CE0E6}"/>
          </ac:spMkLst>
        </pc:spChg>
      </pc:sldChg>
      <pc:sldChg chg="del">
        <pc:chgData name="이형진(신소재공학과)" userId="bab1a210-ed42-4362-acea-ed2cafd92883" providerId="ADAL" clId="{ABB8A774-35C2-4A95-ACCB-7E41A1234E59}" dt="2022-10-19T21:57:29.509" v="1193" actId="47"/>
        <pc:sldMkLst>
          <pc:docMk/>
          <pc:sldMk cId="3371723051" sldId="259"/>
        </pc:sldMkLst>
      </pc:sldChg>
      <pc:sldChg chg="addSp delSp modSp mod">
        <pc:chgData name="이형진(신소재공학과)" userId="bab1a210-ed42-4362-acea-ed2cafd92883" providerId="ADAL" clId="{ABB8A774-35C2-4A95-ACCB-7E41A1234E59}" dt="2022-10-29T12:17:42.845" v="1853" actId="20577"/>
        <pc:sldMkLst>
          <pc:docMk/>
          <pc:sldMk cId="2357162276" sldId="263"/>
        </pc:sldMkLst>
        <pc:spChg chg="mod">
          <ac:chgData name="이형진(신소재공학과)" userId="bab1a210-ed42-4362-acea-ed2cafd92883" providerId="ADAL" clId="{ABB8A774-35C2-4A95-ACCB-7E41A1234E59}" dt="2022-10-19T16:21:54.332" v="489" actId="1076"/>
          <ac:spMkLst>
            <pc:docMk/>
            <pc:sldMk cId="2357162276" sldId="263"/>
            <ac:spMk id="2" creationId="{77BCB87E-EFDC-6183-B1B7-843E47C3F4EC}"/>
          </ac:spMkLst>
        </pc:spChg>
        <pc:spChg chg="add mod">
          <ac:chgData name="이형진(신소재공학과)" userId="bab1a210-ed42-4362-acea-ed2cafd92883" providerId="ADAL" clId="{ABB8A774-35C2-4A95-ACCB-7E41A1234E59}" dt="2022-10-19T16:21:57.171" v="490" actId="1076"/>
          <ac:spMkLst>
            <pc:docMk/>
            <pc:sldMk cId="2357162276" sldId="263"/>
            <ac:spMk id="4" creationId="{EC73806B-DC69-CAD2-E68C-8E5815308B94}"/>
          </ac:spMkLst>
        </pc:spChg>
        <pc:spChg chg="add mod">
          <ac:chgData name="이형진(신소재공학과)" userId="bab1a210-ed42-4362-acea-ed2cafd92883" providerId="ADAL" clId="{ABB8A774-35C2-4A95-ACCB-7E41A1234E59}" dt="2022-10-19T16:30:52.924" v="676" actId="1076"/>
          <ac:spMkLst>
            <pc:docMk/>
            <pc:sldMk cId="2357162276" sldId="263"/>
            <ac:spMk id="5" creationId="{7545071B-1347-92D1-9356-BE179D4586A4}"/>
          </ac:spMkLst>
        </pc:spChg>
        <pc:spChg chg="mod">
          <ac:chgData name="이형진(신소재공학과)" userId="bab1a210-ed42-4362-acea-ed2cafd92883" providerId="ADAL" clId="{ABB8A774-35C2-4A95-ACCB-7E41A1234E59}" dt="2022-10-19T16:00:39.938" v="103" actId="20577"/>
          <ac:spMkLst>
            <pc:docMk/>
            <pc:sldMk cId="2357162276" sldId="263"/>
            <ac:spMk id="6" creationId="{6DDB3FB9-D4DA-2C5A-9BA7-97D1E68E2015}"/>
          </ac:spMkLst>
        </pc:spChg>
        <pc:spChg chg="add mod">
          <ac:chgData name="이형진(신소재공학과)" userId="bab1a210-ed42-4362-acea-ed2cafd92883" providerId="ADAL" clId="{ABB8A774-35C2-4A95-ACCB-7E41A1234E59}" dt="2022-10-19T16:22:30.683" v="494" actId="1076"/>
          <ac:spMkLst>
            <pc:docMk/>
            <pc:sldMk cId="2357162276" sldId="263"/>
            <ac:spMk id="8" creationId="{83E59721-C05D-598F-64BD-F58BC227B673}"/>
          </ac:spMkLst>
        </pc:spChg>
        <pc:spChg chg="mod">
          <ac:chgData name="이형진(신소재공학과)" userId="bab1a210-ed42-4362-acea-ed2cafd92883" providerId="ADAL" clId="{ABB8A774-35C2-4A95-ACCB-7E41A1234E59}" dt="2022-10-19T17:18:23.156" v="942" actId="20577"/>
          <ac:spMkLst>
            <pc:docMk/>
            <pc:sldMk cId="2357162276" sldId="263"/>
            <ac:spMk id="10" creationId="{F3155A58-106F-A05D-FA5B-47E9B6EC4630}"/>
          </ac:spMkLst>
        </pc:spChg>
        <pc:spChg chg="del">
          <ac:chgData name="이형진(신소재공학과)" userId="bab1a210-ed42-4362-acea-ed2cafd92883" providerId="ADAL" clId="{ABB8A774-35C2-4A95-ACCB-7E41A1234E59}" dt="2022-10-19T16:08:26.199" v="222" actId="478"/>
          <ac:spMkLst>
            <pc:docMk/>
            <pc:sldMk cId="2357162276" sldId="263"/>
            <ac:spMk id="12" creationId="{A270B33B-9973-EBA6-02C2-5B231802A88E}"/>
          </ac:spMkLst>
        </pc:spChg>
        <pc:spChg chg="del mod">
          <ac:chgData name="이형진(신소재공학과)" userId="bab1a210-ed42-4362-acea-ed2cafd92883" providerId="ADAL" clId="{ABB8A774-35C2-4A95-ACCB-7E41A1234E59}" dt="2022-10-19T16:08:21.117" v="220" actId="478"/>
          <ac:spMkLst>
            <pc:docMk/>
            <pc:sldMk cId="2357162276" sldId="263"/>
            <ac:spMk id="13" creationId="{779A8779-FAC4-E658-0B6C-22E91073BA00}"/>
          </ac:spMkLst>
        </pc:spChg>
        <pc:spChg chg="del">
          <ac:chgData name="이형진(신소재공학과)" userId="bab1a210-ed42-4362-acea-ed2cafd92883" providerId="ADAL" clId="{ABB8A774-35C2-4A95-ACCB-7E41A1234E59}" dt="2022-10-19T16:08:21.117" v="220" actId="478"/>
          <ac:spMkLst>
            <pc:docMk/>
            <pc:sldMk cId="2357162276" sldId="263"/>
            <ac:spMk id="15" creationId="{E984C214-5431-D08E-1902-6604E0A9EB12}"/>
          </ac:spMkLst>
        </pc:spChg>
        <pc:spChg chg="del">
          <ac:chgData name="이형진(신소재공학과)" userId="bab1a210-ed42-4362-acea-ed2cafd92883" providerId="ADAL" clId="{ABB8A774-35C2-4A95-ACCB-7E41A1234E59}" dt="2022-10-19T16:08:21.117" v="220" actId="478"/>
          <ac:spMkLst>
            <pc:docMk/>
            <pc:sldMk cId="2357162276" sldId="263"/>
            <ac:spMk id="16" creationId="{B45EEF92-8A43-9BF5-A621-CC88421162A6}"/>
          </ac:spMkLst>
        </pc:spChg>
        <pc:spChg chg="add mod">
          <ac:chgData name="이형진(신소재공학과)" userId="bab1a210-ed42-4362-acea-ed2cafd92883" providerId="ADAL" clId="{ABB8A774-35C2-4A95-ACCB-7E41A1234E59}" dt="2022-10-19T16:24:31.432" v="569" actId="1076"/>
          <ac:spMkLst>
            <pc:docMk/>
            <pc:sldMk cId="2357162276" sldId="263"/>
            <ac:spMk id="17" creationId="{F9579A45-AD22-2268-AEEA-EA2760BA7278}"/>
          </ac:spMkLst>
        </pc:spChg>
        <pc:spChg chg="del">
          <ac:chgData name="이형진(신소재공학과)" userId="bab1a210-ed42-4362-acea-ed2cafd92883" providerId="ADAL" clId="{ABB8A774-35C2-4A95-ACCB-7E41A1234E59}" dt="2022-10-19T16:08:21.117" v="220" actId="478"/>
          <ac:spMkLst>
            <pc:docMk/>
            <pc:sldMk cId="2357162276" sldId="263"/>
            <ac:spMk id="18" creationId="{4A05BBBD-FA9D-56FB-3AE9-603E8FFCB01B}"/>
          </ac:spMkLst>
        </pc:spChg>
        <pc:spChg chg="del">
          <ac:chgData name="이형진(신소재공학과)" userId="bab1a210-ed42-4362-acea-ed2cafd92883" providerId="ADAL" clId="{ABB8A774-35C2-4A95-ACCB-7E41A1234E59}" dt="2022-10-19T16:08:24.965" v="221" actId="478"/>
          <ac:spMkLst>
            <pc:docMk/>
            <pc:sldMk cId="2357162276" sldId="263"/>
            <ac:spMk id="21" creationId="{4E8855B9-A6A6-77D2-CC1C-C78B0DC1B42F}"/>
          </ac:spMkLst>
        </pc:spChg>
        <pc:spChg chg="del">
          <ac:chgData name="이형진(신소재공학과)" userId="bab1a210-ed42-4362-acea-ed2cafd92883" providerId="ADAL" clId="{ABB8A774-35C2-4A95-ACCB-7E41A1234E59}" dt="2022-10-19T16:08:21.117" v="220" actId="478"/>
          <ac:spMkLst>
            <pc:docMk/>
            <pc:sldMk cId="2357162276" sldId="263"/>
            <ac:spMk id="22" creationId="{5858B83E-9813-2AED-33FA-191E9D26B09E}"/>
          </ac:spMkLst>
        </pc:spChg>
        <pc:spChg chg="add mod">
          <ac:chgData name="이형진(신소재공학과)" userId="bab1a210-ed42-4362-acea-ed2cafd92883" providerId="ADAL" clId="{ABB8A774-35C2-4A95-ACCB-7E41A1234E59}" dt="2022-10-19T16:24:47.235" v="580" actId="13822"/>
          <ac:spMkLst>
            <pc:docMk/>
            <pc:sldMk cId="2357162276" sldId="263"/>
            <ac:spMk id="23" creationId="{6A559128-0793-7F08-0E58-CB1205435F40}"/>
          </ac:spMkLst>
        </pc:spChg>
        <pc:spChg chg="add mod">
          <ac:chgData name="이형진(신소재공학과)" userId="bab1a210-ed42-4362-acea-ed2cafd92883" providerId="ADAL" clId="{ABB8A774-35C2-4A95-ACCB-7E41A1234E59}" dt="2022-10-19T17:18:26.577" v="945" actId="20577"/>
          <ac:spMkLst>
            <pc:docMk/>
            <pc:sldMk cId="2357162276" sldId="263"/>
            <ac:spMk id="24" creationId="{3F700C80-F04C-A676-DDB0-70B22A57F09A}"/>
          </ac:spMkLst>
        </pc:spChg>
        <pc:spChg chg="add mod">
          <ac:chgData name="이형진(신소재공학과)" userId="bab1a210-ed42-4362-acea-ed2cafd92883" providerId="ADAL" clId="{ABB8A774-35C2-4A95-ACCB-7E41A1234E59}" dt="2022-10-19T16:37:39.801" v="753" actId="1076"/>
          <ac:spMkLst>
            <pc:docMk/>
            <pc:sldMk cId="2357162276" sldId="263"/>
            <ac:spMk id="25" creationId="{940A8714-759A-1D1D-4EA1-65AC307DA7BE}"/>
          </ac:spMkLst>
        </pc:spChg>
        <pc:spChg chg="add mod">
          <ac:chgData name="이형진(신소재공학과)" userId="bab1a210-ed42-4362-acea-ed2cafd92883" providerId="ADAL" clId="{ABB8A774-35C2-4A95-ACCB-7E41A1234E59}" dt="2022-10-29T12:17:42.845" v="1853" actId="20577"/>
          <ac:spMkLst>
            <pc:docMk/>
            <pc:sldMk cId="2357162276" sldId="263"/>
            <ac:spMk id="26" creationId="{5FD1A9D9-F3DC-93D1-C102-907AD0E15C6E}"/>
          </ac:spMkLst>
        </pc:spChg>
        <pc:spChg chg="add mod">
          <ac:chgData name="이형진(신소재공학과)" userId="bab1a210-ed42-4362-acea-ed2cafd92883" providerId="ADAL" clId="{ABB8A774-35C2-4A95-ACCB-7E41A1234E59}" dt="2022-10-19T17:12:37.604" v="928" actId="20577"/>
          <ac:spMkLst>
            <pc:docMk/>
            <pc:sldMk cId="2357162276" sldId="263"/>
            <ac:spMk id="27" creationId="{FAA728A2-6F69-DCCE-5E63-DD58EA706C7D}"/>
          </ac:spMkLst>
        </pc:spChg>
        <pc:spChg chg="add mod">
          <ac:chgData name="이형진(신소재공학과)" userId="bab1a210-ed42-4362-acea-ed2cafd92883" providerId="ADAL" clId="{ABB8A774-35C2-4A95-ACCB-7E41A1234E59}" dt="2022-10-19T17:02:44.759" v="922" actId="20577"/>
          <ac:spMkLst>
            <pc:docMk/>
            <pc:sldMk cId="2357162276" sldId="263"/>
            <ac:spMk id="28" creationId="{B3AB8832-5581-F26F-41AF-00244CB8F9EB}"/>
          </ac:spMkLst>
        </pc:spChg>
        <pc:picChg chg="del">
          <ac:chgData name="이형진(신소재공학과)" userId="bab1a210-ed42-4362-acea-ed2cafd92883" providerId="ADAL" clId="{ABB8A774-35C2-4A95-ACCB-7E41A1234E59}" dt="2022-10-19T16:08:17.111" v="219" actId="478"/>
          <ac:picMkLst>
            <pc:docMk/>
            <pc:sldMk cId="2357162276" sldId="263"/>
            <ac:picMk id="3" creationId="{F7A7AB15-9261-99DB-FE87-9317D6E2899D}"/>
          </ac:picMkLst>
        </pc:picChg>
        <pc:picChg chg="add mod">
          <ac:chgData name="이형진(신소재공학과)" userId="bab1a210-ed42-4362-acea-ed2cafd92883" providerId="ADAL" clId="{ABB8A774-35C2-4A95-ACCB-7E41A1234E59}" dt="2022-10-19T16:18:30.162" v="340" actId="1076"/>
          <ac:picMkLst>
            <pc:docMk/>
            <pc:sldMk cId="2357162276" sldId="263"/>
            <ac:picMk id="7" creationId="{6BDB54F9-0D29-2776-A226-7FC683B914C0}"/>
          </ac:picMkLst>
        </pc:picChg>
        <pc:picChg chg="mod">
          <ac:chgData name="이형진(신소재공학과)" userId="bab1a210-ed42-4362-acea-ed2cafd92883" providerId="ADAL" clId="{ABB8A774-35C2-4A95-ACCB-7E41A1234E59}" dt="2022-10-19T16:09:03.731" v="236" actId="1076"/>
          <ac:picMkLst>
            <pc:docMk/>
            <pc:sldMk cId="2357162276" sldId="263"/>
            <ac:picMk id="9" creationId="{BE6B283A-9C37-4E76-914C-2BC83C8E1FBC}"/>
          </ac:picMkLst>
        </pc:picChg>
        <pc:picChg chg="del">
          <ac:chgData name="이형진(신소재공학과)" userId="bab1a210-ed42-4362-acea-ed2cafd92883" providerId="ADAL" clId="{ABB8A774-35C2-4A95-ACCB-7E41A1234E59}" dt="2022-10-19T16:08:16.134" v="218" actId="478"/>
          <ac:picMkLst>
            <pc:docMk/>
            <pc:sldMk cId="2357162276" sldId="263"/>
            <ac:picMk id="11" creationId="{7B31A086-0612-1A6C-C14E-E37866C87609}"/>
          </ac:picMkLst>
        </pc:picChg>
        <pc:picChg chg="add mod">
          <ac:chgData name="이형진(신소재공학과)" userId="bab1a210-ed42-4362-acea-ed2cafd92883" providerId="ADAL" clId="{ABB8A774-35C2-4A95-ACCB-7E41A1234E59}" dt="2022-10-19T16:22:34.115" v="495" actId="1076"/>
          <ac:picMkLst>
            <pc:docMk/>
            <pc:sldMk cId="2357162276" sldId="263"/>
            <ac:picMk id="14" creationId="{93BA84A6-21D4-09D1-87F1-3E7ED6341B07}"/>
          </ac:picMkLst>
        </pc:picChg>
        <pc:picChg chg="del">
          <ac:chgData name="이형진(신소재공학과)" userId="bab1a210-ed42-4362-acea-ed2cafd92883" providerId="ADAL" clId="{ABB8A774-35C2-4A95-ACCB-7E41A1234E59}" dt="2022-10-19T16:08:21.117" v="220" actId="478"/>
          <ac:picMkLst>
            <pc:docMk/>
            <pc:sldMk cId="2357162276" sldId="263"/>
            <ac:picMk id="19" creationId="{7D777EDB-0A69-B95B-E4EA-C2CA90491FA3}"/>
          </ac:picMkLst>
        </pc:picChg>
        <pc:picChg chg="del">
          <ac:chgData name="이형진(신소재공학과)" userId="bab1a210-ed42-4362-acea-ed2cafd92883" providerId="ADAL" clId="{ABB8A774-35C2-4A95-ACCB-7E41A1234E59}" dt="2022-10-19T16:08:21.117" v="220" actId="478"/>
          <ac:picMkLst>
            <pc:docMk/>
            <pc:sldMk cId="2357162276" sldId="263"/>
            <ac:picMk id="20" creationId="{C8D727E6-1F8D-2A5C-08F2-EDA3E1E354AB}"/>
          </ac:picMkLst>
        </pc:picChg>
      </pc:sldChg>
      <pc:sldChg chg="del">
        <pc:chgData name="이형진(신소재공학과)" userId="bab1a210-ed42-4362-acea-ed2cafd92883" providerId="ADAL" clId="{ABB8A774-35C2-4A95-ACCB-7E41A1234E59}" dt="2022-10-19T21:57:30.297" v="1194" actId="47"/>
        <pc:sldMkLst>
          <pc:docMk/>
          <pc:sldMk cId="643151924" sldId="264"/>
        </pc:sldMkLst>
      </pc:sldChg>
      <pc:sldChg chg="del">
        <pc:chgData name="이형진(신소재공학과)" userId="bab1a210-ed42-4362-acea-ed2cafd92883" providerId="ADAL" clId="{ABB8A774-35C2-4A95-ACCB-7E41A1234E59}" dt="2022-10-19T21:57:31.555" v="1195" actId="47"/>
        <pc:sldMkLst>
          <pc:docMk/>
          <pc:sldMk cId="703998678" sldId="265"/>
        </pc:sldMkLst>
      </pc:sldChg>
      <pc:sldChg chg="add del">
        <pc:chgData name="이형진(신소재공학과)" userId="bab1a210-ed42-4362-acea-ed2cafd92883" providerId="ADAL" clId="{ABB8A774-35C2-4A95-ACCB-7E41A1234E59}" dt="2022-10-19T16:38:02.419" v="756" actId="47"/>
        <pc:sldMkLst>
          <pc:docMk/>
          <pc:sldMk cId="639133311" sldId="266"/>
        </pc:sldMkLst>
      </pc:sldChg>
      <pc:sldChg chg="addSp delSp modSp add mod">
        <pc:chgData name="이형진(신소재공학과)" userId="bab1a210-ed42-4362-acea-ed2cafd92883" providerId="ADAL" clId="{ABB8A774-35C2-4A95-ACCB-7E41A1234E59}" dt="2022-10-29T13:00:55.504" v="1957" actId="1037"/>
        <pc:sldMkLst>
          <pc:docMk/>
          <pc:sldMk cId="1980783514" sldId="266"/>
        </pc:sldMkLst>
        <pc:spChg chg="add mod">
          <ac:chgData name="이형진(신소재공학과)" userId="bab1a210-ed42-4362-acea-ed2cafd92883" providerId="ADAL" clId="{ABB8A774-35C2-4A95-ACCB-7E41A1234E59}" dt="2022-10-29T13:00:04.254" v="1922" actId="207"/>
          <ac:spMkLst>
            <pc:docMk/>
            <pc:sldMk cId="1980783514" sldId="266"/>
            <ac:spMk id="2" creationId="{0A63E902-0834-024A-1BEC-D4B7354EC6EA}"/>
          </ac:spMkLst>
        </pc:spChg>
        <pc:spChg chg="del">
          <ac:chgData name="이형진(신소재공학과)" userId="bab1a210-ed42-4362-acea-ed2cafd92883" providerId="ADAL" clId="{ABB8A774-35C2-4A95-ACCB-7E41A1234E59}" dt="2022-10-19T18:13:40.167" v="1105" actId="478"/>
          <ac:spMkLst>
            <pc:docMk/>
            <pc:sldMk cId="1980783514" sldId="266"/>
            <ac:spMk id="2" creationId="{77BCB87E-EFDC-6183-B1B7-843E47C3F4EC}"/>
          </ac:spMkLst>
        </pc:spChg>
        <pc:spChg chg="add mod">
          <ac:chgData name="이형진(신소재공학과)" userId="bab1a210-ed42-4362-acea-ed2cafd92883" providerId="ADAL" clId="{ABB8A774-35C2-4A95-ACCB-7E41A1234E59}" dt="2022-10-19T21:59:49.838" v="1237" actId="1035"/>
          <ac:spMkLst>
            <pc:docMk/>
            <pc:sldMk cId="1980783514" sldId="266"/>
            <ac:spMk id="3" creationId="{8A2CADFB-EC19-93B9-384C-AE55A5149DA5}"/>
          </ac:spMkLst>
        </pc:spChg>
        <pc:spChg chg="del">
          <ac:chgData name="이형진(신소재공학과)" userId="bab1a210-ed42-4362-acea-ed2cafd92883" providerId="ADAL" clId="{ABB8A774-35C2-4A95-ACCB-7E41A1234E59}" dt="2022-10-19T18:13:40.167" v="1105" actId="478"/>
          <ac:spMkLst>
            <pc:docMk/>
            <pc:sldMk cId="1980783514" sldId="266"/>
            <ac:spMk id="4" creationId="{EC73806B-DC69-CAD2-E68C-8E5815308B94}"/>
          </ac:spMkLst>
        </pc:spChg>
        <pc:spChg chg="del">
          <ac:chgData name="이형진(신소재공학과)" userId="bab1a210-ed42-4362-acea-ed2cafd92883" providerId="ADAL" clId="{ABB8A774-35C2-4A95-ACCB-7E41A1234E59}" dt="2022-10-19T18:13:40.167" v="1105" actId="478"/>
          <ac:spMkLst>
            <pc:docMk/>
            <pc:sldMk cId="1980783514" sldId="266"/>
            <ac:spMk id="5" creationId="{7545071B-1347-92D1-9356-BE179D4586A4}"/>
          </ac:spMkLst>
        </pc:spChg>
        <pc:spChg chg="add mod">
          <ac:chgData name="이형진(신소재공학과)" userId="bab1a210-ed42-4362-acea-ed2cafd92883" providerId="ADAL" clId="{ABB8A774-35C2-4A95-ACCB-7E41A1234E59}" dt="2022-10-29T13:00:08.332" v="1923" actId="403"/>
          <ac:spMkLst>
            <pc:docMk/>
            <pc:sldMk cId="1980783514" sldId="266"/>
            <ac:spMk id="5" creationId="{ADF454E8-C75A-98C1-72CE-64A28AE6A195}"/>
          </ac:spMkLst>
        </pc:spChg>
        <pc:spChg chg="mod">
          <ac:chgData name="이형진(신소재공학과)" userId="bab1a210-ed42-4362-acea-ed2cafd92883" providerId="ADAL" clId="{ABB8A774-35C2-4A95-ACCB-7E41A1234E59}" dt="2022-10-19T18:13:43.243" v="1107" actId="1076"/>
          <ac:spMkLst>
            <pc:docMk/>
            <pc:sldMk cId="1980783514" sldId="266"/>
            <ac:spMk id="6" creationId="{6DDB3FB9-D4DA-2C5A-9BA7-97D1E68E2015}"/>
          </ac:spMkLst>
        </pc:spChg>
        <pc:spChg chg="add mod">
          <ac:chgData name="이형진(신소재공학과)" userId="bab1a210-ed42-4362-acea-ed2cafd92883" providerId="ADAL" clId="{ABB8A774-35C2-4A95-ACCB-7E41A1234E59}" dt="2022-10-29T13:00:42.278" v="1949" actId="14100"/>
          <ac:spMkLst>
            <pc:docMk/>
            <pc:sldMk cId="1980783514" sldId="266"/>
            <ac:spMk id="7" creationId="{ED454E0A-1A33-8CA7-93C5-F8ED1E348D31}"/>
          </ac:spMkLst>
        </pc:spChg>
        <pc:spChg chg="mod">
          <ac:chgData name="이형진(신소재공학과)" userId="bab1a210-ed42-4362-acea-ed2cafd92883" providerId="ADAL" clId="{ABB8A774-35C2-4A95-ACCB-7E41A1234E59}" dt="2022-10-19T21:59:49.838" v="1237" actId="1035"/>
          <ac:spMkLst>
            <pc:docMk/>
            <pc:sldMk cId="1980783514" sldId="266"/>
            <ac:spMk id="8" creationId="{83E59721-C05D-598F-64BD-F58BC227B673}"/>
          </ac:spMkLst>
        </pc:spChg>
        <pc:spChg chg="add mod">
          <ac:chgData name="이형진(신소재공학과)" userId="bab1a210-ed42-4362-acea-ed2cafd92883" providerId="ADAL" clId="{ABB8A774-35C2-4A95-ACCB-7E41A1234E59}" dt="2022-10-29T13:00:49.261" v="1954" actId="1037"/>
          <ac:spMkLst>
            <pc:docMk/>
            <pc:sldMk cId="1980783514" sldId="266"/>
            <ac:spMk id="9" creationId="{DA32F1DE-28E9-B89D-3A58-1C447C998950}"/>
          </ac:spMkLst>
        </pc:spChg>
        <pc:spChg chg="mod">
          <ac:chgData name="이형진(신소재공학과)" userId="bab1a210-ed42-4362-acea-ed2cafd92883" providerId="ADAL" clId="{ABB8A774-35C2-4A95-ACCB-7E41A1234E59}" dt="2022-10-19T21:59:49.838" v="1237" actId="1035"/>
          <ac:spMkLst>
            <pc:docMk/>
            <pc:sldMk cId="1980783514" sldId="266"/>
            <ac:spMk id="10" creationId="{F3155A58-106F-A05D-FA5B-47E9B6EC4630}"/>
          </ac:spMkLst>
        </pc:spChg>
        <pc:spChg chg="add del mod">
          <ac:chgData name="이형진(신소재공학과)" userId="bab1a210-ed42-4362-acea-ed2cafd92883" providerId="ADAL" clId="{ABB8A774-35C2-4A95-ACCB-7E41A1234E59}" dt="2022-10-19T18:13:02.184" v="1095" actId="478"/>
          <ac:spMkLst>
            <pc:docMk/>
            <pc:sldMk cId="1980783514" sldId="266"/>
            <ac:spMk id="12" creationId="{3B8A111F-EA55-457F-A94D-5FF3FD2C4190}"/>
          </ac:spMkLst>
        </pc:spChg>
        <pc:spChg chg="add mod">
          <ac:chgData name="이형진(신소재공학과)" userId="bab1a210-ed42-4362-acea-ed2cafd92883" providerId="ADAL" clId="{ABB8A774-35C2-4A95-ACCB-7E41A1234E59}" dt="2022-10-29T13:00:55.504" v="1957" actId="1037"/>
          <ac:spMkLst>
            <pc:docMk/>
            <pc:sldMk cId="1980783514" sldId="266"/>
            <ac:spMk id="12" creationId="{3F48C1F1-CC52-D7A8-A29C-A5F02E69DAB9}"/>
          </ac:spMkLst>
        </pc:spChg>
        <pc:spChg chg="add mod">
          <ac:chgData name="이형진(신소재공학과)" userId="bab1a210-ed42-4362-acea-ed2cafd92883" providerId="ADAL" clId="{ABB8A774-35C2-4A95-ACCB-7E41A1234E59}" dt="2022-10-19T21:59:49.838" v="1237" actId="1035"/>
          <ac:spMkLst>
            <pc:docMk/>
            <pc:sldMk cId="1980783514" sldId="266"/>
            <ac:spMk id="13" creationId="{A83CB631-D8E0-7374-9365-5DC0C839F25F}"/>
          </ac:spMkLst>
        </pc:spChg>
        <pc:spChg chg="mod">
          <ac:chgData name="이형진(신소재공학과)" userId="bab1a210-ed42-4362-acea-ed2cafd92883" providerId="ADAL" clId="{ABB8A774-35C2-4A95-ACCB-7E41A1234E59}" dt="2022-10-19T21:59:49.838" v="1237" actId="1035"/>
          <ac:spMkLst>
            <pc:docMk/>
            <pc:sldMk cId="1980783514" sldId="266"/>
            <ac:spMk id="17" creationId="{F9579A45-AD22-2268-AEEA-EA2760BA7278}"/>
          </ac:spMkLst>
        </pc:spChg>
        <pc:spChg chg="del">
          <ac:chgData name="이형진(신소재공학과)" userId="bab1a210-ed42-4362-acea-ed2cafd92883" providerId="ADAL" clId="{ABB8A774-35C2-4A95-ACCB-7E41A1234E59}" dt="2022-10-19T18:08:42.893" v="1019" actId="478"/>
          <ac:spMkLst>
            <pc:docMk/>
            <pc:sldMk cId="1980783514" sldId="266"/>
            <ac:spMk id="23" creationId="{6A559128-0793-7F08-0E58-CB1205435F40}"/>
          </ac:spMkLst>
        </pc:spChg>
        <pc:spChg chg="del">
          <ac:chgData name="이형진(신소재공학과)" userId="bab1a210-ed42-4362-acea-ed2cafd92883" providerId="ADAL" clId="{ABB8A774-35C2-4A95-ACCB-7E41A1234E59}" dt="2022-10-19T18:08:42.421" v="1018" actId="478"/>
          <ac:spMkLst>
            <pc:docMk/>
            <pc:sldMk cId="1980783514" sldId="266"/>
            <ac:spMk id="24" creationId="{3F700C80-F04C-A676-DDB0-70B22A57F09A}"/>
          </ac:spMkLst>
        </pc:spChg>
        <pc:spChg chg="del">
          <ac:chgData name="이형진(신소재공학과)" userId="bab1a210-ed42-4362-acea-ed2cafd92883" providerId="ADAL" clId="{ABB8A774-35C2-4A95-ACCB-7E41A1234E59}" dt="2022-10-19T18:07:08.658" v="948" actId="478"/>
          <ac:spMkLst>
            <pc:docMk/>
            <pc:sldMk cId="1980783514" sldId="266"/>
            <ac:spMk id="25" creationId="{940A8714-759A-1D1D-4EA1-65AC307DA7BE}"/>
          </ac:spMkLst>
        </pc:spChg>
        <pc:spChg chg="del">
          <ac:chgData name="이형진(신소재공학과)" userId="bab1a210-ed42-4362-acea-ed2cafd92883" providerId="ADAL" clId="{ABB8A774-35C2-4A95-ACCB-7E41A1234E59}" dt="2022-10-19T18:10:29.698" v="1034" actId="478"/>
          <ac:spMkLst>
            <pc:docMk/>
            <pc:sldMk cId="1980783514" sldId="266"/>
            <ac:spMk id="26" creationId="{5FD1A9D9-F3DC-93D1-C102-907AD0E15C6E}"/>
          </ac:spMkLst>
        </pc:spChg>
        <pc:spChg chg="del">
          <ac:chgData name="이형진(신소재공학과)" userId="bab1a210-ed42-4362-acea-ed2cafd92883" providerId="ADAL" clId="{ABB8A774-35C2-4A95-ACCB-7E41A1234E59}" dt="2022-10-19T18:10:28.308" v="1033" actId="478"/>
          <ac:spMkLst>
            <pc:docMk/>
            <pc:sldMk cId="1980783514" sldId="266"/>
            <ac:spMk id="27" creationId="{FAA728A2-6F69-DCCE-5E63-DD58EA706C7D}"/>
          </ac:spMkLst>
        </pc:spChg>
        <pc:spChg chg="mod">
          <ac:chgData name="이형진(신소재공학과)" userId="bab1a210-ed42-4362-acea-ed2cafd92883" providerId="ADAL" clId="{ABB8A774-35C2-4A95-ACCB-7E41A1234E59}" dt="2022-10-19T21:59:49.838" v="1237" actId="1035"/>
          <ac:spMkLst>
            <pc:docMk/>
            <pc:sldMk cId="1980783514" sldId="266"/>
            <ac:spMk id="28" creationId="{B3AB8832-5581-F26F-41AF-00244CB8F9EB}"/>
          </ac:spMkLst>
        </pc:spChg>
        <pc:picChg chg="add mod">
          <ac:chgData name="이형진(신소재공학과)" userId="bab1a210-ed42-4362-acea-ed2cafd92883" providerId="ADAL" clId="{ABB8A774-35C2-4A95-ACCB-7E41A1234E59}" dt="2022-10-29T13:00:10.725" v="1925" actId="1036"/>
          <ac:picMkLst>
            <pc:docMk/>
            <pc:sldMk cId="1980783514" sldId="266"/>
            <ac:picMk id="4" creationId="{87B40BDD-E21D-51D9-11D5-BF11392E0044}"/>
          </ac:picMkLst>
        </pc:picChg>
        <pc:picChg chg="del">
          <ac:chgData name="이형진(신소재공학과)" userId="bab1a210-ed42-4362-acea-ed2cafd92883" providerId="ADAL" clId="{ABB8A774-35C2-4A95-ACCB-7E41A1234E59}" dt="2022-10-19T18:13:40.167" v="1105" actId="478"/>
          <ac:picMkLst>
            <pc:docMk/>
            <pc:sldMk cId="1980783514" sldId="266"/>
            <ac:picMk id="7" creationId="{6BDB54F9-0D29-2776-A226-7FC683B914C0}"/>
          </ac:picMkLst>
        </pc:picChg>
        <pc:picChg chg="del">
          <ac:chgData name="이형진(신소재공학과)" userId="bab1a210-ed42-4362-acea-ed2cafd92883" providerId="ADAL" clId="{ABB8A774-35C2-4A95-ACCB-7E41A1234E59}" dt="2022-10-19T18:13:40.167" v="1105" actId="478"/>
          <ac:picMkLst>
            <pc:docMk/>
            <pc:sldMk cId="1980783514" sldId="266"/>
            <ac:picMk id="9" creationId="{BE6B283A-9C37-4E76-914C-2BC83C8E1FBC}"/>
          </ac:picMkLst>
        </pc:picChg>
        <pc:picChg chg="add mod">
          <ac:chgData name="이형진(신소재공학과)" userId="bab1a210-ed42-4362-acea-ed2cafd92883" providerId="ADAL" clId="{ABB8A774-35C2-4A95-ACCB-7E41A1234E59}" dt="2022-10-19T21:59:49.838" v="1237" actId="1035"/>
          <ac:picMkLst>
            <pc:docMk/>
            <pc:sldMk cId="1980783514" sldId="266"/>
            <ac:picMk id="11" creationId="{89B3ED56-7524-ED57-15AB-C2EF3B0BCD65}"/>
          </ac:picMkLst>
        </pc:picChg>
        <pc:picChg chg="del">
          <ac:chgData name="이형진(신소재공학과)" userId="bab1a210-ed42-4362-acea-ed2cafd92883" providerId="ADAL" clId="{ABB8A774-35C2-4A95-ACCB-7E41A1234E59}" dt="2022-10-19T18:07:07.333" v="947" actId="478"/>
          <ac:picMkLst>
            <pc:docMk/>
            <pc:sldMk cId="1980783514" sldId="266"/>
            <ac:picMk id="14" creationId="{93BA84A6-21D4-09D1-87F1-3E7ED6341B07}"/>
          </ac:picMkLst>
        </pc:picChg>
      </pc:sldChg>
      <pc:sldChg chg="addSp delSp modSp add mod">
        <pc:chgData name="이형진(신소재공학과)" userId="bab1a210-ed42-4362-acea-ed2cafd92883" providerId="ADAL" clId="{ABB8A774-35C2-4A95-ACCB-7E41A1234E59}" dt="2022-10-29T15:21:03.200" v="2094" actId="1076"/>
        <pc:sldMkLst>
          <pc:docMk/>
          <pc:sldMk cId="1835248050" sldId="267"/>
        </pc:sldMkLst>
        <pc:spChg chg="add mod">
          <ac:chgData name="이형진(신소재공학과)" userId="bab1a210-ed42-4362-acea-ed2cafd92883" providerId="ADAL" clId="{ABB8A774-35C2-4A95-ACCB-7E41A1234E59}" dt="2022-10-29T15:21:03.200" v="2094" actId="1076"/>
          <ac:spMkLst>
            <pc:docMk/>
            <pc:sldMk cId="1835248050" sldId="267"/>
            <ac:spMk id="2" creationId="{8D764C8F-6110-1B29-83EA-A5567CCF1204}"/>
          </ac:spMkLst>
        </pc:spChg>
        <pc:spChg chg="del">
          <ac:chgData name="이형진(신소재공학과)" userId="bab1a210-ed42-4362-acea-ed2cafd92883" providerId="ADAL" clId="{ABB8A774-35C2-4A95-ACCB-7E41A1234E59}" dt="2022-10-19T21:57:44.437" v="1199" actId="478"/>
          <ac:spMkLst>
            <pc:docMk/>
            <pc:sldMk cId="1835248050" sldId="267"/>
            <ac:spMk id="3" creationId="{8A2CADFB-EC19-93B9-384C-AE55A5149DA5}"/>
          </ac:spMkLst>
        </pc:spChg>
        <pc:spChg chg="add mod">
          <ac:chgData name="이형진(신소재공학과)" userId="bab1a210-ed42-4362-acea-ed2cafd92883" providerId="ADAL" clId="{ABB8A774-35C2-4A95-ACCB-7E41A1234E59}" dt="2022-10-19T21:58:39.123" v="1210" actId="1076"/>
          <ac:spMkLst>
            <pc:docMk/>
            <pc:sldMk cId="1835248050" sldId="267"/>
            <ac:spMk id="7" creationId="{B7EB4BE2-E09E-4808-3D79-C822A4F0B591}"/>
          </ac:spMkLst>
        </pc:spChg>
        <pc:spChg chg="del">
          <ac:chgData name="이형진(신소재공학과)" userId="bab1a210-ed42-4362-acea-ed2cafd92883" providerId="ADAL" clId="{ABB8A774-35C2-4A95-ACCB-7E41A1234E59}" dt="2022-10-19T21:57:44.437" v="1199" actId="478"/>
          <ac:spMkLst>
            <pc:docMk/>
            <pc:sldMk cId="1835248050" sldId="267"/>
            <ac:spMk id="8" creationId="{83E59721-C05D-598F-64BD-F58BC227B673}"/>
          </ac:spMkLst>
        </pc:spChg>
        <pc:spChg chg="del">
          <ac:chgData name="이형진(신소재공학과)" userId="bab1a210-ed42-4362-acea-ed2cafd92883" providerId="ADAL" clId="{ABB8A774-35C2-4A95-ACCB-7E41A1234E59}" dt="2022-10-19T21:57:44.437" v="1199" actId="478"/>
          <ac:spMkLst>
            <pc:docMk/>
            <pc:sldMk cId="1835248050" sldId="267"/>
            <ac:spMk id="10" creationId="{F3155A58-106F-A05D-FA5B-47E9B6EC4630}"/>
          </ac:spMkLst>
        </pc:spChg>
        <pc:spChg chg="del">
          <ac:chgData name="이형진(신소재공학과)" userId="bab1a210-ed42-4362-acea-ed2cafd92883" providerId="ADAL" clId="{ABB8A774-35C2-4A95-ACCB-7E41A1234E59}" dt="2022-10-19T21:57:44.437" v="1199" actId="478"/>
          <ac:spMkLst>
            <pc:docMk/>
            <pc:sldMk cId="1835248050" sldId="267"/>
            <ac:spMk id="13" creationId="{A83CB631-D8E0-7374-9365-5DC0C839F25F}"/>
          </ac:spMkLst>
        </pc:spChg>
        <pc:spChg chg="add mod">
          <ac:chgData name="이형진(신소재공학과)" userId="bab1a210-ed42-4362-acea-ed2cafd92883" providerId="ADAL" clId="{ABB8A774-35C2-4A95-ACCB-7E41A1234E59}" dt="2022-10-19T21:59:14.796" v="1215" actId="1076"/>
          <ac:spMkLst>
            <pc:docMk/>
            <pc:sldMk cId="1835248050" sldId="267"/>
            <ac:spMk id="16" creationId="{15B3DB3C-0E48-0E7E-207E-1DF0B7600CCE}"/>
          </ac:spMkLst>
        </pc:spChg>
        <pc:spChg chg="del">
          <ac:chgData name="이형진(신소재공학과)" userId="bab1a210-ed42-4362-acea-ed2cafd92883" providerId="ADAL" clId="{ABB8A774-35C2-4A95-ACCB-7E41A1234E59}" dt="2022-10-19T21:57:44.437" v="1199" actId="478"/>
          <ac:spMkLst>
            <pc:docMk/>
            <pc:sldMk cId="1835248050" sldId="267"/>
            <ac:spMk id="17" creationId="{F9579A45-AD22-2268-AEEA-EA2760BA7278}"/>
          </ac:spMkLst>
        </pc:spChg>
        <pc:spChg chg="add del mod">
          <ac:chgData name="이형진(신소재공학과)" userId="bab1a210-ed42-4362-acea-ed2cafd92883" providerId="ADAL" clId="{ABB8A774-35C2-4A95-ACCB-7E41A1234E59}" dt="2022-10-19T22:41:00.538" v="1328" actId="767"/>
          <ac:spMkLst>
            <pc:docMk/>
            <pc:sldMk cId="1835248050" sldId="267"/>
            <ac:spMk id="20" creationId="{486AE3CC-E580-A185-AEC5-81D147BCE6D7}"/>
          </ac:spMkLst>
        </pc:spChg>
        <pc:spChg chg="add mod">
          <ac:chgData name="이형진(신소재공학과)" userId="bab1a210-ed42-4362-acea-ed2cafd92883" providerId="ADAL" clId="{ABB8A774-35C2-4A95-ACCB-7E41A1234E59}" dt="2022-10-19T22:41:43.711" v="1352" actId="20577"/>
          <ac:spMkLst>
            <pc:docMk/>
            <pc:sldMk cId="1835248050" sldId="267"/>
            <ac:spMk id="23" creationId="{8DBC22C2-01D9-D31E-31E7-A12A88201D52}"/>
          </ac:spMkLst>
        </pc:spChg>
        <pc:spChg chg="add mod">
          <ac:chgData name="이형진(신소재공학과)" userId="bab1a210-ed42-4362-acea-ed2cafd92883" providerId="ADAL" clId="{ABB8A774-35C2-4A95-ACCB-7E41A1234E59}" dt="2022-10-19T22:41:51.363" v="1361" actId="20577"/>
          <ac:spMkLst>
            <pc:docMk/>
            <pc:sldMk cId="1835248050" sldId="267"/>
            <ac:spMk id="24" creationId="{5585EF82-B9F1-4254-3511-C4E68CA67943}"/>
          </ac:spMkLst>
        </pc:spChg>
        <pc:spChg chg="add mod">
          <ac:chgData name="이형진(신소재공학과)" userId="bab1a210-ed42-4362-acea-ed2cafd92883" providerId="ADAL" clId="{ABB8A774-35C2-4A95-ACCB-7E41A1234E59}" dt="2022-10-29T12:12:54.018" v="1823" actId="1035"/>
          <ac:spMkLst>
            <pc:docMk/>
            <pc:sldMk cId="1835248050" sldId="267"/>
            <ac:spMk id="25" creationId="{A9308797-063A-DBC8-B7BB-3F1D216B26AC}"/>
          </ac:spMkLst>
        </pc:spChg>
        <pc:spChg chg="add mod">
          <ac:chgData name="이형진(신소재공학과)" userId="bab1a210-ed42-4362-acea-ed2cafd92883" providerId="ADAL" clId="{ABB8A774-35C2-4A95-ACCB-7E41A1234E59}" dt="2022-10-19T22:42:07.747" v="1370" actId="20577"/>
          <ac:spMkLst>
            <pc:docMk/>
            <pc:sldMk cId="1835248050" sldId="267"/>
            <ac:spMk id="26" creationId="{E779C641-0F6C-EDEC-7F8C-B1F2C38AA550}"/>
          </ac:spMkLst>
        </pc:spChg>
        <pc:spChg chg="add mod">
          <ac:chgData name="이형진(신소재공학과)" userId="bab1a210-ed42-4362-acea-ed2cafd92883" providerId="ADAL" clId="{ABB8A774-35C2-4A95-ACCB-7E41A1234E59}" dt="2022-10-19T22:42:31.855" v="1378" actId="1076"/>
          <ac:spMkLst>
            <pc:docMk/>
            <pc:sldMk cId="1835248050" sldId="267"/>
            <ac:spMk id="27" creationId="{049242D7-CACC-DFE6-68BF-25301D934CD2}"/>
          </ac:spMkLst>
        </pc:spChg>
        <pc:spChg chg="del">
          <ac:chgData name="이형진(신소재공학과)" userId="bab1a210-ed42-4362-acea-ed2cafd92883" providerId="ADAL" clId="{ABB8A774-35C2-4A95-ACCB-7E41A1234E59}" dt="2022-10-19T21:57:46.129" v="1200" actId="478"/>
          <ac:spMkLst>
            <pc:docMk/>
            <pc:sldMk cId="1835248050" sldId="267"/>
            <ac:spMk id="28" creationId="{B3AB8832-5581-F26F-41AF-00244CB8F9EB}"/>
          </ac:spMkLst>
        </pc:spChg>
        <pc:spChg chg="add mod">
          <ac:chgData name="이형진(신소재공학과)" userId="bab1a210-ed42-4362-acea-ed2cafd92883" providerId="ADAL" clId="{ABB8A774-35C2-4A95-ACCB-7E41A1234E59}" dt="2022-10-19T22:42:42.340" v="1392" actId="20577"/>
          <ac:spMkLst>
            <pc:docMk/>
            <pc:sldMk cId="1835248050" sldId="267"/>
            <ac:spMk id="29" creationId="{5DA2F93C-3153-6C02-BDCC-4F5603248ADD}"/>
          </ac:spMkLst>
        </pc:spChg>
        <pc:spChg chg="add mod">
          <ac:chgData name="이형진(신소재공학과)" userId="bab1a210-ed42-4362-acea-ed2cafd92883" providerId="ADAL" clId="{ABB8A774-35C2-4A95-ACCB-7E41A1234E59}" dt="2022-10-19T22:42:54.631" v="1401" actId="20577"/>
          <ac:spMkLst>
            <pc:docMk/>
            <pc:sldMk cId="1835248050" sldId="267"/>
            <ac:spMk id="30" creationId="{6C70C5E0-82DA-7532-4A2F-FADB1541B91D}"/>
          </ac:spMkLst>
        </pc:spChg>
        <pc:spChg chg="add mod">
          <ac:chgData name="이형진(신소재공학과)" userId="bab1a210-ed42-4362-acea-ed2cafd92883" providerId="ADAL" clId="{ABB8A774-35C2-4A95-ACCB-7E41A1234E59}" dt="2022-10-19T22:43:00.512" v="1405" actId="20577"/>
          <ac:spMkLst>
            <pc:docMk/>
            <pc:sldMk cId="1835248050" sldId="267"/>
            <ac:spMk id="31" creationId="{FDB0F0E5-2EEE-FA12-1DF7-3CFD0A433462}"/>
          </ac:spMkLst>
        </pc:spChg>
        <pc:spChg chg="add mod">
          <ac:chgData name="이형진(신소재공학과)" userId="bab1a210-ed42-4362-acea-ed2cafd92883" providerId="ADAL" clId="{ABB8A774-35C2-4A95-ACCB-7E41A1234E59}" dt="2022-10-29T12:14:55.350" v="1836" actId="1037"/>
          <ac:spMkLst>
            <pc:docMk/>
            <pc:sldMk cId="1835248050" sldId="267"/>
            <ac:spMk id="32" creationId="{7526CB54-6CD8-0777-8C54-769D49E9149B}"/>
          </ac:spMkLst>
        </pc:spChg>
        <pc:spChg chg="add del mod">
          <ac:chgData name="이형진(신소재공학과)" userId="bab1a210-ed42-4362-acea-ed2cafd92883" providerId="ADAL" clId="{ABB8A774-35C2-4A95-ACCB-7E41A1234E59}" dt="2022-10-29T12:15:00.815" v="1839" actId="478"/>
          <ac:spMkLst>
            <pc:docMk/>
            <pc:sldMk cId="1835248050" sldId="267"/>
            <ac:spMk id="33" creationId="{BEB98777-9F7A-3322-9A60-96685618BE63}"/>
          </ac:spMkLst>
        </pc:spChg>
        <pc:spChg chg="add del mod">
          <ac:chgData name="이형진(신소재공학과)" userId="bab1a210-ed42-4362-acea-ed2cafd92883" providerId="ADAL" clId="{ABB8A774-35C2-4A95-ACCB-7E41A1234E59}" dt="2022-10-29T12:14:59.337" v="1837" actId="478"/>
          <ac:spMkLst>
            <pc:docMk/>
            <pc:sldMk cId="1835248050" sldId="267"/>
            <ac:spMk id="34" creationId="{05CBD8DE-330E-7509-B654-3FA3FFDEE00B}"/>
          </ac:spMkLst>
        </pc:spChg>
        <pc:picChg chg="add mod ord">
          <ac:chgData name="이형진(신소재공학과)" userId="bab1a210-ed42-4362-acea-ed2cafd92883" providerId="ADAL" clId="{ABB8A774-35C2-4A95-ACCB-7E41A1234E59}" dt="2022-10-29T12:09:30.415" v="1787" actId="1037"/>
          <ac:picMkLst>
            <pc:docMk/>
            <pc:sldMk cId="1835248050" sldId="267"/>
            <ac:picMk id="4" creationId="{83A32ADC-A7B4-FE36-F8A6-E36C26C1CE05}"/>
          </ac:picMkLst>
        </pc:picChg>
        <pc:picChg chg="add del mod">
          <ac:chgData name="이형진(신소재공학과)" userId="bab1a210-ed42-4362-acea-ed2cafd92883" providerId="ADAL" clId="{ABB8A774-35C2-4A95-ACCB-7E41A1234E59}" dt="2022-10-19T22:41:01.639" v="1329" actId="478"/>
          <ac:picMkLst>
            <pc:docMk/>
            <pc:sldMk cId="1835248050" sldId="267"/>
            <ac:picMk id="5" creationId="{F36FC07B-F0FA-046E-FA5C-FB758DFD3D9C}"/>
          </ac:picMkLst>
        </pc:picChg>
        <pc:picChg chg="add mod ord">
          <ac:chgData name="이형진(신소재공학과)" userId="bab1a210-ed42-4362-acea-ed2cafd92883" providerId="ADAL" clId="{ABB8A774-35C2-4A95-ACCB-7E41A1234E59}" dt="2022-10-29T12:12:49.422" v="1804" actId="1076"/>
          <ac:picMkLst>
            <pc:docMk/>
            <pc:sldMk cId="1835248050" sldId="267"/>
            <ac:picMk id="8" creationId="{77B34D4A-4CC1-AE53-840B-69409F596272}"/>
          </ac:picMkLst>
        </pc:picChg>
        <pc:picChg chg="add mod ord">
          <ac:chgData name="이형진(신소재공학과)" userId="bab1a210-ed42-4362-acea-ed2cafd92883" providerId="ADAL" clId="{ABB8A774-35C2-4A95-ACCB-7E41A1234E59}" dt="2022-10-29T12:14:50.614" v="1831" actId="1037"/>
          <ac:picMkLst>
            <pc:docMk/>
            <pc:sldMk cId="1835248050" sldId="267"/>
            <ac:picMk id="10" creationId="{20FA5B99-FEE9-4392-5056-46A98D321624}"/>
          </ac:picMkLst>
        </pc:picChg>
        <pc:picChg chg="del">
          <ac:chgData name="이형진(신소재공학과)" userId="bab1a210-ed42-4362-acea-ed2cafd92883" providerId="ADAL" clId="{ABB8A774-35C2-4A95-ACCB-7E41A1234E59}" dt="2022-10-19T21:57:44.437" v="1199" actId="478"/>
          <ac:picMkLst>
            <pc:docMk/>
            <pc:sldMk cId="1835248050" sldId="267"/>
            <ac:picMk id="11" creationId="{89B3ED56-7524-ED57-15AB-C2EF3B0BCD65}"/>
          </ac:picMkLst>
        </pc:picChg>
        <pc:picChg chg="add del mod">
          <ac:chgData name="이형진(신소재공학과)" userId="bab1a210-ed42-4362-acea-ed2cafd92883" providerId="ADAL" clId="{ABB8A774-35C2-4A95-ACCB-7E41A1234E59}" dt="2022-10-29T12:09:15.158" v="1777" actId="478"/>
          <ac:picMkLst>
            <pc:docMk/>
            <pc:sldMk cId="1835248050" sldId="267"/>
            <ac:picMk id="12" creationId="{9440AC6E-5A3E-9D12-DE1E-96BA660CD12A}"/>
          </ac:picMkLst>
        </pc:picChg>
        <pc:picChg chg="add del mod">
          <ac:chgData name="이형진(신소재공학과)" userId="bab1a210-ed42-4362-acea-ed2cafd92883" providerId="ADAL" clId="{ABB8A774-35C2-4A95-ACCB-7E41A1234E59}" dt="2022-10-19T22:23:43.687" v="1318" actId="478"/>
          <ac:picMkLst>
            <pc:docMk/>
            <pc:sldMk cId="1835248050" sldId="267"/>
            <ac:picMk id="15" creationId="{87E8503A-741D-BF2E-6E33-878FB10B866F}"/>
          </ac:picMkLst>
        </pc:picChg>
        <pc:picChg chg="add del mod">
          <ac:chgData name="이형진(신소재공학과)" userId="bab1a210-ed42-4362-acea-ed2cafd92883" providerId="ADAL" clId="{ABB8A774-35C2-4A95-ACCB-7E41A1234E59}" dt="2022-10-29T12:14:40.443" v="1824" actId="478"/>
          <ac:picMkLst>
            <pc:docMk/>
            <pc:sldMk cId="1835248050" sldId="267"/>
            <ac:picMk id="19" creationId="{9A9E618E-2FE0-AFDF-CE7F-8494EF004254}"/>
          </ac:picMkLst>
        </pc:picChg>
        <pc:picChg chg="add del mod">
          <ac:chgData name="이형진(신소재공학과)" userId="bab1a210-ed42-4362-acea-ed2cafd92883" providerId="ADAL" clId="{ABB8A774-35C2-4A95-ACCB-7E41A1234E59}" dt="2022-10-29T12:12:29.959" v="1788" actId="478"/>
          <ac:picMkLst>
            <pc:docMk/>
            <pc:sldMk cId="1835248050" sldId="267"/>
            <ac:picMk id="22" creationId="{39CC7EE0-9002-6467-6143-90EA9D8B73B6}"/>
          </ac:picMkLst>
        </pc:picChg>
      </pc:sldChg>
      <pc:sldChg chg="addSp delSp modSp add mod">
        <pc:chgData name="이형진(신소재공학과)" userId="bab1a210-ed42-4362-acea-ed2cafd92883" providerId="ADAL" clId="{ABB8A774-35C2-4A95-ACCB-7E41A1234E59}" dt="2022-10-29T13:15:09.758" v="1967" actId="1076"/>
        <pc:sldMkLst>
          <pc:docMk/>
          <pc:sldMk cId="3152116481" sldId="268"/>
        </pc:sldMkLst>
        <pc:spChg chg="mod">
          <ac:chgData name="이형진(신소재공학과)" userId="bab1a210-ed42-4362-acea-ed2cafd92883" providerId="ADAL" clId="{ABB8A774-35C2-4A95-ACCB-7E41A1234E59}" dt="2022-10-19T23:29:04.238" v="1531" actId="20577"/>
          <ac:spMkLst>
            <pc:docMk/>
            <pc:sldMk cId="3152116481" sldId="268"/>
            <ac:spMk id="2" creationId="{8D764C8F-6110-1B29-83EA-A5567CCF1204}"/>
          </ac:spMkLst>
        </pc:spChg>
        <pc:spChg chg="add del mod">
          <ac:chgData name="이형진(신소재공학과)" userId="bab1a210-ed42-4362-acea-ed2cafd92883" providerId="ADAL" clId="{ABB8A774-35C2-4A95-ACCB-7E41A1234E59}" dt="2022-10-29T12:17:18.507" v="1845" actId="478"/>
          <ac:spMkLst>
            <pc:docMk/>
            <pc:sldMk cId="3152116481" sldId="268"/>
            <ac:spMk id="3" creationId="{1796E42E-B88A-E79B-2E3D-C61264B55CEC}"/>
          </ac:spMkLst>
        </pc:spChg>
        <pc:spChg chg="add del mod">
          <ac:chgData name="이형진(신소재공학과)" userId="bab1a210-ed42-4362-acea-ed2cafd92883" providerId="ADAL" clId="{ABB8A774-35C2-4A95-ACCB-7E41A1234E59}" dt="2022-10-29T12:17:14.642" v="1844" actId="478"/>
          <ac:spMkLst>
            <pc:docMk/>
            <pc:sldMk cId="3152116481" sldId="268"/>
            <ac:spMk id="4" creationId="{B349C309-790C-D351-CC13-E5A464943FD1}"/>
          </ac:spMkLst>
        </pc:spChg>
        <pc:spChg chg="del">
          <ac:chgData name="이형진(신소재공학과)" userId="bab1a210-ed42-4362-acea-ed2cafd92883" providerId="ADAL" clId="{ABB8A774-35C2-4A95-ACCB-7E41A1234E59}" dt="2022-10-19T21:59:33.774" v="1219" actId="478"/>
          <ac:spMkLst>
            <pc:docMk/>
            <pc:sldMk cId="3152116481" sldId="268"/>
            <ac:spMk id="7" creationId="{B7EB4BE2-E09E-4808-3D79-C822A4F0B591}"/>
          </ac:spMkLst>
        </pc:spChg>
        <pc:spChg chg="add mod">
          <ac:chgData name="이형진(신소재공학과)" userId="bab1a210-ed42-4362-acea-ed2cafd92883" providerId="ADAL" clId="{ABB8A774-35C2-4A95-ACCB-7E41A1234E59}" dt="2022-10-19T22:01:03.018" v="1317" actId="20577"/>
          <ac:spMkLst>
            <pc:docMk/>
            <pc:sldMk cId="3152116481" sldId="268"/>
            <ac:spMk id="8" creationId="{525750C0-F606-4BFC-E74E-DFACAC989122}"/>
          </ac:spMkLst>
        </pc:spChg>
        <pc:spChg chg="del">
          <ac:chgData name="이형진(신소재공학과)" userId="bab1a210-ed42-4362-acea-ed2cafd92883" providerId="ADAL" clId="{ABB8A774-35C2-4A95-ACCB-7E41A1234E59}" dt="2022-10-19T21:59:34.334" v="1220" actId="478"/>
          <ac:spMkLst>
            <pc:docMk/>
            <pc:sldMk cId="3152116481" sldId="268"/>
            <ac:spMk id="16" creationId="{15B3DB3C-0E48-0E7E-207E-1DF0B7600CCE}"/>
          </ac:spMkLst>
        </pc:spChg>
        <pc:graphicFrameChg chg="add del mod">
          <ac:chgData name="이형진(신소재공학과)" userId="bab1a210-ed42-4362-acea-ed2cafd92883" providerId="ADAL" clId="{ABB8A774-35C2-4A95-ACCB-7E41A1234E59}" dt="2022-10-29T13:01:01.522" v="1958" actId="478"/>
          <ac:graphicFrameMkLst>
            <pc:docMk/>
            <pc:sldMk cId="3152116481" sldId="268"/>
            <ac:graphicFrameMk id="14" creationId="{F5277AB2-44EE-EA45-D910-DA5274D96789}"/>
          </ac:graphicFrameMkLst>
        </pc:graphicFrameChg>
        <pc:picChg chg="add del mod">
          <ac:chgData name="이형진(신소재공학과)" userId="bab1a210-ed42-4362-acea-ed2cafd92883" providerId="ADAL" clId="{ABB8A774-35C2-4A95-ACCB-7E41A1234E59}" dt="2022-10-19T22:26:46.202" v="1322" actId="478"/>
          <ac:picMkLst>
            <pc:docMk/>
            <pc:sldMk cId="3152116481" sldId="268"/>
            <ac:picMk id="4" creationId="{74971978-2936-0DF5-1AB3-9ACCC2EAC529}"/>
          </ac:picMkLst>
        </pc:picChg>
        <pc:picChg chg="add del mod">
          <ac:chgData name="이형진(신소재공학과)" userId="bab1a210-ed42-4362-acea-ed2cafd92883" providerId="ADAL" clId="{ABB8A774-35C2-4A95-ACCB-7E41A1234E59}" dt="2022-10-29T13:15:00.990" v="1963" actId="478"/>
          <ac:picMkLst>
            <pc:docMk/>
            <pc:sldMk cId="3152116481" sldId="268"/>
            <ac:picMk id="4" creationId="{BCE485F1-D1A5-8882-425E-4A3A1450C9A0}"/>
          </ac:picMkLst>
        </pc:picChg>
        <pc:picChg chg="del">
          <ac:chgData name="이형진(신소재공학과)" userId="bab1a210-ed42-4362-acea-ed2cafd92883" providerId="ADAL" clId="{ABB8A774-35C2-4A95-ACCB-7E41A1234E59}" dt="2022-10-19T21:59:32.227" v="1217" actId="478"/>
          <ac:picMkLst>
            <pc:docMk/>
            <pc:sldMk cId="3152116481" sldId="268"/>
            <ac:picMk id="5" creationId="{F36FC07B-F0FA-046E-FA5C-FB758DFD3D9C}"/>
          </ac:picMkLst>
        </pc:picChg>
        <pc:picChg chg="add mod">
          <ac:chgData name="이형진(신소재공학과)" userId="bab1a210-ed42-4362-acea-ed2cafd92883" providerId="ADAL" clId="{ABB8A774-35C2-4A95-ACCB-7E41A1234E59}" dt="2022-10-29T12:17:07.621" v="1843" actId="14100"/>
          <ac:picMkLst>
            <pc:docMk/>
            <pc:sldMk cId="3152116481" sldId="268"/>
            <ac:picMk id="7" creationId="{684A67F4-B506-829D-CE01-6516FA6DFD5B}"/>
          </ac:picMkLst>
        </pc:picChg>
        <pc:picChg chg="add mod">
          <ac:chgData name="이형진(신소재공학과)" userId="bab1a210-ed42-4362-acea-ed2cafd92883" providerId="ADAL" clId="{ABB8A774-35C2-4A95-ACCB-7E41A1234E59}" dt="2022-10-29T13:15:09.758" v="1967" actId="1076"/>
          <ac:picMkLst>
            <pc:docMk/>
            <pc:sldMk cId="3152116481" sldId="268"/>
            <ac:picMk id="9" creationId="{3CA6479A-2244-A020-08C7-26FC8E498F69}"/>
          </ac:picMkLst>
        </pc:picChg>
        <pc:picChg chg="add del mod">
          <ac:chgData name="이형진(신소재공학과)" userId="bab1a210-ed42-4362-acea-ed2cafd92883" providerId="ADAL" clId="{ABB8A774-35C2-4A95-ACCB-7E41A1234E59}" dt="2022-10-29T12:17:01.541" v="1840" actId="478"/>
          <ac:picMkLst>
            <pc:docMk/>
            <pc:sldMk cId="3152116481" sldId="268"/>
            <ac:picMk id="10" creationId="{9567C138-01F8-9AEF-E20D-0EE0328F6836}"/>
          </ac:picMkLst>
        </pc:picChg>
        <pc:picChg chg="del">
          <ac:chgData name="이형진(신소재공학과)" userId="bab1a210-ed42-4362-acea-ed2cafd92883" providerId="ADAL" clId="{ABB8A774-35C2-4A95-ACCB-7E41A1234E59}" dt="2022-10-19T21:59:35.454" v="1221" actId="478"/>
          <ac:picMkLst>
            <pc:docMk/>
            <pc:sldMk cId="3152116481" sldId="268"/>
            <ac:picMk id="12" creationId="{9440AC6E-5A3E-9D12-DE1E-96BA660CD12A}"/>
          </ac:picMkLst>
        </pc:picChg>
        <pc:picChg chg="add del mod">
          <ac:chgData name="이형진(신소재공학과)" userId="bab1a210-ed42-4362-acea-ed2cafd92883" providerId="ADAL" clId="{ABB8A774-35C2-4A95-ACCB-7E41A1234E59}" dt="2022-10-19T23:22:36.670" v="1502" actId="478"/>
          <ac:picMkLst>
            <pc:docMk/>
            <pc:sldMk cId="3152116481" sldId="268"/>
            <ac:picMk id="13" creationId="{5141E541-8C5B-E5CB-A6A2-9F2FB31F5925}"/>
          </ac:picMkLst>
        </pc:picChg>
        <pc:picChg chg="del">
          <ac:chgData name="이형진(신소재공학과)" userId="bab1a210-ed42-4362-acea-ed2cafd92883" providerId="ADAL" clId="{ABB8A774-35C2-4A95-ACCB-7E41A1234E59}" dt="2022-10-19T21:59:32.896" v="1218" actId="478"/>
          <ac:picMkLst>
            <pc:docMk/>
            <pc:sldMk cId="3152116481" sldId="268"/>
            <ac:picMk id="15" creationId="{87E8503A-741D-BF2E-6E33-878FB10B866F}"/>
          </ac:picMkLst>
        </pc:picChg>
      </pc:sldChg>
      <pc:sldChg chg="addSp delSp modSp new mod">
        <pc:chgData name="이형진(신소재공학과)" userId="bab1a210-ed42-4362-acea-ed2cafd92883" providerId="ADAL" clId="{ABB8A774-35C2-4A95-ACCB-7E41A1234E59}" dt="2022-10-29T13:47:46.724" v="2093" actId="1038"/>
        <pc:sldMkLst>
          <pc:docMk/>
          <pc:sldMk cId="454725174" sldId="269"/>
        </pc:sldMkLst>
        <pc:spChg chg="del">
          <ac:chgData name="이형진(신소재공학과)" userId="bab1a210-ed42-4362-acea-ed2cafd92883" providerId="ADAL" clId="{ABB8A774-35C2-4A95-ACCB-7E41A1234E59}" dt="2022-10-29T13:39:51.106" v="1969" actId="478"/>
          <ac:spMkLst>
            <pc:docMk/>
            <pc:sldMk cId="454725174" sldId="269"/>
            <ac:spMk id="2" creationId="{D5F8CC8F-B5D2-E19E-4442-EAF228D1966E}"/>
          </ac:spMkLst>
        </pc:spChg>
        <pc:spChg chg="del">
          <ac:chgData name="이형진(신소재공학과)" userId="bab1a210-ed42-4362-acea-ed2cafd92883" providerId="ADAL" clId="{ABB8A774-35C2-4A95-ACCB-7E41A1234E59}" dt="2022-10-29T13:39:51.106" v="1969" actId="478"/>
          <ac:spMkLst>
            <pc:docMk/>
            <pc:sldMk cId="454725174" sldId="269"/>
            <ac:spMk id="3" creationId="{08C100CE-1C14-C793-72C4-E7389593C58A}"/>
          </ac:spMkLst>
        </pc:spChg>
        <pc:spChg chg="add mod">
          <ac:chgData name="이형진(신소재공학과)" userId="bab1a210-ed42-4362-acea-ed2cafd92883" providerId="ADAL" clId="{ABB8A774-35C2-4A95-ACCB-7E41A1234E59}" dt="2022-10-29T13:40:00.909" v="1973"/>
          <ac:spMkLst>
            <pc:docMk/>
            <pc:sldMk cId="454725174" sldId="269"/>
            <ac:spMk id="6" creationId="{172FA7A0-F485-DA58-9828-D22E7EBDAE46}"/>
          </ac:spMkLst>
        </pc:spChg>
        <pc:spChg chg="add mod">
          <ac:chgData name="이형진(신소재공학과)" userId="bab1a210-ed42-4362-acea-ed2cafd92883" providerId="ADAL" clId="{ABB8A774-35C2-4A95-ACCB-7E41A1234E59}" dt="2022-10-29T13:40:22.753" v="1983" actId="1076"/>
          <ac:spMkLst>
            <pc:docMk/>
            <pc:sldMk cId="454725174" sldId="269"/>
            <ac:spMk id="7" creationId="{39A123F1-6314-5BD6-284E-DD3627497002}"/>
          </ac:spMkLst>
        </pc:spChg>
        <pc:spChg chg="add mod">
          <ac:chgData name="이형진(신소재공학과)" userId="bab1a210-ed42-4362-acea-ed2cafd92883" providerId="ADAL" clId="{ABB8A774-35C2-4A95-ACCB-7E41A1234E59}" dt="2022-10-29T13:40:29.733" v="1986" actId="20577"/>
          <ac:spMkLst>
            <pc:docMk/>
            <pc:sldMk cId="454725174" sldId="269"/>
            <ac:spMk id="8" creationId="{F4B70303-95FE-E186-53FD-292A32CBC773}"/>
          </ac:spMkLst>
        </pc:spChg>
        <pc:spChg chg="add mod">
          <ac:chgData name="이형진(신소재공학과)" userId="bab1a210-ed42-4362-acea-ed2cafd92883" providerId="ADAL" clId="{ABB8A774-35C2-4A95-ACCB-7E41A1234E59}" dt="2022-10-29T13:40:35.494" v="1989" actId="20577"/>
          <ac:spMkLst>
            <pc:docMk/>
            <pc:sldMk cId="454725174" sldId="269"/>
            <ac:spMk id="9" creationId="{4E2F1A51-3CEF-7B2D-FDF7-84D91511EED7}"/>
          </ac:spMkLst>
        </pc:spChg>
        <pc:spChg chg="add mod">
          <ac:chgData name="이형진(신소재공학과)" userId="bab1a210-ed42-4362-acea-ed2cafd92883" providerId="ADAL" clId="{ABB8A774-35C2-4A95-ACCB-7E41A1234E59}" dt="2022-10-29T13:40:47.870" v="1996" actId="1076"/>
          <ac:spMkLst>
            <pc:docMk/>
            <pc:sldMk cId="454725174" sldId="269"/>
            <ac:spMk id="10" creationId="{096F0347-B3F3-6F52-682B-7FA5D8888E4E}"/>
          </ac:spMkLst>
        </pc:spChg>
        <pc:spChg chg="add mod">
          <ac:chgData name="이형진(신소재공학과)" userId="bab1a210-ed42-4362-acea-ed2cafd92883" providerId="ADAL" clId="{ABB8A774-35C2-4A95-ACCB-7E41A1234E59}" dt="2022-10-29T13:40:55.766" v="1999" actId="20577"/>
          <ac:spMkLst>
            <pc:docMk/>
            <pc:sldMk cId="454725174" sldId="269"/>
            <ac:spMk id="11" creationId="{B65D0E45-B5DD-FFE9-0190-7BE0983319FF}"/>
          </ac:spMkLst>
        </pc:spChg>
        <pc:spChg chg="add mod">
          <ac:chgData name="이형진(신소재공학과)" userId="bab1a210-ed42-4362-acea-ed2cafd92883" providerId="ADAL" clId="{ABB8A774-35C2-4A95-ACCB-7E41A1234E59}" dt="2022-10-29T13:41:27.370" v="2028" actId="1035"/>
          <ac:spMkLst>
            <pc:docMk/>
            <pc:sldMk cId="454725174" sldId="269"/>
            <ac:spMk id="12" creationId="{88CBD15C-CBC9-AD5D-550D-67F97C552596}"/>
          </ac:spMkLst>
        </pc:spChg>
        <pc:spChg chg="add mod">
          <ac:chgData name="이형진(신소재공학과)" userId="bab1a210-ed42-4362-acea-ed2cafd92883" providerId="ADAL" clId="{ABB8A774-35C2-4A95-ACCB-7E41A1234E59}" dt="2022-10-29T13:47:46.724" v="2093" actId="1038"/>
          <ac:spMkLst>
            <pc:docMk/>
            <pc:sldMk cId="454725174" sldId="269"/>
            <ac:spMk id="13" creationId="{FFC9D0AF-F8B8-4E78-C278-74A02DEC39EB}"/>
          </ac:spMkLst>
        </pc:spChg>
        <pc:picChg chg="add mod">
          <ac:chgData name="이형진(신소재공학과)" userId="bab1a210-ed42-4362-acea-ed2cafd92883" providerId="ADAL" clId="{ABB8A774-35C2-4A95-ACCB-7E41A1234E59}" dt="2022-10-29T13:40:05.613" v="1974" actId="1076"/>
          <ac:picMkLst>
            <pc:docMk/>
            <pc:sldMk cId="454725174" sldId="269"/>
            <ac:picMk id="5" creationId="{361A624F-45D9-1AC6-2C53-FE28F8219D00}"/>
          </ac:picMkLst>
        </pc:picChg>
      </pc:sldChg>
    </pc:docChg>
  </pc:docChgLst>
  <pc:docChgLst>
    <pc:chgData name="이형진(신소재공학과)" userId="bab1a210-ed42-4362-acea-ed2cafd92883" providerId="ADAL" clId="{D44767C9-6450-457B-BFE8-2854EA3B8BDE}"/>
    <pc:docChg chg="undo custSel modSld">
      <pc:chgData name="이형진(신소재공학과)" userId="bab1a210-ed42-4362-acea-ed2cafd92883" providerId="ADAL" clId="{D44767C9-6450-457B-BFE8-2854EA3B8BDE}" dt="2022-10-31T11:41:52.716" v="380" actId="1038"/>
      <pc:docMkLst>
        <pc:docMk/>
      </pc:docMkLst>
      <pc:sldChg chg="addSp delSp modSp mod">
        <pc:chgData name="이형진(신소재공학과)" userId="bab1a210-ed42-4362-acea-ed2cafd92883" providerId="ADAL" clId="{D44767C9-6450-457B-BFE8-2854EA3B8BDE}" dt="2022-10-31T11:41:52.716" v="380" actId="1038"/>
        <pc:sldMkLst>
          <pc:docMk/>
          <pc:sldMk cId="454725174" sldId="269"/>
        </pc:sldMkLst>
        <pc:spChg chg="add del mod">
          <ac:chgData name="이형진(신소재공학과)" userId="bab1a210-ed42-4362-acea-ed2cafd92883" providerId="ADAL" clId="{D44767C9-6450-457B-BFE8-2854EA3B8BDE}" dt="2022-10-31T11:25:09.120" v="83" actId="478"/>
          <ac:spMkLst>
            <pc:docMk/>
            <pc:sldMk cId="454725174" sldId="269"/>
            <ac:spMk id="2" creationId="{CA09E066-F634-B608-6B91-35359117CD39}"/>
          </ac:spMkLst>
        </pc:spChg>
        <pc:spChg chg="mod">
          <ac:chgData name="이형진(신소재공학과)" userId="bab1a210-ed42-4362-acea-ed2cafd92883" providerId="ADAL" clId="{D44767C9-6450-457B-BFE8-2854EA3B8BDE}" dt="2022-10-31T11:29:09.977" v="243" actId="1076"/>
          <ac:spMkLst>
            <pc:docMk/>
            <pc:sldMk cId="454725174" sldId="269"/>
            <ac:spMk id="7" creationId="{39A123F1-6314-5BD6-284E-DD3627497002}"/>
          </ac:spMkLst>
        </pc:spChg>
        <pc:spChg chg="mod">
          <ac:chgData name="이형진(신소재공학과)" userId="bab1a210-ed42-4362-acea-ed2cafd92883" providerId="ADAL" clId="{D44767C9-6450-457B-BFE8-2854EA3B8BDE}" dt="2022-10-31T11:29:05.976" v="240" actId="1076"/>
          <ac:spMkLst>
            <pc:docMk/>
            <pc:sldMk cId="454725174" sldId="269"/>
            <ac:spMk id="8" creationId="{F4B70303-95FE-E186-53FD-292A32CBC773}"/>
          </ac:spMkLst>
        </pc:spChg>
        <pc:spChg chg="mod">
          <ac:chgData name="이형진(신소재공학과)" userId="bab1a210-ed42-4362-acea-ed2cafd92883" providerId="ADAL" clId="{D44767C9-6450-457B-BFE8-2854EA3B8BDE}" dt="2022-10-31T11:29:03.672" v="239" actId="1076"/>
          <ac:spMkLst>
            <pc:docMk/>
            <pc:sldMk cId="454725174" sldId="269"/>
            <ac:spMk id="9" creationId="{4E2F1A51-3CEF-7B2D-FDF7-84D91511EED7}"/>
          </ac:spMkLst>
        </pc:spChg>
        <pc:spChg chg="mod">
          <ac:chgData name="이형진(신소재공학과)" userId="bab1a210-ed42-4362-acea-ed2cafd92883" providerId="ADAL" clId="{D44767C9-6450-457B-BFE8-2854EA3B8BDE}" dt="2022-10-31T11:29:00.869" v="238" actId="1037"/>
          <ac:spMkLst>
            <pc:docMk/>
            <pc:sldMk cId="454725174" sldId="269"/>
            <ac:spMk id="10" creationId="{096F0347-B3F3-6F52-682B-7FA5D8888E4E}"/>
          </ac:spMkLst>
        </pc:spChg>
        <pc:spChg chg="mod">
          <ac:chgData name="이형진(신소재공학과)" userId="bab1a210-ed42-4362-acea-ed2cafd92883" providerId="ADAL" clId="{D44767C9-6450-457B-BFE8-2854EA3B8BDE}" dt="2022-10-31T11:29:29.460" v="258" actId="1035"/>
          <ac:spMkLst>
            <pc:docMk/>
            <pc:sldMk cId="454725174" sldId="269"/>
            <ac:spMk id="11" creationId="{B65D0E45-B5DD-FFE9-0190-7BE0983319FF}"/>
          </ac:spMkLst>
        </pc:spChg>
        <pc:spChg chg="mod">
          <ac:chgData name="이형진(신소재공학과)" userId="bab1a210-ed42-4362-acea-ed2cafd92883" providerId="ADAL" clId="{D44767C9-6450-457B-BFE8-2854EA3B8BDE}" dt="2022-10-31T11:29:18.200" v="254" actId="1036"/>
          <ac:spMkLst>
            <pc:docMk/>
            <pc:sldMk cId="454725174" sldId="269"/>
            <ac:spMk id="12" creationId="{88CBD15C-CBC9-AD5D-550D-67F97C552596}"/>
          </ac:spMkLst>
        </pc:spChg>
        <pc:spChg chg="mod">
          <ac:chgData name="이형진(신소재공학과)" userId="bab1a210-ed42-4362-acea-ed2cafd92883" providerId="ADAL" clId="{D44767C9-6450-457B-BFE8-2854EA3B8BDE}" dt="2022-10-31T11:28:53.449" v="231" actId="1076"/>
          <ac:spMkLst>
            <pc:docMk/>
            <pc:sldMk cId="454725174" sldId="269"/>
            <ac:spMk id="13" creationId="{FFC9D0AF-F8B8-4E78-C278-74A02DEC39EB}"/>
          </ac:spMkLst>
        </pc:spChg>
        <pc:spChg chg="add mod">
          <ac:chgData name="이형진(신소재공학과)" userId="bab1a210-ed42-4362-acea-ed2cafd92883" providerId="ADAL" clId="{D44767C9-6450-457B-BFE8-2854EA3B8BDE}" dt="2022-10-31T11:26:11.425" v="125" actId="1076"/>
          <ac:spMkLst>
            <pc:docMk/>
            <pc:sldMk cId="454725174" sldId="269"/>
            <ac:spMk id="16" creationId="{A538DA38-2DAF-D555-48A2-3308E5E7F46E}"/>
          </ac:spMkLst>
        </pc:spChg>
        <pc:spChg chg="add mod">
          <ac:chgData name="이형진(신소재공학과)" userId="bab1a210-ed42-4362-acea-ed2cafd92883" providerId="ADAL" clId="{D44767C9-6450-457B-BFE8-2854EA3B8BDE}" dt="2022-10-31T11:28:39.353" v="215" actId="1076"/>
          <ac:spMkLst>
            <pc:docMk/>
            <pc:sldMk cId="454725174" sldId="269"/>
            <ac:spMk id="18" creationId="{D00D6C3F-3ABE-FE8B-D772-F26367829213}"/>
          </ac:spMkLst>
        </pc:spChg>
        <pc:spChg chg="add mod">
          <ac:chgData name="이형진(신소재공학과)" userId="bab1a210-ed42-4362-acea-ed2cafd92883" providerId="ADAL" clId="{D44767C9-6450-457B-BFE8-2854EA3B8BDE}" dt="2022-10-31T11:27:17.378" v="134" actId="1076"/>
          <ac:spMkLst>
            <pc:docMk/>
            <pc:sldMk cId="454725174" sldId="269"/>
            <ac:spMk id="19" creationId="{00D628B7-018F-7D09-F3AC-BFD901C636BC}"/>
          </ac:spMkLst>
        </pc:spChg>
        <pc:spChg chg="add mod">
          <ac:chgData name="이형진(신소재공학과)" userId="bab1a210-ed42-4362-acea-ed2cafd92883" providerId="ADAL" clId="{D44767C9-6450-457B-BFE8-2854EA3B8BDE}" dt="2022-10-31T11:27:06.793" v="131" actId="1076"/>
          <ac:spMkLst>
            <pc:docMk/>
            <pc:sldMk cId="454725174" sldId="269"/>
            <ac:spMk id="20" creationId="{A4224E4D-664D-EC18-5A61-C2D4848C62D7}"/>
          </ac:spMkLst>
        </pc:spChg>
        <pc:spChg chg="add mod">
          <ac:chgData name="이형진(신소재공학과)" userId="bab1a210-ed42-4362-acea-ed2cafd92883" providerId="ADAL" clId="{D44767C9-6450-457B-BFE8-2854EA3B8BDE}" dt="2022-10-31T11:26:55.770" v="127" actId="1076"/>
          <ac:spMkLst>
            <pc:docMk/>
            <pc:sldMk cId="454725174" sldId="269"/>
            <ac:spMk id="21" creationId="{67BBA254-4F65-C01E-A242-45C5F05A5256}"/>
          </ac:spMkLst>
        </pc:spChg>
        <pc:spChg chg="add mod">
          <ac:chgData name="이형진(신소재공학과)" userId="bab1a210-ed42-4362-acea-ed2cafd92883" providerId="ADAL" clId="{D44767C9-6450-457B-BFE8-2854EA3B8BDE}" dt="2022-10-31T11:28:17.485" v="168" actId="1038"/>
          <ac:spMkLst>
            <pc:docMk/>
            <pc:sldMk cId="454725174" sldId="269"/>
            <ac:spMk id="22" creationId="{B2878101-44D7-A09F-FCD0-5C21A1D40DA5}"/>
          </ac:spMkLst>
        </pc:spChg>
        <pc:spChg chg="add mod">
          <ac:chgData name="이형진(신소재공학과)" userId="bab1a210-ed42-4362-acea-ed2cafd92883" providerId="ADAL" clId="{D44767C9-6450-457B-BFE8-2854EA3B8BDE}" dt="2022-10-31T11:27:51.178" v="152" actId="1076"/>
          <ac:spMkLst>
            <pc:docMk/>
            <pc:sldMk cId="454725174" sldId="269"/>
            <ac:spMk id="23" creationId="{6D378AB6-B799-268F-0FAE-66D49D6B5111}"/>
          </ac:spMkLst>
        </pc:spChg>
        <pc:spChg chg="add mod">
          <ac:chgData name="이형진(신소재공학과)" userId="bab1a210-ed42-4362-acea-ed2cafd92883" providerId="ADAL" clId="{D44767C9-6450-457B-BFE8-2854EA3B8BDE}" dt="2022-10-31T11:28:00.682" v="159" actId="1037"/>
          <ac:spMkLst>
            <pc:docMk/>
            <pc:sldMk cId="454725174" sldId="269"/>
            <ac:spMk id="24" creationId="{B181157C-B920-15E8-EC17-CB662849C301}"/>
          </ac:spMkLst>
        </pc:spChg>
        <pc:spChg chg="add mod">
          <ac:chgData name="이형진(신소재공학과)" userId="bab1a210-ed42-4362-acea-ed2cafd92883" providerId="ADAL" clId="{D44767C9-6450-457B-BFE8-2854EA3B8BDE}" dt="2022-10-31T11:28:10.501" v="165" actId="20577"/>
          <ac:spMkLst>
            <pc:docMk/>
            <pc:sldMk cId="454725174" sldId="269"/>
            <ac:spMk id="25" creationId="{E2811BF8-ABF7-D929-3675-A72066ADC0A0}"/>
          </ac:spMkLst>
        </pc:spChg>
        <pc:spChg chg="add mod">
          <ac:chgData name="이형진(신소재공학과)" userId="bab1a210-ed42-4362-acea-ed2cafd92883" providerId="ADAL" clId="{D44767C9-6450-457B-BFE8-2854EA3B8BDE}" dt="2022-10-31T11:29:43.352" v="264" actId="1035"/>
          <ac:spMkLst>
            <pc:docMk/>
            <pc:sldMk cId="454725174" sldId="269"/>
            <ac:spMk id="26" creationId="{E38F18B2-294E-0523-0DC4-F1BC5B2E1561}"/>
          </ac:spMkLst>
        </pc:spChg>
        <pc:spChg chg="add mod">
          <ac:chgData name="이형진(신소재공학과)" userId="bab1a210-ed42-4362-acea-ed2cafd92883" providerId="ADAL" clId="{D44767C9-6450-457B-BFE8-2854EA3B8BDE}" dt="2022-10-31T11:30:05.669" v="292" actId="1038"/>
          <ac:spMkLst>
            <pc:docMk/>
            <pc:sldMk cId="454725174" sldId="269"/>
            <ac:spMk id="27" creationId="{0BBF27DE-1C69-54A0-6BF2-613B536B85E6}"/>
          </ac:spMkLst>
        </pc:spChg>
        <pc:spChg chg="add mod">
          <ac:chgData name="이형진(신소재공학과)" userId="bab1a210-ed42-4362-acea-ed2cafd92883" providerId="ADAL" clId="{D44767C9-6450-457B-BFE8-2854EA3B8BDE}" dt="2022-10-31T11:38:12.672" v="340" actId="1076"/>
          <ac:spMkLst>
            <pc:docMk/>
            <pc:sldMk cId="454725174" sldId="269"/>
            <ac:spMk id="28" creationId="{D0DC3CEC-DBB0-A267-7D41-5A0CAA773FC0}"/>
          </ac:spMkLst>
        </pc:spChg>
        <pc:spChg chg="add mod">
          <ac:chgData name="이형진(신소재공학과)" userId="bab1a210-ed42-4362-acea-ed2cafd92883" providerId="ADAL" clId="{D44767C9-6450-457B-BFE8-2854EA3B8BDE}" dt="2022-10-31T11:39:36.588" v="355" actId="1037"/>
          <ac:spMkLst>
            <pc:docMk/>
            <pc:sldMk cId="454725174" sldId="269"/>
            <ac:spMk id="29" creationId="{236E84A5-7B56-A5DF-988D-840D6E1C843F}"/>
          </ac:spMkLst>
        </pc:spChg>
        <pc:spChg chg="add mod">
          <ac:chgData name="이형진(신소재공학과)" userId="bab1a210-ed42-4362-acea-ed2cafd92883" providerId="ADAL" clId="{D44767C9-6450-457B-BFE8-2854EA3B8BDE}" dt="2022-10-31T11:41:52.716" v="380" actId="1038"/>
          <ac:spMkLst>
            <pc:docMk/>
            <pc:sldMk cId="454725174" sldId="269"/>
            <ac:spMk id="30" creationId="{F83C630D-1723-DDBC-49BF-EE9DE16ACD9C}"/>
          </ac:spMkLst>
        </pc:spChg>
        <pc:spChg chg="add mod">
          <ac:chgData name="이형진(신소재공학과)" userId="bab1a210-ed42-4362-acea-ed2cafd92883" providerId="ADAL" clId="{D44767C9-6450-457B-BFE8-2854EA3B8BDE}" dt="2022-10-31T11:40:57.600" v="372" actId="1036"/>
          <ac:spMkLst>
            <pc:docMk/>
            <pc:sldMk cId="454725174" sldId="269"/>
            <ac:spMk id="31" creationId="{D644D32D-CA37-38B9-7F0D-1C4D72D22644}"/>
          </ac:spMkLst>
        </pc:spChg>
        <pc:spChg chg="add mod">
          <ac:chgData name="이형진(신소재공학과)" userId="bab1a210-ed42-4362-acea-ed2cafd92883" providerId="ADAL" clId="{D44767C9-6450-457B-BFE8-2854EA3B8BDE}" dt="2022-10-31T11:38:07.800" v="338" actId="1076"/>
          <ac:spMkLst>
            <pc:docMk/>
            <pc:sldMk cId="454725174" sldId="269"/>
            <ac:spMk id="32" creationId="{E7E8C46A-5A8B-0AFF-1003-026E1DC0616A}"/>
          </ac:spMkLst>
        </pc:spChg>
        <pc:picChg chg="add mod ord">
          <ac:chgData name="이형진(신소재공학과)" userId="bab1a210-ed42-4362-acea-ed2cafd92883" providerId="ADAL" clId="{D44767C9-6450-457B-BFE8-2854EA3B8BDE}" dt="2022-10-31T11:29:08.071" v="242" actId="1076"/>
          <ac:picMkLst>
            <pc:docMk/>
            <pc:sldMk cId="454725174" sldId="269"/>
            <ac:picMk id="4" creationId="{8DFF0EE4-5409-1108-6150-EE50E2B5FAB8}"/>
          </ac:picMkLst>
        </pc:picChg>
        <pc:picChg chg="del mod">
          <ac:chgData name="이형진(신소재공학과)" userId="bab1a210-ed42-4362-acea-ed2cafd92883" providerId="ADAL" clId="{D44767C9-6450-457B-BFE8-2854EA3B8BDE}" dt="2022-10-31T11:24:38.840" v="65" actId="478"/>
          <ac:picMkLst>
            <pc:docMk/>
            <pc:sldMk cId="454725174" sldId="269"/>
            <ac:picMk id="5" creationId="{361A624F-45D9-1AC6-2C53-FE28F8219D00}"/>
          </ac:picMkLst>
        </pc:picChg>
        <pc:picChg chg="add mod">
          <ac:chgData name="이형진(신소재공학과)" userId="bab1a210-ed42-4362-acea-ed2cafd92883" providerId="ADAL" clId="{D44767C9-6450-457B-BFE8-2854EA3B8BDE}" dt="2022-10-31T11:25:25.731" v="86" actId="1076"/>
          <ac:picMkLst>
            <pc:docMk/>
            <pc:sldMk cId="454725174" sldId="269"/>
            <ac:picMk id="15" creationId="{E6DD0407-D836-BB5C-877F-8E697052535B}"/>
          </ac:picMkLst>
        </pc:picChg>
        <pc:picChg chg="add mod">
          <ac:chgData name="이형진(신소재공학과)" userId="bab1a210-ed42-4362-acea-ed2cafd92883" providerId="ADAL" clId="{D44767C9-6450-457B-BFE8-2854EA3B8BDE}" dt="2022-10-31T11:28:15.482" v="166" actId="14100"/>
          <ac:picMkLst>
            <pc:docMk/>
            <pc:sldMk cId="454725174" sldId="269"/>
            <ac:picMk id="17" creationId="{2937B0C5-1055-AF0C-8033-C290765CD03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827713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98C5A-7CDC-46A9-B4D7-0F67A26A175F}" type="datetimeFigureOut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-342900" y="2286000"/>
            <a:ext cx="10972800" cy="617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28700" y="8801100"/>
            <a:ext cx="8229600" cy="72009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827713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3CC0C-56AD-48DC-A4CB-DF0489266A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323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3CC0C-56AD-48DC-A4CB-DF0489266AB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686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그룹 1001">
            <a:extLst>
              <a:ext uri="{FF2B5EF4-FFF2-40B4-BE49-F238E27FC236}">
                <a16:creationId xmlns:a16="http://schemas.microsoft.com/office/drawing/2014/main" id="{7BF27624-EB13-8ACC-8675-F874A770B572}"/>
              </a:ext>
            </a:extLst>
          </p:cNvPr>
          <p:cNvGrpSpPr/>
          <p:nvPr userDrawn="1"/>
        </p:nvGrpSpPr>
        <p:grpSpPr>
          <a:xfrm>
            <a:off x="-266667" y="598107"/>
            <a:ext cx="4589558" cy="371773"/>
            <a:chOff x="-266667" y="598107"/>
            <a:chExt cx="4589558" cy="371773"/>
          </a:xfrm>
        </p:grpSpPr>
        <p:grpSp>
          <p:nvGrpSpPr>
            <p:cNvPr id="8" name="그룹 1002">
              <a:extLst>
                <a:ext uri="{FF2B5EF4-FFF2-40B4-BE49-F238E27FC236}">
                  <a16:creationId xmlns:a16="http://schemas.microsoft.com/office/drawing/2014/main" id="{3E661776-FAF2-6D95-6DC5-A7AEF0B1CAA7}"/>
                </a:ext>
              </a:extLst>
            </p:cNvPr>
            <p:cNvGrpSpPr/>
            <p:nvPr/>
          </p:nvGrpSpPr>
          <p:grpSpPr>
            <a:xfrm>
              <a:off x="-266667" y="598107"/>
              <a:ext cx="3692943" cy="371773"/>
              <a:chOff x="-266667" y="598107"/>
              <a:chExt cx="3692943" cy="371773"/>
            </a:xfrm>
          </p:grpSpPr>
          <p:pic>
            <p:nvPicPr>
              <p:cNvPr id="12" name="Object 3">
                <a:extLst>
                  <a:ext uri="{FF2B5EF4-FFF2-40B4-BE49-F238E27FC236}">
                    <a16:creationId xmlns:a16="http://schemas.microsoft.com/office/drawing/2014/main" id="{6375372F-FEC0-C04C-A618-4FEEB11B4A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-266667" y="598107"/>
                <a:ext cx="3692943" cy="371773"/>
              </a:xfrm>
              <a:prstGeom prst="rect">
                <a:avLst/>
              </a:prstGeom>
            </p:spPr>
          </p:pic>
        </p:grpSp>
        <p:grpSp>
          <p:nvGrpSpPr>
            <p:cNvPr id="9" name="그룹 1003">
              <a:extLst>
                <a:ext uri="{FF2B5EF4-FFF2-40B4-BE49-F238E27FC236}">
                  <a16:creationId xmlns:a16="http://schemas.microsoft.com/office/drawing/2014/main" id="{A823746E-3CEA-3517-FCF6-3D539433740D}"/>
                </a:ext>
              </a:extLst>
            </p:cNvPr>
            <p:cNvGrpSpPr/>
            <p:nvPr/>
          </p:nvGrpSpPr>
          <p:grpSpPr>
            <a:xfrm>
              <a:off x="3418703" y="598107"/>
              <a:ext cx="904188" cy="371773"/>
              <a:chOff x="3418703" y="598107"/>
              <a:chExt cx="904188" cy="371773"/>
            </a:xfrm>
          </p:grpSpPr>
          <p:pic>
            <p:nvPicPr>
              <p:cNvPr id="11" name="Object 6">
                <a:extLst>
                  <a:ext uri="{FF2B5EF4-FFF2-40B4-BE49-F238E27FC236}">
                    <a16:creationId xmlns:a16="http://schemas.microsoft.com/office/drawing/2014/main" id="{CF2FEB51-1C78-8BA3-EC15-6F5AFDB130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3418703" y="598107"/>
                <a:ext cx="904188" cy="371773"/>
              </a:xfrm>
              <a:prstGeom prst="rect">
                <a:avLst/>
              </a:prstGeom>
            </p:spPr>
          </p:pic>
        </p:grpSp>
        <p:grpSp>
          <p:nvGrpSpPr>
            <p:cNvPr id="10" name="그룹 1004">
              <a:extLst>
                <a:ext uri="{FF2B5EF4-FFF2-40B4-BE49-F238E27FC236}">
                  <a16:creationId xmlns:a16="http://schemas.microsoft.com/office/drawing/2014/main" id="{A1D9ADC6-6608-D86E-B5CB-1D63820261E5}"/>
                </a:ext>
              </a:extLst>
            </p:cNvPr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47E85A-FC97-EC4C-E69F-72D9128CE0E6}"/>
              </a:ext>
            </a:extLst>
          </p:cNvPr>
          <p:cNvSpPr txBox="1"/>
          <p:nvPr/>
        </p:nvSpPr>
        <p:spPr>
          <a:xfrm>
            <a:off x="5615341" y="4020115"/>
            <a:ext cx="705731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>
                <a:latin typeface="Calibri" panose="020F0502020204030204" pitchFamily="34" charset="0"/>
                <a:ea typeface="KoPubWorld돋움체 Bold" panose="00000800000000000000" pitchFamily="2" charset="-127"/>
                <a:cs typeface="Calibri" panose="020F0502020204030204" pitchFamily="34" charset="0"/>
              </a:rPr>
              <a:t>Numerical Method</a:t>
            </a:r>
          </a:p>
          <a:p>
            <a:pPr algn="ctr"/>
            <a:r>
              <a:rPr lang="en-US" altLang="ko-KR" sz="7000" b="1">
                <a:latin typeface="Calibri" panose="020F0502020204030204" pitchFamily="34" charset="0"/>
                <a:ea typeface="KoPubWorld돋움체 Bold" panose="00000800000000000000" pitchFamily="2" charset="-127"/>
                <a:cs typeface="Calibri" panose="020F0502020204030204" pitchFamily="34" charset="0"/>
              </a:rPr>
              <a:t>Mid-Term</a:t>
            </a:r>
            <a:endParaRPr lang="ko-KR" altLang="en-US" sz="7000" b="1">
              <a:latin typeface="Calibri" panose="020F0502020204030204" pitchFamily="34" charset="0"/>
              <a:ea typeface="KoPubWorld돋움체 Bold" panose="00000800000000000000" pitchFamily="2" charset="-127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84B63B-A075-EE06-B21A-3D4869D9B55A}"/>
              </a:ext>
            </a:extLst>
          </p:cNvPr>
          <p:cNvSpPr txBox="1"/>
          <p:nvPr/>
        </p:nvSpPr>
        <p:spPr>
          <a:xfrm>
            <a:off x="7560874" y="6591300"/>
            <a:ext cx="31662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0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20200552 </a:t>
            </a:r>
            <a:r>
              <a:rPr lang="ko-KR" altLang="en-US" sz="30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이형진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DDB3FB9-D4DA-2C5A-9BA7-97D1E68E2015}"/>
              </a:ext>
            </a:extLst>
          </p:cNvPr>
          <p:cNvSpPr txBox="1"/>
          <p:nvPr/>
        </p:nvSpPr>
        <p:spPr>
          <a:xfrm>
            <a:off x="152400" y="1115080"/>
            <a:ext cx="10502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MIDTERM) Calculate the phase diagram of the Ps-Tk</a:t>
            </a:r>
            <a:r>
              <a:rPr lang="ko-KR" altLang="en-US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Binary System </a:t>
            </a:r>
            <a:endParaRPr lang="ko-KR" altLang="en-US" sz="2800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E6B283A-9C37-4E76-914C-2BC83C8E1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505111"/>
            <a:ext cx="4953000" cy="62266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155A58-106F-A05D-FA5B-47E9B6EC4630}"/>
                  </a:ext>
                </a:extLst>
              </p:cNvPr>
              <p:cNvSpPr txBox="1"/>
              <p:nvPr/>
            </p:nvSpPr>
            <p:spPr>
              <a:xfrm>
                <a:off x="228600" y="1734511"/>
                <a:ext cx="3082636" cy="3483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2000" b="1">
                    <a:solidFill>
                      <a:schemeClr val="accent2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Equilibrium Condition: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f1)</a:t>
                </a:r>
                <a:r>
                  <a:rPr lang="en-US" altLang="ko-KR" sz="2000" b="1">
                    <a:solidFill>
                      <a:schemeClr val="tx1"/>
                    </a:solidFill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𝑻𝒌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𝑳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−</m:t>
                    </m:r>
                    <m:sSubSup>
                      <m:sSubSupPr>
                        <m:ctrlP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𝑻𝒌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𝑭𝑪𝑪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=</m:t>
                    </m:r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𝟎</m:t>
                    </m:r>
                  </m:oMath>
                </a14:m>
                <a:endParaRPr lang="en-US" altLang="ko-KR" sz="2000" b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f2)</a:t>
                </a:r>
                <a:r>
                  <a:rPr lang="en-US" altLang="ko-KR" sz="2000" b="1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𝑷𝒔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𝑳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−</m:t>
                    </m:r>
                    <m:sSubSup>
                      <m:sSubSupPr>
                        <m:ctrlP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𝑷𝒔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𝑭𝑪𝑪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=</m:t>
                    </m:r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𝟎</m:t>
                    </m:r>
                  </m:oMath>
                </a14:m>
                <a:endParaRPr lang="en-US" altLang="ko-KR" sz="2000" b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f3)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𝑻𝒌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𝑳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−</m:t>
                    </m:r>
                    <m:sSubSup>
                      <m:sSubSupPr>
                        <m:ctrlP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𝑻𝒌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𝑩𝑪𝑪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=</m:t>
                    </m:r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𝟎</m:t>
                    </m:r>
                  </m:oMath>
                </a14:m>
                <a:endParaRPr lang="en-US" altLang="ko-KR" sz="2000" b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f4)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𝑷𝒔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𝑳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−</m:t>
                    </m:r>
                    <m:sSubSup>
                      <m:sSubSupPr>
                        <m:ctrlP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𝑷𝒔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𝑩𝑪𝑪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=</m:t>
                    </m:r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𝟎</m:t>
                    </m:r>
                  </m:oMath>
                </a14:m>
                <a:endParaRPr lang="en-US" altLang="ko-KR" sz="2000" b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f5)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𝑻𝒌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𝑭𝑪𝑪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−</m:t>
                    </m:r>
                    <m:sSubSup>
                      <m:sSubSupPr>
                        <m:ctrlP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𝑻𝒌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𝑩𝑪𝑪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=</m:t>
                    </m:r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𝟎</m:t>
                    </m:r>
                  </m:oMath>
                </a14:m>
                <a:endParaRPr lang="en-US" altLang="ko-KR" sz="2000" b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f6)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𝑷𝒔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𝑭𝑪𝑪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−</m:t>
                    </m:r>
                    <m:sSubSup>
                      <m:sSubSupPr>
                        <m:ctrlP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𝑷𝒔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𝑩𝑪𝑪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=</m:t>
                    </m:r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𝟎</m:t>
                    </m:r>
                  </m:oMath>
                </a14:m>
                <a:endParaRPr lang="en-US" altLang="ko-KR" sz="2000" b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155A58-106F-A05D-FA5B-47E9B6EC4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734511"/>
                <a:ext cx="3082636" cy="3483198"/>
              </a:xfrm>
              <a:prstGeom prst="rect">
                <a:avLst/>
              </a:prstGeom>
              <a:blipFill>
                <a:blip r:embed="rId3"/>
                <a:stretch>
                  <a:fillRect l="-2178" b="-210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화살표: 오른쪽 1">
            <a:extLst>
              <a:ext uri="{FF2B5EF4-FFF2-40B4-BE49-F238E27FC236}">
                <a16:creationId xmlns:a16="http://schemas.microsoft.com/office/drawing/2014/main" id="{77BCB87E-EFDC-6183-B1B7-843E47C3F4EC}"/>
              </a:ext>
            </a:extLst>
          </p:cNvPr>
          <p:cNvSpPr/>
          <p:nvPr/>
        </p:nvSpPr>
        <p:spPr>
          <a:xfrm>
            <a:off x="298030" y="6479873"/>
            <a:ext cx="762000" cy="32385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73806B-DC69-CAD2-E68C-8E5815308B94}"/>
              </a:ext>
            </a:extLst>
          </p:cNvPr>
          <p:cNvSpPr txBox="1"/>
          <p:nvPr/>
        </p:nvSpPr>
        <p:spPr>
          <a:xfrm>
            <a:off x="1215673" y="6389702"/>
            <a:ext cx="3200684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We already get L term at HW5</a:t>
            </a:r>
            <a:endParaRPr lang="ko-KR" altLang="en-US" sz="1600" b="1">
              <a:solidFill>
                <a:schemeClr val="accent2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45071B-1347-92D1-9356-BE179D4586A4}"/>
              </a:ext>
            </a:extLst>
          </p:cNvPr>
          <p:cNvSpPr txBox="1"/>
          <p:nvPr/>
        </p:nvSpPr>
        <p:spPr>
          <a:xfrm>
            <a:off x="1215673" y="6807190"/>
            <a:ext cx="3813527" cy="2802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&lt;L Values&gt;</a:t>
            </a:r>
          </a:p>
          <a:p>
            <a:pPr>
              <a:lnSpc>
                <a:spcPct val="150000"/>
              </a:lnSpc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1) L</a:t>
            </a:r>
            <a:r>
              <a:rPr lang="en-US" altLang="ko-KR" sz="2000" b="1" baseline="300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L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 </a:t>
            </a:r>
            <a:r>
              <a:rPr lang="en-US" altLang="ko-KR" sz="2000" b="1" baseline="-250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0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= </a:t>
            </a:r>
            <a:r>
              <a:rPr lang="en-US" altLang="ko-KR" sz="2000" b="1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12496.77 - 8.00T</a:t>
            </a:r>
          </a:p>
          <a:p>
            <a:pPr>
              <a:lnSpc>
                <a:spcPct val="150000"/>
              </a:lnSpc>
            </a:pPr>
            <a:r>
              <a:rPr lang="en-US" altLang="ko-KR" sz="2000" b="1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2)  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L</a:t>
            </a:r>
            <a:r>
              <a:rPr lang="en-US" altLang="ko-KR" sz="2000" b="1" baseline="300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L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 </a:t>
            </a:r>
            <a:r>
              <a:rPr lang="en-US" altLang="ko-KR" sz="2000" b="1" baseline="-250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1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= </a:t>
            </a:r>
            <a:r>
              <a:rPr lang="en-US" altLang="ko-KR" sz="2000" b="1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2397.463 + 0.00553T</a:t>
            </a:r>
          </a:p>
          <a:p>
            <a:pPr>
              <a:lnSpc>
                <a:spcPct val="150000"/>
              </a:lnSpc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3) L</a:t>
            </a:r>
            <a:r>
              <a:rPr lang="en-US" altLang="ko-KR" sz="2000" b="1" baseline="300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FCC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 </a:t>
            </a:r>
            <a:r>
              <a:rPr lang="en-US" altLang="ko-KR" sz="2000" b="1" baseline="-250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0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= </a:t>
            </a:r>
            <a:r>
              <a:rPr lang="en-US" altLang="ko-KR" sz="2000" b="1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8997.62 - 5.00T</a:t>
            </a:r>
          </a:p>
          <a:p>
            <a:pPr>
              <a:lnSpc>
                <a:spcPct val="150000"/>
              </a:lnSpc>
            </a:pPr>
            <a:r>
              <a:rPr lang="en-US" altLang="ko-KR" sz="2000" b="1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4)  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L</a:t>
            </a:r>
            <a:r>
              <a:rPr lang="en-US" altLang="ko-KR" sz="2000" b="1" baseline="300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FCC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 </a:t>
            </a:r>
            <a:r>
              <a:rPr lang="en-US" altLang="ko-KR" sz="2000" b="1" baseline="-250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1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= </a:t>
            </a:r>
            <a:r>
              <a:rPr lang="en-US" altLang="ko-KR" sz="2000" b="1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3599.989 - 0.00596T</a:t>
            </a:r>
          </a:p>
          <a:p>
            <a:pPr>
              <a:lnSpc>
                <a:spcPct val="150000"/>
              </a:lnSpc>
            </a:pP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5) L</a:t>
            </a:r>
            <a:r>
              <a:rPr lang="en-US" altLang="ko-KR" sz="2000" b="1" baseline="300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BCC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 </a:t>
            </a:r>
            <a:r>
              <a:rPr lang="en-US" altLang="ko-KR" sz="2000" b="1" baseline="-250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0</a:t>
            </a:r>
            <a:r>
              <a:rPr lang="en-US" altLang="ko-KR" sz="20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= </a:t>
            </a:r>
            <a:r>
              <a:rPr lang="en-US" altLang="ko-KR" sz="2000" b="1">
                <a:latin typeface="Malgun Gothic Semilight" panose="020B0502040204020203" pitchFamily="50" charset="-127"/>
                <a:ea typeface="Malgun Gothic Semilight" panose="020B0502040204020203" pitchFamily="50" charset="-127"/>
                <a:cs typeface="Malgun Gothic Semilight" panose="020B0502040204020203" pitchFamily="50" charset="-127"/>
              </a:rPr>
              <a:t>6999.023 – 3.914T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6BDB54F9-0D29-2776-A226-7FC683B914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248" y="6019138"/>
            <a:ext cx="5077534" cy="4001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3E59721-C05D-598F-64BD-F58BC227B673}"/>
              </a:ext>
            </a:extLst>
          </p:cNvPr>
          <p:cNvSpPr txBox="1"/>
          <p:nvPr/>
        </p:nvSpPr>
        <p:spPr>
          <a:xfrm>
            <a:off x="6435052" y="1754212"/>
            <a:ext cx="7952690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To solve Non-linear Equation System of 2 functions, We use Newton’s Method.</a:t>
            </a:r>
            <a:endParaRPr lang="ko-KR" altLang="en-US" sz="1600" b="1">
              <a:solidFill>
                <a:schemeClr val="accent2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93BA84A6-21D4-09D1-87F1-3E7ED6341B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1979" y="2284148"/>
            <a:ext cx="3997036" cy="562053"/>
          </a:xfrm>
          <a:prstGeom prst="rect">
            <a:avLst/>
          </a:prstGeom>
        </p:spPr>
      </p:pic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F9579A45-AD22-2268-AEEA-EA2760BA7278}"/>
              </a:ext>
            </a:extLst>
          </p:cNvPr>
          <p:cNvSpPr/>
          <p:nvPr/>
        </p:nvSpPr>
        <p:spPr>
          <a:xfrm>
            <a:off x="2971800" y="2344583"/>
            <a:ext cx="2247900" cy="8020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/>
              <a:t>Liquid-FCC Equilibrium</a:t>
            </a:r>
            <a:endParaRPr lang="ko-KR" altLang="en-US" b="1"/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6A559128-0793-7F08-0E58-CB1205435F40}"/>
              </a:ext>
            </a:extLst>
          </p:cNvPr>
          <p:cNvSpPr/>
          <p:nvPr/>
        </p:nvSpPr>
        <p:spPr>
          <a:xfrm>
            <a:off x="2971800" y="3306592"/>
            <a:ext cx="2247900" cy="8020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/>
              <a:t>Liquid-BCC Equilibrium</a:t>
            </a:r>
            <a:endParaRPr lang="ko-KR" altLang="en-US" b="1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3F700C80-F04C-A676-DDB0-70B22A57F09A}"/>
              </a:ext>
            </a:extLst>
          </p:cNvPr>
          <p:cNvSpPr/>
          <p:nvPr/>
        </p:nvSpPr>
        <p:spPr>
          <a:xfrm>
            <a:off x="2971800" y="4329397"/>
            <a:ext cx="2247900" cy="8020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/>
              <a:t>FCC-BCC</a:t>
            </a:r>
          </a:p>
          <a:p>
            <a:pPr algn="ctr"/>
            <a:r>
              <a:rPr lang="en-US" altLang="ko-KR" b="1"/>
              <a:t>Equilibrium</a:t>
            </a:r>
            <a:endParaRPr lang="ko-KR" altLang="en-US" b="1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940A8714-759A-1D1D-4EA1-65AC307DA7BE}"/>
              </a:ext>
            </a:extLst>
          </p:cNvPr>
          <p:cNvSpPr/>
          <p:nvPr/>
        </p:nvSpPr>
        <p:spPr>
          <a:xfrm>
            <a:off x="6470554" y="3120444"/>
            <a:ext cx="2247900" cy="8020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/>
              <a:t>Liquid-FCC Equilibrium</a:t>
            </a:r>
            <a:endParaRPr lang="ko-KR" alt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FD1A9D9-F3DC-93D1-C102-907AD0E15C6E}"/>
                  </a:ext>
                </a:extLst>
              </p:cNvPr>
              <p:cNvSpPr txBox="1"/>
              <p:nvPr/>
            </p:nvSpPr>
            <p:spPr>
              <a:xfrm>
                <a:off x="6435052" y="5553656"/>
                <a:ext cx="10609315" cy="13385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160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f2)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600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𝑷𝒔</m:t>
                        </m:r>
                      </m:sub>
                      <m:sup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𝑳</m:t>
                        </m:r>
                      </m:sup>
                    </m:sSubSup>
                    <m:r>
                      <a:rPr lang="en-US" altLang="ko-KR" sz="1600" b="1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−</m:t>
                    </m:r>
                    <m:sSubSup>
                      <m:sSubSupPr>
                        <m:ctrlPr>
                          <a:rPr lang="en-US" altLang="ko-KR" sz="1600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𝑷𝒔</m:t>
                        </m:r>
                      </m:sub>
                      <m:sup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𝑭𝑪𝑪</m:t>
                        </m:r>
                      </m:sup>
                    </m:sSubSup>
                    <m:r>
                      <a:rPr lang="en-US" altLang="ko-KR" sz="1600" b="1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=</m:t>
                    </m:r>
                    <m:r>
                      <a:rPr lang="en-US" altLang="ko-KR" sz="1600" b="1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𝟎</m:t>
                    </m:r>
                  </m:oMath>
                </a14:m>
                <a:endParaRPr lang="en-US" altLang="ko-KR" sz="1600" b="1"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sSubSup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𝐿</m:t>
                          </m:r>
                        </m:sup>
                      </m:sSubSup>
                      <m:r>
                        <a:rPr lang="en-US" altLang="ko-KR" sz="1600" b="0" i="1" smtClean="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−</m:t>
                      </m:r>
                      <m:sSubSup>
                        <m:sSub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sSubSup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sz="1600" b="0" i="1" smtClean="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=°</m:t>
                      </m:r>
                      <m:sSubSup>
                        <m:sSub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sSubSup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𝐹𝐶𝐶</m:t>
                          </m:r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→</m:t>
                          </m:r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𝑙𝑖𝑞𝑢𝑖𝑑</m:t>
                          </m:r>
                        </m:sup>
                      </m:sSubSup>
                      <m:r>
                        <a:rPr lang="en-US" altLang="ko-KR" sz="1600" b="0" i="1" smtClean="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+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𝑅𝑇</m:t>
                      </m:r>
                      <m:r>
                        <m:rPr>
                          <m:sty m:val="p"/>
                        </m:rPr>
                        <a:rPr lang="en-US" altLang="ko-KR" sz="160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ln</m:t>
                      </m:r>
                      <m:f>
                        <m:f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sSubSup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1−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𝐿</m:t>
                              </m:r>
                            </m:sup>
                          </m:sSubSup>
                        </m:num>
                        <m:den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1−</m:t>
                          </m:r>
                          <m:sSubSup>
                            <m:sSubSup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sSubSup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𝐹𝐶𝐶</m:t>
                              </m:r>
                            </m:sup>
                          </m:sSubSup>
                        </m:den>
                      </m:f>
                      <m:r>
                        <a:rPr lang="en-US" altLang="ko-KR" sz="1600" b="0" i="1" smtClean="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+</m:t>
                      </m:r>
                      <m:sSup>
                        <m:s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𝑇𝑘</m:t>
                                  </m:r>
                                </m:sub>
                                <m:sup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𝐿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sSubSup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𝐿</m:t>
                              </m:r>
                            </m:sup>
                          </m:sSub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d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3−4</m:t>
                              </m:r>
                              <m:sSubSup>
                                <m:sSubSup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𝑇𝑘</m:t>
                                  </m:r>
                                </m:sub>
                                <m:sup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𝐿</m:t>
                                  </m:r>
                                </m:sup>
                              </m:sSubSup>
                            </m:e>
                          </m:d>
                          <m:sSubSup>
                            <m:sSubSup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sSubSup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𝐿</m:t>
                              </m:r>
                            </m:sup>
                          </m:sSubSup>
                        </m:e>
                      </m:d>
                      <m:r>
                        <a:rPr lang="en-US" altLang="ko-KR" sz="1600" b="0" i="1" smtClean="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−</m:t>
                      </m:r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𝑇𝑘</m:t>
                                  </m:r>
                                </m:sub>
                                <m:sup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𝐹𝐶𝐶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sSubSup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𝐹𝐶𝐶</m:t>
                              </m:r>
                            </m:sup>
                          </m:sSubSup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d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3−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4</m:t>
                              </m:r>
                              <m:sSubSup>
                                <m:sSubSup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𝑇𝑘</m:t>
                                  </m:r>
                                </m:sub>
                                <m:sup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𝐹𝐶𝐶</m:t>
                                  </m:r>
                                </m:sup>
                              </m:sSubSup>
                            </m:e>
                          </m:d>
                          <m:sSubSup>
                            <m:sSub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sSubSup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𝐹𝐶𝐶</m:t>
                              </m:r>
                            </m:sup>
                          </m:sSubSup>
                        </m:e>
                      </m:d>
                      <m:r>
                        <a:rPr lang="en-US" altLang="ko-KR" sz="1600" b="0" i="1" smtClean="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=0</m:t>
                      </m:r>
                    </m:oMath>
                  </m:oMathPara>
                </a14:m>
                <a:endParaRPr lang="en-US" altLang="ko-KR" sz="1600" b="0" i="1"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FD1A9D9-F3DC-93D1-C102-907AD0E15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052" y="5553656"/>
                <a:ext cx="10609315" cy="1338572"/>
              </a:xfrm>
              <a:prstGeom prst="rect">
                <a:avLst/>
              </a:prstGeom>
              <a:blipFill>
                <a:blip r:embed="rId6"/>
                <a:stretch>
                  <a:fillRect l="-34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AA728A2-6F69-DCCE-5E63-DD58EA706C7D}"/>
                  </a:ext>
                </a:extLst>
              </p:cNvPr>
              <p:cNvSpPr txBox="1"/>
              <p:nvPr/>
            </p:nvSpPr>
            <p:spPr>
              <a:xfrm>
                <a:off x="6470554" y="4196733"/>
                <a:ext cx="10658302" cy="1346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1600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f1)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600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𝑻𝒌</m:t>
                        </m:r>
                      </m:sub>
                      <m:sup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𝑳</m:t>
                        </m:r>
                      </m:sup>
                    </m:sSubSup>
                    <m:r>
                      <a:rPr lang="en-US" altLang="ko-KR" sz="1600" b="1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−</m:t>
                    </m:r>
                    <m:sSubSup>
                      <m:sSubSupPr>
                        <m:ctrlPr>
                          <a:rPr lang="en-US" altLang="ko-KR" sz="1600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𝑻𝒌</m:t>
                        </m:r>
                      </m:sub>
                      <m:sup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𝑭𝑪𝑪</m:t>
                        </m:r>
                      </m:sup>
                    </m:sSubSup>
                    <m:r>
                      <a:rPr lang="en-US" altLang="ko-KR" sz="1600" b="1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=</m:t>
                    </m:r>
                    <m:r>
                      <a:rPr lang="en-US" altLang="ko-KR" sz="1600" b="1" i="1"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𝟎</m:t>
                    </m:r>
                  </m:oMath>
                </a14:m>
                <a:endParaRPr lang="en-US" altLang="ko-KR" sz="1600" b="1"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sSubSup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𝐿</m:t>
                          </m:r>
                        </m:sup>
                      </m:sSubSup>
                      <m:r>
                        <a:rPr lang="en-US" altLang="ko-KR" sz="1600" b="0" i="1" smtClean="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−</m:t>
                      </m:r>
                      <m:sSubSup>
                        <m:sSub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sSubSup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sz="1600" b="0" i="1" smtClean="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=°</m:t>
                      </m:r>
                      <m:sSubSup>
                        <m:sSub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sSubSup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𝐹𝐶𝐶</m:t>
                          </m:r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→</m:t>
                          </m:r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𝑙𝑖𝑞𝑢𝑖𝑑</m:t>
                          </m:r>
                        </m:sup>
                      </m:sSubSup>
                      <m:r>
                        <a:rPr lang="en-US" altLang="ko-KR" sz="1600" b="0" i="1" smtClean="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+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𝑅𝑇</m:t>
                      </m:r>
                      <m:r>
                        <m:rPr>
                          <m:sty m:val="p"/>
                        </m:rPr>
                        <a:rPr lang="en-US" altLang="ko-KR" sz="160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ln</m:t>
                      </m:r>
                      <m:f>
                        <m:f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sSubSup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𝐿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sSubSup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𝐹𝐶𝐶</m:t>
                              </m:r>
                            </m:sup>
                          </m:sSubSup>
                        </m:den>
                      </m:f>
                      <m:r>
                        <a:rPr lang="en-US" altLang="ko-KR" sz="1600" b="0" i="1" smtClean="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+</m:t>
                      </m:r>
                      <m:sSup>
                        <m:s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d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1−</m:t>
                              </m:r>
                              <m:sSubSup>
                                <m:sSubSup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𝑇𝑘</m:t>
                                  </m:r>
                                </m:sub>
                                <m:sup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𝐿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sSubSup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𝐿</m:t>
                              </m:r>
                            </m:sup>
                          </m:sSub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d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1−4</m:t>
                              </m:r>
                              <m:sSubSup>
                                <m:sSubSup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𝑇𝑘</m:t>
                                  </m:r>
                                </m:sub>
                                <m:sup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𝐿</m:t>
                                  </m:r>
                                </m:sup>
                              </m:sSubSup>
                            </m:e>
                          </m:d>
                          <m:sSubSup>
                            <m:sSubSup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sSubSup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𝐿</m:t>
                              </m:r>
                            </m:sup>
                          </m:sSubSup>
                        </m:e>
                      </m:d>
                      <m:r>
                        <a:rPr lang="en-US" altLang="ko-KR" sz="1600" b="0" i="1" smtClean="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−</m:t>
                      </m:r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d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1−</m:t>
                              </m:r>
                              <m:sSubSup>
                                <m:sSubSup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𝑇𝑘</m:t>
                                  </m:r>
                                </m:sub>
                                <m:sup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𝐹𝐶𝐶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sSubSup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𝐹𝐶𝐶</m:t>
                              </m:r>
                            </m:sup>
                          </m:sSubSup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d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1−4</m:t>
                              </m:r>
                              <m:sSubSup>
                                <m:sSubSup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𝑇𝑘</m:t>
                                  </m:r>
                                </m:sub>
                                <m:sup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  <a:cs typeface="Malgun Gothic Semilight" panose="020B0502040204020203" pitchFamily="50" charset="-127"/>
                                    </a:rPr>
                                    <m:t>𝐹𝐶𝐶</m:t>
                                  </m:r>
                                </m:sup>
                              </m:sSubSup>
                            </m:e>
                          </m:d>
                          <m:sSubSup>
                            <m:sSub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sSubSup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  <m:t>𝐹𝐶𝐶</m:t>
                              </m:r>
                            </m:sup>
                          </m:sSubSup>
                        </m:e>
                      </m:d>
                      <m:r>
                        <a:rPr lang="en-US" altLang="ko-KR" sz="1600" b="0" i="1" smtClean="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=0</m:t>
                      </m:r>
                    </m:oMath>
                  </m:oMathPara>
                </a14:m>
                <a:endParaRPr lang="en-US" altLang="ko-KR" sz="1600" b="0" i="1"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AA728A2-6F69-DCCE-5E63-DD58EA706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554" y="4196733"/>
                <a:ext cx="10658302" cy="1346010"/>
              </a:xfrm>
              <a:prstGeom prst="rect">
                <a:avLst/>
              </a:prstGeom>
              <a:blipFill>
                <a:blip r:embed="rId7"/>
                <a:stretch>
                  <a:fillRect l="-28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3AB8832-5581-F26F-41AF-00244CB8F9EB}"/>
                  </a:ext>
                </a:extLst>
              </p:cNvPr>
              <p:cNvSpPr txBox="1"/>
              <p:nvPr/>
            </p:nvSpPr>
            <p:spPr>
              <a:xfrm>
                <a:off x="6629400" y="6389702"/>
                <a:ext cx="3349700" cy="3064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𝐽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d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𝑋</m:t>
                          </m:r>
                        </m:e>
                      </m:d>
                      <m:r>
                        <a:rPr lang="en-US" altLang="ko-KR" sz="2400" b="0" i="1" smtClean="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Malgun Gothic Semilight" panose="020B0502040204020203" pitchFamily="50" charset="-127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ko-KR" sz="2400" b="0" i="1" smtClean="0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Malgun Gothic Semilight" panose="020B0502040204020203" pitchFamily="50" charset="-127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2400" b="0" i="1" smtClean="0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Malgun Gothic Semilight" panose="020B0502040204020203" pitchFamily="50" charset="-127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ko-KR" sz="2400" b="0" i="1" smtClean="0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400" b="0" i="1" smtClean="0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ko-KR" sz="2400" b="0" i="1" smtClean="0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lang="en-US" altLang="ko-KR" sz="2400" b="0" i="1" smtClean="0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Malgun Gothic Semilight" panose="020B0502040204020203" pitchFamily="50" charset="-127"/>
                                      </a:rPr>
                                      <m:t>𝜕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2400" b="0" i="1" smtClean="0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2400" b="0" i="1" smtClean="0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ko-KR" sz="2400" b="0" i="1" smtClean="0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𝑇𝑘</m:t>
                                        </m:r>
                                      </m:sub>
                                      <m:sup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2400" b="0" i="1" smtClean="0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𝐿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ko-KR" sz="2400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Malgun Gothic Semilight" panose="020B0502040204020203" pitchFamily="50" charset="-127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2400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Malgun Gothic Semilight" panose="020B0502040204020203" pitchFamily="50" charset="-127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ko-KR" sz="2400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400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ko-KR" sz="2400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lang="en-US" altLang="ko-KR" sz="2400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Malgun Gothic Semilight" panose="020B0502040204020203" pitchFamily="50" charset="-127"/>
                                      </a:rPr>
                                      <m:t>𝜕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2400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2400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ko-KR" sz="2400" b="0" i="1" smtClean="0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𝑇𝑘</m:t>
                                        </m:r>
                                      </m:sub>
                                      <m:sup>
                                        <m:r>
                                          <a:rPr lang="en-US" altLang="ko-KR" sz="2400" b="0" i="1" smtClean="0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𝐹𝐶𝐶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ko-KR" sz="2400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Malgun Gothic Semilight" panose="020B0502040204020203" pitchFamily="50" charset="-127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2400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Malgun Gothic Semilight" panose="020B0502040204020203" pitchFamily="50" charset="-127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ko-KR" sz="2400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400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ko-KR" sz="2400" b="0" i="1" smtClean="0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lang="en-US" altLang="ko-KR" sz="2400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Malgun Gothic Semilight" panose="020B0502040204020203" pitchFamily="50" charset="-127"/>
                                      </a:rPr>
                                      <m:t>𝜕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2400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2400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ko-KR" sz="2400" b="0" i="1" smtClean="0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𝑇𝑘</m:t>
                                        </m:r>
                                      </m:sub>
                                      <m:sup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2400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𝐿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ko-KR" sz="2400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Malgun Gothic Semilight" panose="020B0502040204020203" pitchFamily="50" charset="-127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2400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Malgun Gothic Semilight" panose="020B0502040204020203" pitchFamily="50" charset="-127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ko-KR" sz="2400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400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ko-KR" sz="2400" b="0" i="1" smtClean="0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lang="en-US" altLang="ko-KR" sz="2400" i="1">
                                        <a:latin typeface="Cambria Math" panose="02040503050406030204" pitchFamily="18" charset="0"/>
                                        <a:ea typeface="맑은 고딕" panose="020B0503020000020004" pitchFamily="50" charset="-127"/>
                                        <a:cs typeface="Malgun Gothic Semilight" panose="020B0502040204020203" pitchFamily="50" charset="-127"/>
                                      </a:rPr>
                                      <m:t>𝜕</m:t>
                                    </m:r>
                                    <m:sSubSup>
                                      <m:sSubSupPr>
                                        <m:ctrlPr>
                                          <a:rPr lang="en-US" altLang="ko-KR" sz="2400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2400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ko-KR" sz="2400" b="0" i="1" smtClean="0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𝑇𝑘</m:t>
                                        </m:r>
                                      </m:sub>
                                      <m:sup>
                                        <m:r>
                                          <a:rPr lang="en-US" altLang="ko-KR" sz="2400" i="1">
                                            <a:latin typeface="Cambria Math" panose="02040503050406030204" pitchFamily="18" charset="0"/>
                                            <a:ea typeface="맑은 고딕" panose="020B0503020000020004" pitchFamily="50" charset="-127"/>
                                            <a:cs typeface="Malgun Gothic Semilight" panose="020B0502040204020203" pitchFamily="50" charset="-127"/>
                                          </a:rPr>
                                          <m:t>𝐹𝐶𝐶</m:t>
                                        </m:r>
                                      </m:sup>
                                    </m:sSubSup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ko-KR" sz="2400" b="0" i="1">
                  <a:latin typeface="Cambria Math" panose="02040503050406030204" pitchFamily="18" charset="0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  <a:p>
                <a:pPr algn="just">
                  <a:lnSpc>
                    <a:spcPct val="150000"/>
                  </a:lnSpc>
                </a:pPr>
                <a:endParaRPr lang="en-US" altLang="ko-KR" sz="2400" i="1">
                  <a:latin typeface="Cambria Math" panose="02040503050406030204" pitchFamily="18" charset="0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3AB8832-5581-F26F-41AF-00244CB8F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6389702"/>
                <a:ext cx="3349700" cy="30643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16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DDB3FB9-D4DA-2C5A-9BA7-97D1E68E2015}"/>
              </a:ext>
            </a:extLst>
          </p:cNvPr>
          <p:cNvSpPr txBox="1"/>
          <p:nvPr/>
        </p:nvSpPr>
        <p:spPr>
          <a:xfrm>
            <a:off x="152400" y="1115080"/>
            <a:ext cx="10502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MIDTERM) Calculate the phase diagram of the Ps-Tk</a:t>
            </a:r>
            <a:r>
              <a:rPr lang="ko-KR" altLang="en-US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Binary System </a:t>
            </a:r>
            <a:endParaRPr lang="ko-KR" altLang="en-US" sz="2800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155A58-106F-A05D-FA5B-47E9B6EC4630}"/>
                  </a:ext>
                </a:extLst>
              </p:cNvPr>
              <p:cNvSpPr txBox="1"/>
              <p:nvPr/>
            </p:nvSpPr>
            <p:spPr>
              <a:xfrm>
                <a:off x="190500" y="3113235"/>
                <a:ext cx="3082636" cy="248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2000" b="1">
                    <a:solidFill>
                      <a:schemeClr val="accent2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Equilibrium Condition: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f1e)</a:t>
                </a:r>
                <a:r>
                  <a:rPr lang="en-US" altLang="ko-KR" sz="2000" b="1">
                    <a:solidFill>
                      <a:schemeClr val="tx1"/>
                    </a:solidFill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𝑻𝒌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𝑳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−</m:t>
                    </m:r>
                    <m:sSubSup>
                      <m:sSubSupPr>
                        <m:ctrlP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𝑻𝒌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𝑭𝑪𝑪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=</m:t>
                    </m:r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𝟎</m:t>
                    </m:r>
                  </m:oMath>
                </a14:m>
                <a:endParaRPr lang="en-US" altLang="ko-KR" sz="2000" b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f2e)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𝑻𝒌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𝑳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−</m:t>
                    </m:r>
                    <m:sSubSup>
                      <m:sSubSupPr>
                        <m:ctrlP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𝑻𝒌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𝑩𝑪𝑪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=</m:t>
                    </m:r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𝟎</m:t>
                    </m:r>
                  </m:oMath>
                </a14:m>
                <a:endParaRPr lang="en-US" altLang="ko-KR" sz="2000" b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f3e)</a:t>
                </a:r>
                <a:r>
                  <a:rPr lang="en-US" altLang="ko-KR" sz="2000" b="1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𝑷𝒔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𝑳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−</m:t>
                    </m:r>
                    <m:sSubSup>
                      <m:sSubSupPr>
                        <m:ctrlP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𝑷𝒔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𝑭𝑪𝑪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=</m:t>
                    </m:r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𝟎</m:t>
                    </m:r>
                  </m:oMath>
                </a14:m>
                <a:endParaRPr lang="en-US" altLang="ko-KR" sz="2000" b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Malgun Gothic Semilight" panose="020B0502040204020203" pitchFamily="50" charset="-127"/>
                  </a:rPr>
                  <a:t>f4e)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𝑷𝒔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𝑳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−</m:t>
                    </m:r>
                    <m:sSubSup>
                      <m:sSubSupPr>
                        <m:ctrlP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</m:ctrlPr>
                      </m:sSubSupPr>
                      <m:e>
                        <m:r>
                          <a:rPr lang="en-US" altLang="ko-K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𝝁</m:t>
                        </m:r>
                      </m:e>
                      <m:sub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𝑷𝒔</m:t>
                        </m:r>
                      </m:sub>
                      <m:sup>
                        <m:r>
                          <a:rPr lang="en-US" altLang="ko-K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Malgun Gothic Semilight" panose="020B0502040204020203" pitchFamily="50" charset="-127"/>
                          </a:rPr>
                          <m:t>𝑩𝑪𝑪</m:t>
                        </m:r>
                      </m:sup>
                    </m:sSubSup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=</m:t>
                    </m:r>
                    <m:r>
                      <a:rPr lang="en-US" altLang="ko-K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맑은 고딕" panose="020B0503020000020004" pitchFamily="50" charset="-127"/>
                        <a:cs typeface="Malgun Gothic Semilight" panose="020B0502040204020203" pitchFamily="50" charset="-127"/>
                      </a:rPr>
                      <m:t>𝟎</m:t>
                    </m:r>
                  </m:oMath>
                </a14:m>
                <a:endParaRPr lang="en-US" altLang="ko-KR" sz="2000" b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155A58-106F-A05D-FA5B-47E9B6EC4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3113235"/>
                <a:ext cx="3082636" cy="2486515"/>
              </a:xfrm>
              <a:prstGeom prst="rect">
                <a:avLst/>
              </a:prstGeom>
              <a:blipFill>
                <a:blip r:embed="rId2"/>
                <a:stretch>
                  <a:fillRect l="-1976" b="-318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83E59721-C05D-598F-64BD-F58BC227B673}"/>
              </a:ext>
            </a:extLst>
          </p:cNvPr>
          <p:cNvSpPr txBox="1"/>
          <p:nvPr/>
        </p:nvSpPr>
        <p:spPr>
          <a:xfrm>
            <a:off x="190500" y="2528345"/>
            <a:ext cx="6501588" cy="494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In Binary System, There is Triple Equilibrium Point!!</a:t>
            </a:r>
            <a:endParaRPr lang="ko-KR" altLang="en-US" sz="2000" b="1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F9579A45-AD22-2268-AEEA-EA2760BA7278}"/>
              </a:ext>
            </a:extLst>
          </p:cNvPr>
          <p:cNvSpPr/>
          <p:nvPr/>
        </p:nvSpPr>
        <p:spPr>
          <a:xfrm>
            <a:off x="2819400" y="3718531"/>
            <a:ext cx="2247900" cy="18535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/>
              <a:t>Liquid-FCC-BCC Equilibrium</a:t>
            </a:r>
            <a:endParaRPr lang="ko-KR" alt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3AB8832-5581-F26F-41AF-00244CB8F9EB}"/>
                  </a:ext>
                </a:extLst>
              </p:cNvPr>
              <p:cNvSpPr txBox="1"/>
              <p:nvPr/>
            </p:nvSpPr>
            <p:spPr>
              <a:xfrm>
                <a:off x="10605537" y="2019300"/>
                <a:ext cx="5625063" cy="5719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𝐽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</m:ctrlPr>
                        </m:d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Malgun Gothic Semilight" panose="020B0502040204020203" pitchFamily="50" charset="-127"/>
                            </a:rPr>
                            <m:t>𝑋</m:t>
                          </m:r>
                        </m:e>
                      </m:d>
                      <m:r>
                        <a:rPr lang="en-US" altLang="ko-KR" sz="2400" b="0" i="1" smtClean="0"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Malgun Gothic Semilight" panose="020B0502040204020203" pitchFamily="50" charset="-127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ko-K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ko-KR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ko-K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𝑇𝑘</m:t>
                                              </m:r>
                                            </m:sub>
                                            <m:sup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kumimoji="1" lang="en-US" altLang="ko-KR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num>
                                        <m:den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𝑇𝑘</m:t>
                                              </m:r>
                                            </m:sub>
                                            <m:sup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ko-K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𝑇𝑘</m:t>
                                              </m:r>
                                            </m:sub>
                                            <m:sup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𝐹𝐶𝐶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𝑇𝑘</m:t>
                                              </m:r>
                                            </m:sub>
                                            <m:sup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𝐵𝐶𝐶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𝑇𝑘</m:t>
                                              </m:r>
                                            </m:sub>
                                            <m:sup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𝐹𝐶𝐶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𝑇𝑘</m:t>
                                              </m:r>
                                            </m:sub>
                                            <m:sup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𝐵𝐶𝐶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ko-K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𝑇𝑘</m:t>
                                              </m:r>
                                            </m:sub>
                                            <m:sup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𝑇𝑘</m:t>
                                              </m:r>
                                            </m:sub>
                                            <m:sup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ko-K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𝑇𝑘</m:t>
                                              </m:r>
                                            </m:sub>
                                            <m:sup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𝐹𝐶𝐶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𝑇𝑘</m:t>
                                              </m:r>
                                            </m:sub>
                                            <m:sup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𝐵𝐶𝐶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𝑇𝑘</m:t>
                                              </m:r>
                                            </m:sub>
                                            <m:sup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𝐹𝐶𝐶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kumimoji="1" lang="en-US" altLang="ko-KR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ko-KR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𝑇𝑘</m:t>
                                              </m:r>
                                            </m:sub>
                                            <m:sup>
                                              <m:r>
                                                <a:rPr kumimoji="1" lang="en-US" altLang="ko-KR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𝐵𝐶𝐶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ko-KR" sz="2400" b="0" i="1">
                  <a:latin typeface="Cambria Math" panose="02040503050406030204" pitchFamily="18" charset="0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  <a:p>
                <a:pPr algn="just">
                  <a:lnSpc>
                    <a:spcPct val="150000"/>
                  </a:lnSpc>
                </a:pPr>
                <a:endParaRPr lang="en-US" altLang="ko-KR" sz="2400" i="1">
                  <a:latin typeface="Cambria Math" panose="02040503050406030204" pitchFamily="18" charset="0"/>
                  <a:ea typeface="맑은 고딕" panose="020B0503020000020004" pitchFamily="50" charset="-127"/>
                  <a:cs typeface="Malgun Gothic Semilight" panose="020B0502040204020203" pitchFamily="50" charset="-127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3AB8832-5581-F26F-41AF-00244CB8F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5537" y="2019300"/>
                <a:ext cx="5625063" cy="57193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A2CADFB-EC19-93B9-384C-AE55A5149DA5}"/>
              </a:ext>
            </a:extLst>
          </p:cNvPr>
          <p:cNvSpPr txBox="1"/>
          <p:nvPr/>
        </p:nvSpPr>
        <p:spPr>
          <a:xfrm>
            <a:off x="7744189" y="2440012"/>
            <a:ext cx="7952690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To solve Non-linear Equation System of 2 functions, We use Newton’s Method.</a:t>
            </a:r>
            <a:endParaRPr lang="ko-KR" altLang="en-US" sz="1600" b="1">
              <a:solidFill>
                <a:schemeClr val="accent2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89B3ED56-7524-ED57-15AB-C2EF3B0BCD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1116" y="2969948"/>
            <a:ext cx="3997036" cy="562053"/>
          </a:xfrm>
          <a:prstGeom prst="rect">
            <a:avLst/>
          </a:prstGeom>
        </p:spPr>
      </p:pic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A83CB631-D8E0-7374-9365-5DC0C839F25F}"/>
              </a:ext>
            </a:extLst>
          </p:cNvPr>
          <p:cNvSpPr/>
          <p:nvPr/>
        </p:nvSpPr>
        <p:spPr>
          <a:xfrm>
            <a:off x="7744189" y="5095713"/>
            <a:ext cx="2247900" cy="7335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/>
              <a:t>Liquid-FCC-BCC Equilibrium</a:t>
            </a:r>
            <a:endParaRPr lang="ko-KR" altLang="en-US" b="1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7B40BDD-E21D-51D9-11D5-BF11392E00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014" y="7866936"/>
            <a:ext cx="11171028" cy="4769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F454E8-C75A-98C1-72CE-64A28AE6A195}"/>
              </a:ext>
            </a:extLst>
          </p:cNvPr>
          <p:cNvSpPr txBox="1"/>
          <p:nvPr/>
        </p:nvSpPr>
        <p:spPr>
          <a:xfrm>
            <a:off x="190500" y="7258681"/>
            <a:ext cx="3098028" cy="454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>
                <a:solidFill>
                  <a:schemeClr val="accen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&lt;Newton-Method Result&gt;</a:t>
            </a:r>
            <a:endParaRPr lang="ko-KR" altLang="en-US" b="1">
              <a:solidFill>
                <a:schemeClr val="accent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63E902-0834-024A-1BEC-D4B7354EC6EA}"/>
              </a:ext>
            </a:extLst>
          </p:cNvPr>
          <p:cNvSpPr txBox="1"/>
          <p:nvPr/>
        </p:nvSpPr>
        <p:spPr>
          <a:xfrm>
            <a:off x="455103" y="8278041"/>
            <a:ext cx="2378152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Peritectic</a:t>
            </a:r>
            <a:r>
              <a:rPr lang="ko-KR" altLang="en-US" sz="16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 </a:t>
            </a: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Temperature</a:t>
            </a:r>
            <a:endParaRPr lang="ko-KR" altLang="en-US" sz="1600" b="1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454E0A-1A33-8CA7-93C5-F8ED1E348D31}"/>
              </a:ext>
            </a:extLst>
          </p:cNvPr>
          <p:cNvSpPr txBox="1"/>
          <p:nvPr/>
        </p:nvSpPr>
        <p:spPr>
          <a:xfrm>
            <a:off x="4191000" y="8278041"/>
            <a:ext cx="572593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X^L</a:t>
            </a:r>
            <a:endParaRPr lang="ko-KR" altLang="en-US" sz="1600" b="1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32F1DE-28E9-B89D-3A58-1C447C998950}"/>
              </a:ext>
            </a:extLst>
          </p:cNvPr>
          <p:cNvSpPr txBox="1"/>
          <p:nvPr/>
        </p:nvSpPr>
        <p:spPr>
          <a:xfrm>
            <a:off x="6629400" y="8278041"/>
            <a:ext cx="830548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X^FCC</a:t>
            </a:r>
            <a:endParaRPr lang="ko-KR" altLang="en-US" sz="1600" b="1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48C1F1-CC52-D7A8-A29C-A5F02E69DAB9}"/>
              </a:ext>
            </a:extLst>
          </p:cNvPr>
          <p:cNvSpPr txBox="1"/>
          <p:nvPr/>
        </p:nvSpPr>
        <p:spPr>
          <a:xfrm>
            <a:off x="9525000" y="8278041"/>
            <a:ext cx="854593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X^BCC</a:t>
            </a:r>
            <a:endParaRPr lang="ko-KR" altLang="en-US" sz="1600" b="1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078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20FA5B99-FEE9-4392-5056-46A98D321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4400" y="3956068"/>
            <a:ext cx="5639587" cy="4115374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7B34D4A-4CC1-AE53-840B-69409F596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2310" y="4020800"/>
            <a:ext cx="5563376" cy="4077269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83A32ADC-A7B4-FE36-F8A6-E36C26C1CE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376" y="3937015"/>
            <a:ext cx="5544324" cy="41534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DB3FB9-D4DA-2C5A-9BA7-97D1E68E2015}"/>
              </a:ext>
            </a:extLst>
          </p:cNvPr>
          <p:cNvSpPr txBox="1"/>
          <p:nvPr/>
        </p:nvSpPr>
        <p:spPr>
          <a:xfrm>
            <a:off x="152400" y="1115080"/>
            <a:ext cx="10502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MIDTERM) Calculate the phase diagram of the Ps-Tk</a:t>
            </a:r>
            <a:r>
              <a:rPr lang="ko-KR" altLang="en-US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Binary System </a:t>
            </a:r>
            <a:endParaRPr lang="ko-KR" altLang="en-US" sz="2800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8D764C8F-6110-1B29-83EA-A5567CCF1204}"/>
              </a:ext>
            </a:extLst>
          </p:cNvPr>
          <p:cNvSpPr/>
          <p:nvPr/>
        </p:nvSpPr>
        <p:spPr>
          <a:xfrm>
            <a:off x="2293875" y="2955082"/>
            <a:ext cx="2247900" cy="8020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/>
              <a:t>Liquid-FCC Equilibrium</a:t>
            </a:r>
            <a:endParaRPr lang="ko-KR" altLang="en-US" b="1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B7EB4BE2-E09E-4808-3D79-C822A4F0B591}"/>
              </a:ext>
            </a:extLst>
          </p:cNvPr>
          <p:cNvSpPr/>
          <p:nvPr/>
        </p:nvSpPr>
        <p:spPr>
          <a:xfrm>
            <a:off x="8020049" y="2857500"/>
            <a:ext cx="2247900" cy="8020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/>
              <a:t>Liquid-BCC Equilibrium</a:t>
            </a:r>
            <a:endParaRPr lang="ko-KR" altLang="en-US" b="1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15B3DB3C-0E48-0E7E-207E-1DF0B7600CCE}"/>
              </a:ext>
            </a:extLst>
          </p:cNvPr>
          <p:cNvSpPr/>
          <p:nvPr/>
        </p:nvSpPr>
        <p:spPr>
          <a:xfrm>
            <a:off x="14173200" y="2857500"/>
            <a:ext cx="2247900" cy="8020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/>
              <a:t>FCC-BCC</a:t>
            </a:r>
          </a:p>
          <a:p>
            <a:pPr algn="ctr"/>
            <a:r>
              <a:rPr lang="en-US" altLang="ko-KR" b="1"/>
              <a:t>Equilibrium</a:t>
            </a:r>
            <a:endParaRPr lang="ko-KR" altLang="en-US" b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DBC22C2-01D9-D31E-31E7-A12A88201D52}"/>
              </a:ext>
            </a:extLst>
          </p:cNvPr>
          <p:cNvSpPr txBox="1"/>
          <p:nvPr/>
        </p:nvSpPr>
        <p:spPr>
          <a:xfrm>
            <a:off x="10267949" y="49149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L</a:t>
            </a:r>
            <a:endParaRPr lang="ko-KR" altLang="en-US" b="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85EF82-B9F1-4254-3511-C4E68CA67943}"/>
              </a:ext>
            </a:extLst>
          </p:cNvPr>
          <p:cNvSpPr txBox="1"/>
          <p:nvPr/>
        </p:nvSpPr>
        <p:spPr>
          <a:xfrm>
            <a:off x="8020049" y="6438900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BCC</a:t>
            </a:r>
            <a:endParaRPr lang="ko-KR" altLang="en-US" b="1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308797-063A-DBC8-B7BB-3F1D216B26AC}"/>
              </a:ext>
            </a:extLst>
          </p:cNvPr>
          <p:cNvSpPr txBox="1"/>
          <p:nvPr/>
        </p:nvSpPr>
        <p:spPr>
          <a:xfrm>
            <a:off x="9372600" y="56007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BCC + L</a:t>
            </a:r>
            <a:endParaRPr lang="ko-KR" altLang="en-US" b="1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79C641-0F6C-EDEC-7F8C-B1F2C38AA550}"/>
              </a:ext>
            </a:extLst>
          </p:cNvPr>
          <p:cNvSpPr txBox="1"/>
          <p:nvPr/>
        </p:nvSpPr>
        <p:spPr>
          <a:xfrm>
            <a:off x="3276600" y="506043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L</a:t>
            </a:r>
            <a:endParaRPr lang="ko-KR" altLang="en-US" b="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49242D7-CACC-DFE6-68BF-25301D934CD2}"/>
              </a:ext>
            </a:extLst>
          </p:cNvPr>
          <p:cNvSpPr txBox="1"/>
          <p:nvPr/>
        </p:nvSpPr>
        <p:spPr>
          <a:xfrm>
            <a:off x="1143000" y="5874769"/>
            <a:ext cx="532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FCC</a:t>
            </a:r>
            <a:endParaRPr lang="ko-KR" altLang="en-US" b="1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DA2F93C-3153-6C02-BDCC-4F5603248ADD}"/>
              </a:ext>
            </a:extLst>
          </p:cNvPr>
          <p:cNvSpPr txBox="1"/>
          <p:nvPr/>
        </p:nvSpPr>
        <p:spPr>
          <a:xfrm>
            <a:off x="3002410" y="6288035"/>
            <a:ext cx="851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FCC + L</a:t>
            </a:r>
            <a:endParaRPr lang="ko-KR" altLang="en-US" b="1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70C5E0-82DA-7532-4A2F-FADB1541B91D}"/>
              </a:ext>
            </a:extLst>
          </p:cNvPr>
          <p:cNvSpPr txBox="1"/>
          <p:nvPr/>
        </p:nvSpPr>
        <p:spPr>
          <a:xfrm>
            <a:off x="13321748" y="5233436"/>
            <a:ext cx="532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FCC</a:t>
            </a:r>
            <a:endParaRPr lang="ko-KR" altLang="en-US" b="1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B0F0E5-2EEE-FA12-1DF7-3CFD0A433462}"/>
              </a:ext>
            </a:extLst>
          </p:cNvPr>
          <p:cNvSpPr txBox="1"/>
          <p:nvPr/>
        </p:nvSpPr>
        <p:spPr>
          <a:xfrm>
            <a:off x="16471323" y="540110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BCC</a:t>
            </a:r>
            <a:endParaRPr lang="ko-KR" altLang="en-US" b="1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526CB54-6CD8-0777-8C54-769D49E9149B}"/>
              </a:ext>
            </a:extLst>
          </p:cNvPr>
          <p:cNvSpPr txBox="1"/>
          <p:nvPr/>
        </p:nvSpPr>
        <p:spPr>
          <a:xfrm>
            <a:off x="14325600" y="6220236"/>
            <a:ext cx="102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FCC+BCC</a:t>
            </a:r>
            <a:endParaRPr lang="ko-KR" altLang="en-US" b="1"/>
          </a:p>
        </p:txBody>
      </p:sp>
    </p:spTree>
    <p:extLst>
      <p:ext uri="{BB962C8B-B14F-4D97-AF65-F5344CB8AC3E}">
        <p14:creationId xmlns:p14="http://schemas.microsoft.com/office/powerpoint/2010/main" val="1835248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DDB3FB9-D4DA-2C5A-9BA7-97D1E68E2015}"/>
              </a:ext>
            </a:extLst>
          </p:cNvPr>
          <p:cNvSpPr txBox="1"/>
          <p:nvPr/>
        </p:nvSpPr>
        <p:spPr>
          <a:xfrm>
            <a:off x="152400" y="1115080"/>
            <a:ext cx="10502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MIDTERM) Calculate the phase diagram of the Ps-Tk</a:t>
            </a:r>
            <a:r>
              <a:rPr lang="ko-KR" altLang="en-US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Binary System </a:t>
            </a:r>
            <a:endParaRPr lang="ko-KR" altLang="en-US" sz="2800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8D764C8F-6110-1B29-83EA-A5567CCF1204}"/>
              </a:ext>
            </a:extLst>
          </p:cNvPr>
          <p:cNvSpPr/>
          <p:nvPr/>
        </p:nvSpPr>
        <p:spPr>
          <a:xfrm>
            <a:off x="2726722" y="2833255"/>
            <a:ext cx="2580894" cy="8020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/>
              <a:t>2</a:t>
            </a:r>
            <a:r>
              <a:rPr lang="ko-KR" altLang="en-US" b="1"/>
              <a:t> </a:t>
            </a:r>
            <a:r>
              <a:rPr lang="en-US" altLang="ko-KR" b="1"/>
              <a:t>phase</a:t>
            </a:r>
            <a:r>
              <a:rPr lang="ko-KR" altLang="en-US" b="1"/>
              <a:t> </a:t>
            </a:r>
            <a:r>
              <a:rPr lang="en-US" altLang="ko-KR" b="1"/>
              <a:t>equilbrium plotted</a:t>
            </a:r>
            <a:endParaRPr lang="ko-KR" altLang="en-US" b="1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525750C0-F606-4BFC-E74E-DFACAC989122}"/>
              </a:ext>
            </a:extLst>
          </p:cNvPr>
          <p:cNvSpPr/>
          <p:nvPr/>
        </p:nvSpPr>
        <p:spPr>
          <a:xfrm>
            <a:off x="11582400" y="2857500"/>
            <a:ext cx="2580894" cy="80204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/>
              <a:t>Phase</a:t>
            </a:r>
            <a:r>
              <a:rPr lang="ko-KR" altLang="en-US" b="1"/>
              <a:t> </a:t>
            </a:r>
            <a:r>
              <a:rPr lang="en-US" altLang="ko-KR" b="1"/>
              <a:t>Diagram</a:t>
            </a:r>
            <a:r>
              <a:rPr lang="ko-KR" altLang="en-US" b="1"/>
              <a:t> </a:t>
            </a:r>
            <a:r>
              <a:rPr lang="en-US" altLang="ko-KR" b="1"/>
              <a:t>w/</a:t>
            </a:r>
            <a:r>
              <a:rPr lang="ko-KR" altLang="en-US" b="1"/>
              <a:t> </a:t>
            </a:r>
            <a:r>
              <a:rPr lang="en-US" altLang="ko-KR" b="1"/>
              <a:t>Peritectic Point</a:t>
            </a:r>
            <a:endParaRPr lang="ko-KR" altLang="en-US" b="1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684A67F4-B506-829D-CE01-6516FA6DF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093" y="4076700"/>
            <a:ext cx="6934200" cy="5147401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3CA6479A-2244-A020-08C7-26FC8E498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7855" y="3920655"/>
            <a:ext cx="7391400" cy="541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16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8DFF0EE4-5409-1108-6150-EE50E2B5F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81258"/>
            <a:ext cx="8387976" cy="60455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2FA7A0-F485-DA58-9828-D22E7EBDAE46}"/>
              </a:ext>
            </a:extLst>
          </p:cNvPr>
          <p:cNvSpPr txBox="1"/>
          <p:nvPr/>
        </p:nvSpPr>
        <p:spPr>
          <a:xfrm>
            <a:off x="152400" y="1115080"/>
            <a:ext cx="10502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MIDTERM) Calculate the phase diagram of the Ps-Tk</a:t>
            </a:r>
            <a:r>
              <a:rPr lang="ko-KR" altLang="en-US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800" spc="-100">
                <a:latin typeface="맑은 고딕" panose="020B0503020000020004" pitchFamily="50" charset="-127"/>
                <a:ea typeface="맑은 고딕" panose="020B0503020000020004" pitchFamily="50" charset="-127"/>
              </a:rPr>
              <a:t>Binary System </a:t>
            </a:r>
            <a:endParaRPr lang="ko-KR" altLang="en-US" sz="2800" spc="-100">
              <a:latin typeface="맑은 고딕" panose="020B0503020000020004" pitchFamily="50" charset="-127"/>
              <a:ea typeface="맑은 고딕" panose="020B0503020000020004" pitchFamily="50" charset="-127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A123F1-6314-5BD6-284E-DD3627497002}"/>
              </a:ext>
            </a:extLst>
          </p:cNvPr>
          <p:cNvSpPr txBox="1"/>
          <p:nvPr/>
        </p:nvSpPr>
        <p:spPr>
          <a:xfrm>
            <a:off x="4135575" y="5746352"/>
            <a:ext cx="112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FCC + BCC</a:t>
            </a:r>
            <a:endParaRPr lang="ko-KR" altLang="en-US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B70303-95FE-E186-53FD-292A32CBC773}"/>
              </a:ext>
            </a:extLst>
          </p:cNvPr>
          <p:cNvSpPr txBox="1"/>
          <p:nvPr/>
        </p:nvSpPr>
        <p:spPr>
          <a:xfrm>
            <a:off x="3471186" y="3912632"/>
            <a:ext cx="851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FCC + L</a:t>
            </a:r>
            <a:endParaRPr lang="ko-KR" altLang="en-US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2F1A51-3CEF-7B2D-FDF7-84D91511EED7}"/>
              </a:ext>
            </a:extLst>
          </p:cNvPr>
          <p:cNvSpPr txBox="1"/>
          <p:nvPr/>
        </p:nvSpPr>
        <p:spPr>
          <a:xfrm>
            <a:off x="6477000" y="337895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L</a:t>
            </a:r>
            <a:endParaRPr lang="ko-KR" altLang="en-US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6F0347-B3F3-6F52-682B-7FA5D8888E4E}"/>
              </a:ext>
            </a:extLst>
          </p:cNvPr>
          <p:cNvSpPr txBox="1"/>
          <p:nvPr/>
        </p:nvSpPr>
        <p:spPr>
          <a:xfrm>
            <a:off x="1635782" y="3912632"/>
            <a:ext cx="532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FCC</a:t>
            </a:r>
            <a:endParaRPr lang="ko-KR" altLang="en-US" b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5D0E45-B5DD-FFE9-0190-7BE0983319FF}"/>
              </a:ext>
            </a:extLst>
          </p:cNvPr>
          <p:cNvSpPr txBox="1"/>
          <p:nvPr/>
        </p:nvSpPr>
        <p:spPr>
          <a:xfrm>
            <a:off x="7620000" y="51413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BCC</a:t>
            </a:r>
            <a:endParaRPr lang="ko-KR" altLang="en-US" b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CBD15C-CBC9-AD5D-550D-67F97C552596}"/>
              </a:ext>
            </a:extLst>
          </p:cNvPr>
          <p:cNvSpPr txBox="1"/>
          <p:nvPr/>
        </p:nvSpPr>
        <p:spPr>
          <a:xfrm>
            <a:off x="7058890" y="4648688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/>
              <a:t>BCC + L</a:t>
            </a:r>
            <a:endParaRPr lang="ko-KR" altLang="en-US" sz="1400" b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C9D0AF-F8B8-4E78-C278-74A02DEC39EB}"/>
              </a:ext>
            </a:extLst>
          </p:cNvPr>
          <p:cNvSpPr txBox="1"/>
          <p:nvPr/>
        </p:nvSpPr>
        <p:spPr>
          <a:xfrm>
            <a:off x="3471186" y="8149550"/>
            <a:ext cx="2777363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ko-KR" sz="1400" b="1"/>
              <a:t>Peritectic Temperature T = 712.42K</a:t>
            </a:r>
            <a:endParaRPr lang="ko-KR" altLang="en-US" sz="1400" b="1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E6DD0407-D836-BB5C-877F-8E6970525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8182" y="2674092"/>
            <a:ext cx="5525271" cy="415348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538DA38-2DAF-D555-48A2-3308E5E7F46E}"/>
              </a:ext>
            </a:extLst>
          </p:cNvPr>
          <p:cNvSpPr txBox="1"/>
          <p:nvPr/>
        </p:nvSpPr>
        <p:spPr>
          <a:xfrm>
            <a:off x="13944600" y="6972300"/>
            <a:ext cx="1525097" cy="30777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ko-KR" sz="1400" b="1"/>
              <a:t>Plotted With Data</a:t>
            </a:r>
            <a:endParaRPr lang="ko-KR" altLang="en-US" sz="1400" b="1"/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2937B0C5-1055-AF0C-8033-C290765CD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7923" y="8479279"/>
            <a:ext cx="7085121" cy="30251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00D6C3F-3ABE-FE8B-D772-F26367829213}"/>
              </a:ext>
            </a:extLst>
          </p:cNvPr>
          <p:cNvSpPr txBox="1"/>
          <p:nvPr/>
        </p:nvSpPr>
        <p:spPr>
          <a:xfrm>
            <a:off x="11353800" y="8026773"/>
            <a:ext cx="1285352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T_Peritectic</a:t>
            </a:r>
            <a:endParaRPr lang="ko-KR" altLang="en-US" sz="1600" b="1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D628B7-018F-7D09-F3AC-BFD901C636BC}"/>
              </a:ext>
            </a:extLst>
          </p:cNvPr>
          <p:cNvSpPr txBox="1"/>
          <p:nvPr/>
        </p:nvSpPr>
        <p:spPr>
          <a:xfrm>
            <a:off x="13503015" y="8065254"/>
            <a:ext cx="572593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X^L</a:t>
            </a:r>
            <a:endParaRPr lang="ko-KR" altLang="en-US" sz="1600" b="1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224E4D-664D-EC18-5A61-C2D4848C62D7}"/>
              </a:ext>
            </a:extLst>
          </p:cNvPr>
          <p:cNvSpPr txBox="1"/>
          <p:nvPr/>
        </p:nvSpPr>
        <p:spPr>
          <a:xfrm>
            <a:off x="15054423" y="8026773"/>
            <a:ext cx="830548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X^FCC</a:t>
            </a:r>
            <a:endParaRPr lang="ko-KR" altLang="en-US" sz="1600" b="1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BBA254-4F65-C01E-A242-45C5F05A5256}"/>
              </a:ext>
            </a:extLst>
          </p:cNvPr>
          <p:cNvSpPr txBox="1"/>
          <p:nvPr/>
        </p:nvSpPr>
        <p:spPr>
          <a:xfrm>
            <a:off x="16863786" y="8096427"/>
            <a:ext cx="854593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X^BCC</a:t>
            </a:r>
            <a:endParaRPr lang="ko-KR" altLang="en-US" sz="1600" b="1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878101-44D7-A09F-FCD0-5C21A1D40DA5}"/>
              </a:ext>
            </a:extLst>
          </p:cNvPr>
          <p:cNvSpPr txBox="1"/>
          <p:nvPr/>
        </p:nvSpPr>
        <p:spPr>
          <a:xfrm>
            <a:off x="11584371" y="8781788"/>
            <a:ext cx="912429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715.203</a:t>
            </a:r>
            <a:endParaRPr lang="ko-KR" altLang="en-US" sz="160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D378AB6-B799-268F-0FAE-66D49D6B5111}"/>
              </a:ext>
            </a:extLst>
          </p:cNvPr>
          <p:cNvSpPr txBox="1"/>
          <p:nvPr/>
        </p:nvSpPr>
        <p:spPr>
          <a:xfrm>
            <a:off x="13380989" y="8766130"/>
            <a:ext cx="684803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0.840</a:t>
            </a:r>
            <a:endParaRPr lang="ko-KR" altLang="en-US" sz="160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181157C-B920-15E8-EC17-CB662849C301}"/>
              </a:ext>
            </a:extLst>
          </p:cNvPr>
          <p:cNvSpPr txBox="1"/>
          <p:nvPr/>
        </p:nvSpPr>
        <p:spPr>
          <a:xfrm>
            <a:off x="15087600" y="8766130"/>
            <a:ext cx="684803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0.058</a:t>
            </a:r>
            <a:endParaRPr lang="ko-KR" altLang="en-US" sz="160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811BF8-ABF7-D929-3675-A72066ADC0A0}"/>
              </a:ext>
            </a:extLst>
          </p:cNvPr>
          <p:cNvSpPr txBox="1"/>
          <p:nvPr/>
        </p:nvSpPr>
        <p:spPr>
          <a:xfrm>
            <a:off x="16948680" y="8766130"/>
            <a:ext cx="684803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0.633</a:t>
            </a:r>
            <a:endParaRPr lang="ko-KR" altLang="en-US" sz="160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8F18B2-294E-0523-0DC4-F1BC5B2E1561}"/>
              </a:ext>
            </a:extLst>
          </p:cNvPr>
          <p:cNvSpPr txBox="1"/>
          <p:nvPr/>
        </p:nvSpPr>
        <p:spPr>
          <a:xfrm>
            <a:off x="9432851" y="8415762"/>
            <a:ext cx="1588833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CALCULATION</a:t>
            </a:r>
            <a:endParaRPr lang="ko-KR" altLang="en-US" sz="1600" b="1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BF27DE-1C69-54A0-6BF2-613B536B85E6}"/>
              </a:ext>
            </a:extLst>
          </p:cNvPr>
          <p:cNvSpPr txBox="1"/>
          <p:nvPr/>
        </p:nvSpPr>
        <p:spPr>
          <a:xfrm>
            <a:off x="9880451" y="8765940"/>
            <a:ext cx="711349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DATA</a:t>
            </a:r>
            <a:endParaRPr lang="ko-KR" altLang="en-US" sz="1600" b="1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DC3CEC-DBB0-A267-7D41-5A0CAA773FC0}"/>
              </a:ext>
            </a:extLst>
          </p:cNvPr>
          <p:cNvSpPr txBox="1"/>
          <p:nvPr/>
        </p:nvSpPr>
        <p:spPr>
          <a:xfrm>
            <a:off x="11606477" y="9159087"/>
            <a:ext cx="856325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0.388%</a:t>
            </a:r>
            <a:endParaRPr lang="ko-KR" altLang="en-US" sz="160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36E84A5-7B56-A5DF-988D-840D6E1C843F}"/>
              </a:ext>
            </a:extLst>
          </p:cNvPr>
          <p:cNvSpPr txBox="1"/>
          <p:nvPr/>
        </p:nvSpPr>
        <p:spPr>
          <a:xfrm>
            <a:off x="13321145" y="9149076"/>
            <a:ext cx="856325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0.238%</a:t>
            </a:r>
            <a:endParaRPr lang="ko-KR" altLang="en-US" sz="160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83C630D-1723-DDBC-49BF-EE9DE16ACD9C}"/>
              </a:ext>
            </a:extLst>
          </p:cNvPr>
          <p:cNvSpPr txBox="1"/>
          <p:nvPr/>
        </p:nvSpPr>
        <p:spPr>
          <a:xfrm>
            <a:off x="15069475" y="9180154"/>
            <a:ext cx="856325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0.592%</a:t>
            </a:r>
            <a:endParaRPr lang="ko-KR" altLang="en-US" sz="160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44D32D-CA37-38B9-7F0D-1C4D72D22644}"/>
              </a:ext>
            </a:extLst>
          </p:cNvPr>
          <p:cNvSpPr txBox="1"/>
          <p:nvPr/>
        </p:nvSpPr>
        <p:spPr>
          <a:xfrm>
            <a:off x="16898275" y="9175175"/>
            <a:ext cx="856325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0.632%</a:t>
            </a:r>
            <a:endParaRPr lang="ko-KR" altLang="en-US" sz="1600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E8C46A-5A8B-0AFF-1003-026E1DC0616A}"/>
              </a:ext>
            </a:extLst>
          </p:cNvPr>
          <p:cNvSpPr txBox="1"/>
          <p:nvPr/>
        </p:nvSpPr>
        <p:spPr>
          <a:xfrm>
            <a:off x="9313372" y="9164641"/>
            <a:ext cx="1845505" cy="414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  <a:cs typeface="Malgun Gothic Semilight" panose="020B0502040204020203" pitchFamily="50" charset="-127"/>
              </a:rPr>
              <a:t>RELATIVE ERROR</a:t>
            </a:r>
            <a:endParaRPr lang="ko-KR" altLang="en-US" sz="1600" b="1">
              <a:latin typeface="맑은 고딕" panose="020B0503020000020004" pitchFamily="50" charset="-127"/>
              <a:ea typeface="맑은 고딕" panose="020B0503020000020004" pitchFamily="50" charset="-127"/>
              <a:cs typeface="Malgun Gothic Semilight" panose="020B0502040204020203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472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388</Words>
  <Application>Microsoft Office PowerPoint</Application>
  <PresentationFormat>사용자 지정</PresentationFormat>
  <Paragraphs>87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Malgun Gothic Semilight</vt:lpstr>
      <vt:lpstr>맑은 고딕</vt:lpstr>
      <vt:lpstr>Arial</vt:lpstr>
      <vt:lpstr>Calibri</vt:lpstr>
      <vt:lpstr>Cambria Math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이형진(신소재공학과)</cp:lastModifiedBy>
  <cp:revision>15</cp:revision>
  <dcterms:created xsi:type="dcterms:W3CDTF">2022-09-07T22:32:17Z</dcterms:created>
  <dcterms:modified xsi:type="dcterms:W3CDTF">2022-10-31T11:41:55Z</dcterms:modified>
</cp:coreProperties>
</file>