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3" r:id="rId4"/>
    <p:sldId id="265" r:id="rId5"/>
    <p:sldId id="270" r:id="rId6"/>
    <p:sldId id="271" r:id="rId7"/>
    <p:sldId id="272" r:id="rId8"/>
    <p:sldId id="268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ydoh" initials="k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3B3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0" autoAdjust="0"/>
    <p:restoredTop sz="94681"/>
  </p:normalViewPr>
  <p:slideViewPr>
    <p:cSldViewPr snapToGrid="0" showGuides="1">
      <p:cViewPr>
        <p:scale>
          <a:sx n="95" d="100"/>
          <a:sy n="95" d="100"/>
        </p:scale>
        <p:origin x="968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localhost/Users/kydoh92/Dropbox/_postech/Class/2016-7-spring/&#4361;&#4457;&#4364;&#4450;&#4361;&#4462;&#4366;&#4469;&#4370;&#4450;&#4361;&#4453;&#4520;/Assignment/HW%237/ODE_result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microsoft.com/office/2011/relationships/chartStyle" Target="style10.xml"/><Relationship Id="rId2" Type="http://schemas.microsoft.com/office/2011/relationships/chartColorStyle" Target="colors10.xml"/><Relationship Id="rId3" Type="http://schemas.openxmlformats.org/officeDocument/2006/relationships/oleObject" Target="file://localhost/Users/kydoh92/Dropbox/_postech/Class/2016-7-spring/&#4361;&#4457;&#4364;&#4450;&#4361;&#4462;&#4366;&#4469;&#4370;&#4450;&#4361;&#4453;&#4520;/Assignment/HW%237/ODE_result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microsoft.com/office/2011/relationships/chartStyle" Target="style11.xml"/><Relationship Id="rId2" Type="http://schemas.microsoft.com/office/2011/relationships/chartColorStyle" Target="colors11.xml"/><Relationship Id="rId3" Type="http://schemas.openxmlformats.org/officeDocument/2006/relationships/oleObject" Target="file://localhost/Users/kydoh92/Dropbox/_postech/Class/2016-7-spring/&#4361;&#4457;&#4364;&#4450;&#4361;&#4462;&#4366;&#4469;&#4370;&#4450;&#4361;&#4453;&#4520;/Assignment/HW%237/ODE_result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microsoft.com/office/2011/relationships/chartStyle" Target="style12.xml"/><Relationship Id="rId2" Type="http://schemas.microsoft.com/office/2011/relationships/chartColorStyle" Target="colors12.xml"/><Relationship Id="rId3" Type="http://schemas.openxmlformats.org/officeDocument/2006/relationships/oleObject" Target="file://localhost/Users/kydoh92/Dropbox/_postech/Class/2016-7-spring/&#4361;&#4457;&#4364;&#4450;&#4361;&#4462;&#4366;&#4469;&#4370;&#4450;&#4361;&#4453;&#4520;/Assignment/HW%237/ODE_result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localhost/Users/kydoh92/Dropbox/_postech/Class/2016-7-spring/&#4361;&#4457;&#4364;&#4450;&#4361;&#4462;&#4366;&#4469;&#4370;&#4450;&#4361;&#4453;&#4520;/Assignment/HW%237/ODE_result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localhost/Users/kydoh92/Dropbox/_postech/Class/2016-7-spring/&#4361;&#4457;&#4364;&#4450;&#4361;&#4462;&#4366;&#4469;&#4370;&#4450;&#4361;&#4453;&#4520;/Assignment/HW%237/ODE_result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localhost/Users/kydoh92/Dropbox/_postech/Class/2016-7-spring/&#4361;&#4457;&#4364;&#4450;&#4361;&#4462;&#4366;&#4469;&#4370;&#4450;&#4361;&#4453;&#4520;/Assignment/HW%237/ODE_result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file://localhost/Users/kydoh92/Dropbox/_postech/Class/2016-7-spring/&#4361;&#4457;&#4364;&#4450;&#4361;&#4462;&#4366;&#4469;&#4370;&#4450;&#4361;&#4453;&#4520;/Assignment/HW%237/ODE_result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oleObject" Target="file://localhost/Users/kydoh92/Dropbox/_postech/Class/2016-7-spring/&#4361;&#4457;&#4364;&#4450;&#4361;&#4462;&#4366;&#4469;&#4370;&#4450;&#4361;&#4453;&#4520;/Assignment/HW%237/ODE_result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oleObject" Target="file://localhost/Users/kydoh92/Dropbox/_postech/Class/2016-7-spring/&#4361;&#4457;&#4364;&#4450;&#4361;&#4462;&#4366;&#4469;&#4370;&#4450;&#4361;&#4453;&#4520;/Assignment/HW%237/ODE_result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oleObject" Target="file://localhost/Users/kydoh92/Dropbox/_postech/Class/2016-7-spring/&#4361;&#4457;&#4364;&#4450;&#4361;&#4462;&#4366;&#4469;&#4370;&#4450;&#4361;&#4453;&#4520;/Assignment/HW%237/ODE_result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microsoft.com/office/2011/relationships/chartStyle" Target="style9.xml"/><Relationship Id="rId2" Type="http://schemas.microsoft.com/office/2011/relationships/chartColorStyle" Target="colors9.xml"/><Relationship Id="rId3" Type="http://schemas.openxmlformats.org/officeDocument/2006/relationships/oleObject" Target="file://localhost/Users/kydoh92/Dropbox/_postech/Class/2016-7-spring/&#4361;&#4457;&#4364;&#4450;&#4361;&#4462;&#4366;&#4469;&#4370;&#4450;&#4361;&#4453;&#4520;/Assignment/HW%237/ODE_resul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HW</a:t>
            </a:r>
            <a:r>
              <a:rPr lang="en-US" altLang="ko-KR" baseline="0"/>
              <a:t> equation Y value</a:t>
            </a:r>
            <a:r>
              <a:rPr lang="en-US" altLang="ko-KR"/>
              <a:t> 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y_true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ODE_result!$B$3:$B$28</c:f>
              <c:numCache>
                <c:formatCode>General</c:formatCode>
                <c:ptCount val="26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9.000003693304032</c:v>
                </c:pt>
                <c:pt idx="10">
                  <c:v>10.00000073866005</c:v>
                </c:pt>
                <c:pt idx="11">
                  <c:v>11.00000073866005</c:v>
                </c:pt>
                <c:pt idx="12">
                  <c:v>11.99999778402212</c:v>
                </c:pt>
                <c:pt idx="13">
                  <c:v>13.00000369330403</c:v>
                </c:pt>
                <c:pt idx="14">
                  <c:v>13.99999896587656</c:v>
                </c:pt>
                <c:pt idx="15">
                  <c:v>14.99999896587657</c:v>
                </c:pt>
                <c:pt idx="16">
                  <c:v>15.99999896587657</c:v>
                </c:pt>
                <c:pt idx="17">
                  <c:v>17.00000085684569</c:v>
                </c:pt>
                <c:pt idx="18">
                  <c:v>17.99999896587656</c:v>
                </c:pt>
                <c:pt idx="19">
                  <c:v>18.99999896587656</c:v>
                </c:pt>
                <c:pt idx="20">
                  <c:v>20.00000047865167</c:v>
                </c:pt>
                <c:pt idx="21">
                  <c:v>21.00000047865167</c:v>
                </c:pt>
                <c:pt idx="22">
                  <c:v>21.99999745310305</c:v>
                </c:pt>
                <c:pt idx="23">
                  <c:v>23.00000350420664</c:v>
                </c:pt>
                <c:pt idx="24">
                  <c:v>24.00000108376216</c:v>
                </c:pt>
                <c:pt idx="25">
                  <c:v>25.00000108376215</c:v>
                </c:pt>
              </c:numCache>
            </c:numRef>
          </c:xVal>
          <c:yVal>
            <c:numRef>
              <c:f>ODE_result!$C$3:$C$28</c:f>
              <c:numCache>
                <c:formatCode>General</c:formatCode>
                <c:ptCount val="26"/>
                <c:pt idx="0">
                  <c:v>3.0</c:v>
                </c:pt>
                <c:pt idx="1">
                  <c:v>3.0</c:v>
                </c:pt>
                <c:pt idx="2">
                  <c:v>3.0</c:v>
                </c:pt>
                <c:pt idx="3">
                  <c:v>3.0</c:v>
                </c:pt>
                <c:pt idx="4">
                  <c:v>3.0</c:v>
                </c:pt>
                <c:pt idx="5">
                  <c:v>3.0</c:v>
                </c:pt>
                <c:pt idx="6">
                  <c:v>3.0</c:v>
                </c:pt>
                <c:pt idx="7">
                  <c:v>3.0</c:v>
                </c:pt>
                <c:pt idx="8">
                  <c:v>3.0</c:v>
                </c:pt>
                <c:pt idx="9">
                  <c:v>3.0</c:v>
                </c:pt>
                <c:pt idx="10">
                  <c:v>3.0</c:v>
                </c:pt>
                <c:pt idx="11">
                  <c:v>3.0</c:v>
                </c:pt>
                <c:pt idx="12">
                  <c:v>3.0</c:v>
                </c:pt>
                <c:pt idx="13">
                  <c:v>3.0</c:v>
                </c:pt>
                <c:pt idx="14">
                  <c:v>3.0</c:v>
                </c:pt>
                <c:pt idx="15">
                  <c:v>3.0</c:v>
                </c:pt>
                <c:pt idx="16">
                  <c:v>3.0</c:v>
                </c:pt>
                <c:pt idx="17">
                  <c:v>3.0</c:v>
                </c:pt>
                <c:pt idx="18">
                  <c:v>3.0</c:v>
                </c:pt>
                <c:pt idx="19">
                  <c:v>3.0</c:v>
                </c:pt>
                <c:pt idx="20">
                  <c:v>3.0</c:v>
                </c:pt>
                <c:pt idx="21">
                  <c:v>3.0</c:v>
                </c:pt>
                <c:pt idx="22">
                  <c:v>3.0</c:v>
                </c:pt>
                <c:pt idx="23">
                  <c:v>3.0</c:v>
                </c:pt>
                <c:pt idx="24">
                  <c:v>3.0</c:v>
                </c:pt>
                <c:pt idx="25">
                  <c:v>3.0</c:v>
                </c:pt>
              </c:numCache>
            </c:numRef>
          </c:yVal>
          <c:smooth val="0"/>
        </c:ser>
        <c:ser>
          <c:idx val="1"/>
          <c:order val="1"/>
          <c:tx>
            <c:v>y_RK4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ODE_result!$B$3:$B$28</c:f>
              <c:numCache>
                <c:formatCode>General</c:formatCode>
                <c:ptCount val="26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9.000003693304032</c:v>
                </c:pt>
                <c:pt idx="10">
                  <c:v>10.00000073866005</c:v>
                </c:pt>
                <c:pt idx="11">
                  <c:v>11.00000073866005</c:v>
                </c:pt>
                <c:pt idx="12">
                  <c:v>11.99999778402212</c:v>
                </c:pt>
                <c:pt idx="13">
                  <c:v>13.00000369330403</c:v>
                </c:pt>
                <c:pt idx="14">
                  <c:v>13.99999896587656</c:v>
                </c:pt>
                <c:pt idx="15">
                  <c:v>14.99999896587657</c:v>
                </c:pt>
                <c:pt idx="16">
                  <c:v>15.99999896587657</c:v>
                </c:pt>
                <c:pt idx="17">
                  <c:v>17.00000085684569</c:v>
                </c:pt>
                <c:pt idx="18">
                  <c:v>17.99999896587656</c:v>
                </c:pt>
                <c:pt idx="19">
                  <c:v>18.99999896587656</c:v>
                </c:pt>
                <c:pt idx="20">
                  <c:v>20.00000047865167</c:v>
                </c:pt>
                <c:pt idx="21">
                  <c:v>21.00000047865167</c:v>
                </c:pt>
                <c:pt idx="22">
                  <c:v>21.99999745310305</c:v>
                </c:pt>
                <c:pt idx="23">
                  <c:v>23.00000350420664</c:v>
                </c:pt>
                <c:pt idx="24">
                  <c:v>24.00000108376216</c:v>
                </c:pt>
                <c:pt idx="25">
                  <c:v>25.00000108376215</c:v>
                </c:pt>
              </c:numCache>
            </c:numRef>
          </c:xVal>
          <c:yVal>
            <c:numRef>
              <c:f>ODE_result!$D$3:$D$28</c:f>
              <c:numCache>
                <c:formatCode>General</c:formatCode>
                <c:ptCount val="26"/>
                <c:pt idx="0">
                  <c:v>3.0</c:v>
                </c:pt>
                <c:pt idx="1">
                  <c:v>3.0</c:v>
                </c:pt>
                <c:pt idx="2">
                  <c:v>3.0</c:v>
                </c:pt>
                <c:pt idx="3">
                  <c:v>3.0</c:v>
                </c:pt>
                <c:pt idx="4">
                  <c:v>3.0</c:v>
                </c:pt>
                <c:pt idx="5">
                  <c:v>3.0</c:v>
                </c:pt>
                <c:pt idx="6">
                  <c:v>3.0</c:v>
                </c:pt>
                <c:pt idx="7">
                  <c:v>3.0</c:v>
                </c:pt>
                <c:pt idx="8">
                  <c:v>3.0</c:v>
                </c:pt>
                <c:pt idx="9">
                  <c:v>3.0</c:v>
                </c:pt>
                <c:pt idx="10">
                  <c:v>3.0</c:v>
                </c:pt>
                <c:pt idx="11">
                  <c:v>3.0</c:v>
                </c:pt>
                <c:pt idx="12">
                  <c:v>3.0</c:v>
                </c:pt>
                <c:pt idx="13">
                  <c:v>3.0</c:v>
                </c:pt>
                <c:pt idx="14">
                  <c:v>3.0</c:v>
                </c:pt>
                <c:pt idx="15">
                  <c:v>3.0</c:v>
                </c:pt>
                <c:pt idx="16">
                  <c:v>3.0</c:v>
                </c:pt>
                <c:pt idx="17">
                  <c:v>3.0</c:v>
                </c:pt>
                <c:pt idx="18">
                  <c:v>3.0</c:v>
                </c:pt>
                <c:pt idx="19">
                  <c:v>3.0</c:v>
                </c:pt>
                <c:pt idx="20">
                  <c:v>3.0</c:v>
                </c:pt>
                <c:pt idx="21">
                  <c:v>3.0</c:v>
                </c:pt>
                <c:pt idx="22">
                  <c:v>3.0</c:v>
                </c:pt>
                <c:pt idx="23">
                  <c:v>3.0</c:v>
                </c:pt>
                <c:pt idx="24">
                  <c:v>3.0</c:v>
                </c:pt>
                <c:pt idx="25">
                  <c:v>3.0</c:v>
                </c:pt>
              </c:numCache>
            </c:numRef>
          </c:yVal>
          <c:smooth val="0"/>
        </c:ser>
        <c:ser>
          <c:idx val="2"/>
          <c:order val="2"/>
          <c:tx>
            <c:v>y_Euler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ODE_result!$B$3:$B$28</c:f>
              <c:numCache>
                <c:formatCode>General</c:formatCode>
                <c:ptCount val="26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9.000003693304032</c:v>
                </c:pt>
                <c:pt idx="10">
                  <c:v>10.00000073866005</c:v>
                </c:pt>
                <c:pt idx="11">
                  <c:v>11.00000073866005</c:v>
                </c:pt>
                <c:pt idx="12">
                  <c:v>11.99999778402212</c:v>
                </c:pt>
                <c:pt idx="13">
                  <c:v>13.00000369330403</c:v>
                </c:pt>
                <c:pt idx="14">
                  <c:v>13.99999896587656</c:v>
                </c:pt>
                <c:pt idx="15">
                  <c:v>14.99999896587657</c:v>
                </c:pt>
                <c:pt idx="16">
                  <c:v>15.99999896587657</c:v>
                </c:pt>
                <c:pt idx="17">
                  <c:v>17.00000085684569</c:v>
                </c:pt>
                <c:pt idx="18">
                  <c:v>17.99999896587656</c:v>
                </c:pt>
                <c:pt idx="19">
                  <c:v>18.99999896587656</c:v>
                </c:pt>
                <c:pt idx="20">
                  <c:v>20.00000047865167</c:v>
                </c:pt>
                <c:pt idx="21">
                  <c:v>21.00000047865167</c:v>
                </c:pt>
                <c:pt idx="22">
                  <c:v>21.99999745310305</c:v>
                </c:pt>
                <c:pt idx="23">
                  <c:v>23.00000350420664</c:v>
                </c:pt>
                <c:pt idx="24">
                  <c:v>24.00000108376216</c:v>
                </c:pt>
                <c:pt idx="25">
                  <c:v>25.00000108376215</c:v>
                </c:pt>
              </c:numCache>
            </c:numRef>
          </c:xVal>
          <c:yVal>
            <c:numRef>
              <c:f>ODE_result!$G$3:$G$28</c:f>
              <c:numCache>
                <c:formatCode>General</c:formatCode>
                <c:ptCount val="26"/>
                <c:pt idx="0">
                  <c:v>11.0</c:v>
                </c:pt>
                <c:pt idx="1">
                  <c:v>7.0</c:v>
                </c:pt>
                <c:pt idx="2">
                  <c:v>5.0</c:v>
                </c:pt>
                <c:pt idx="3">
                  <c:v>4.0</c:v>
                </c:pt>
                <c:pt idx="4">
                  <c:v>3.5</c:v>
                </c:pt>
                <c:pt idx="5">
                  <c:v>3.25</c:v>
                </c:pt>
                <c:pt idx="6">
                  <c:v>3.125</c:v>
                </c:pt>
                <c:pt idx="7">
                  <c:v>3.0625</c:v>
                </c:pt>
                <c:pt idx="8">
                  <c:v>3.03125</c:v>
                </c:pt>
                <c:pt idx="9">
                  <c:v>3.01562</c:v>
                </c:pt>
                <c:pt idx="10">
                  <c:v>3.00781</c:v>
                </c:pt>
                <c:pt idx="11">
                  <c:v>3.00391</c:v>
                </c:pt>
                <c:pt idx="12">
                  <c:v>3.00195</c:v>
                </c:pt>
                <c:pt idx="13">
                  <c:v>3.00098</c:v>
                </c:pt>
                <c:pt idx="14">
                  <c:v>3.00049</c:v>
                </c:pt>
                <c:pt idx="15">
                  <c:v>3.00024</c:v>
                </c:pt>
                <c:pt idx="16">
                  <c:v>3.00012</c:v>
                </c:pt>
                <c:pt idx="17">
                  <c:v>3.00006</c:v>
                </c:pt>
                <c:pt idx="18">
                  <c:v>3.00003</c:v>
                </c:pt>
                <c:pt idx="19">
                  <c:v>3.00002</c:v>
                </c:pt>
                <c:pt idx="20">
                  <c:v>3.00001</c:v>
                </c:pt>
                <c:pt idx="21">
                  <c:v>3.0</c:v>
                </c:pt>
                <c:pt idx="22">
                  <c:v>3.0</c:v>
                </c:pt>
                <c:pt idx="23">
                  <c:v>3.0</c:v>
                </c:pt>
                <c:pt idx="24">
                  <c:v>3.0</c:v>
                </c:pt>
                <c:pt idx="25">
                  <c:v>3.0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8609808"/>
        <c:axId val="-2138298608"/>
      </c:scatterChart>
      <c:valAx>
        <c:axId val="-2138609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Effort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2138298608"/>
        <c:crosses val="autoZero"/>
        <c:crossBetween val="midCat"/>
      </c:valAx>
      <c:valAx>
        <c:axId val="-2138298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21386098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x*sin</a:t>
            </a:r>
            <a:r>
              <a:rPr lang="en-US" altLang="ko-KR" baseline="0"/>
              <a:t> Error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ODE_result!$F$122</c:f>
              <c:strCache>
                <c:ptCount val="1"/>
                <c:pt idx="0">
                  <c:v>error_RK4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ODE_result!$B$123:$B$143</c:f>
              <c:numCache>
                <c:formatCode>General</c:formatCode>
                <c:ptCount val="2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9.000003693304032</c:v>
                </c:pt>
                <c:pt idx="10">
                  <c:v>10.00000073866005</c:v>
                </c:pt>
                <c:pt idx="11">
                  <c:v>11.00000073866005</c:v>
                </c:pt>
                <c:pt idx="12">
                  <c:v>11.99999778402212</c:v>
                </c:pt>
                <c:pt idx="13">
                  <c:v>13.00000369330403</c:v>
                </c:pt>
                <c:pt idx="14">
                  <c:v>13.99999896587656</c:v>
                </c:pt>
                <c:pt idx="15">
                  <c:v>14.99999896587657</c:v>
                </c:pt>
                <c:pt idx="16">
                  <c:v>15.99999896587657</c:v>
                </c:pt>
                <c:pt idx="17">
                  <c:v>17.00000085684569</c:v>
                </c:pt>
                <c:pt idx="18">
                  <c:v>17.99999896587656</c:v>
                </c:pt>
                <c:pt idx="19">
                  <c:v>18.99999896587656</c:v>
                </c:pt>
                <c:pt idx="20">
                  <c:v>20.00000047865167</c:v>
                </c:pt>
              </c:numCache>
            </c:numRef>
          </c:xVal>
          <c:yVal>
            <c:numRef>
              <c:f>ODE_result!$F$123:$F$143</c:f>
              <c:numCache>
                <c:formatCode>General</c:formatCode>
                <c:ptCount val="21"/>
                <c:pt idx="0">
                  <c:v>1.789346560503765</c:v>
                </c:pt>
                <c:pt idx="1">
                  <c:v>-0.042252183419679</c:v>
                </c:pt>
                <c:pt idx="2">
                  <c:v>-3.878075788128489</c:v>
                </c:pt>
                <c:pt idx="3">
                  <c:v>-6.81933239863224</c:v>
                </c:pt>
                <c:pt idx="4">
                  <c:v>-9.630918610280311</c:v>
                </c:pt>
                <c:pt idx="5">
                  <c:v>-12.41307959494056</c:v>
                </c:pt>
                <c:pt idx="6">
                  <c:v>-15.18805192653218</c:v>
                </c:pt>
                <c:pt idx="7">
                  <c:v>-17.96123894498747</c:v>
                </c:pt>
                <c:pt idx="8">
                  <c:v>-20.73397194332597</c:v>
                </c:pt>
                <c:pt idx="9">
                  <c:v>-23.5065952342791</c:v>
                </c:pt>
                <c:pt idx="10">
                  <c:v>-26.2787929752139</c:v>
                </c:pt>
                <c:pt idx="11">
                  <c:v>-29.05289291499599</c:v>
                </c:pt>
                <c:pt idx="12">
                  <c:v>-33.00216297095567</c:v>
                </c:pt>
                <c:pt idx="13">
                  <c:v>-32.30901579039572</c:v>
                </c:pt>
                <c:pt idx="14">
                  <c:v>-32.79452441283406</c:v>
                </c:pt>
                <c:pt idx="15">
                  <c:v>-31.84544058814576</c:v>
                </c:pt>
                <c:pt idx="16">
                  <c:v>-32.21138162300807</c:v>
                </c:pt>
                <c:pt idx="17">
                  <c:v>-33.16921627340696</c:v>
                </c:pt>
                <c:pt idx="18">
                  <c:v>-31.3476048130426</c:v>
                </c:pt>
                <c:pt idx="19">
                  <c:v>-31.43997773520277</c:v>
                </c:pt>
                <c:pt idx="20">
                  <c:v>-30.47541007519231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ODE_result!$I$122</c:f>
              <c:strCache>
                <c:ptCount val="1"/>
                <c:pt idx="0">
                  <c:v>error_Euler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ODE_result!$B$123:$B$143</c:f>
              <c:numCache>
                <c:formatCode>General</c:formatCode>
                <c:ptCount val="2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9.000003693304032</c:v>
                </c:pt>
                <c:pt idx="10">
                  <c:v>10.00000073866005</c:v>
                </c:pt>
                <c:pt idx="11">
                  <c:v>11.00000073866005</c:v>
                </c:pt>
                <c:pt idx="12">
                  <c:v>11.99999778402212</c:v>
                </c:pt>
                <c:pt idx="13">
                  <c:v>13.00000369330403</c:v>
                </c:pt>
                <c:pt idx="14">
                  <c:v>13.99999896587656</c:v>
                </c:pt>
                <c:pt idx="15">
                  <c:v>14.99999896587657</c:v>
                </c:pt>
                <c:pt idx="16">
                  <c:v>15.99999896587657</c:v>
                </c:pt>
                <c:pt idx="17">
                  <c:v>17.00000085684569</c:v>
                </c:pt>
                <c:pt idx="18">
                  <c:v>17.99999896587656</c:v>
                </c:pt>
                <c:pt idx="19">
                  <c:v>18.99999896587656</c:v>
                </c:pt>
                <c:pt idx="20">
                  <c:v>20.00000047865167</c:v>
                </c:pt>
              </c:numCache>
            </c:numRef>
          </c:xVal>
          <c:yVal>
            <c:numRef>
              <c:f>ODE_result!$I$123:$I$143</c:f>
              <c:numCache>
                <c:formatCode>General</c:formatCode>
                <c:ptCount val="21"/>
                <c:pt idx="0">
                  <c:v>-1.31658174870859</c:v>
                </c:pt>
                <c:pt idx="1">
                  <c:v>1.204334738819744</c:v>
                </c:pt>
                <c:pt idx="2">
                  <c:v>-0.84597673345982</c:v>
                </c:pt>
                <c:pt idx="3">
                  <c:v>-0.929621695632821</c:v>
                </c:pt>
                <c:pt idx="4">
                  <c:v>-1.44627369118184</c:v>
                </c:pt>
                <c:pt idx="5">
                  <c:v>-2.064466233436881</c:v>
                </c:pt>
                <c:pt idx="6">
                  <c:v>-2.72247219997703</c:v>
                </c:pt>
                <c:pt idx="7">
                  <c:v>-3.398540913200946</c:v>
                </c:pt>
                <c:pt idx="8">
                  <c:v>-4.083262199091994</c:v>
                </c:pt>
                <c:pt idx="9">
                  <c:v>-4.772221725199951</c:v>
                </c:pt>
                <c:pt idx="10">
                  <c:v>-5.463281636396129</c:v>
                </c:pt>
                <c:pt idx="11">
                  <c:v>-6.155386813764073</c:v>
                </c:pt>
                <c:pt idx="12">
                  <c:v>-6.848015754631278</c:v>
                </c:pt>
                <c:pt idx="13">
                  <c:v>-7.54090297425925</c:v>
                </c:pt>
                <c:pt idx="14">
                  <c:v>-8.233918316407695</c:v>
                </c:pt>
                <c:pt idx="15">
                  <c:v>-8.9270052337681</c:v>
                </c:pt>
                <c:pt idx="16">
                  <c:v>-9.620116258151435</c:v>
                </c:pt>
                <c:pt idx="17">
                  <c:v>-10.31324686756732</c:v>
                </c:pt>
                <c:pt idx="18">
                  <c:v>-11.00638500943715</c:v>
                </c:pt>
                <c:pt idx="19">
                  <c:v>-11.69952977969353</c:v>
                </c:pt>
                <c:pt idx="20">
                  <c:v>-12.39267454995572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66220080"/>
        <c:axId val="-2067317376"/>
      </c:scatterChart>
      <c:valAx>
        <c:axId val="-2066220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Effort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2067317376"/>
        <c:crosses val="autoZero"/>
        <c:crossBetween val="midCat"/>
      </c:valAx>
      <c:valAx>
        <c:axId val="-2067317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20662200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sin</a:t>
            </a:r>
            <a:r>
              <a:rPr lang="en-US" altLang="ko-KR" baseline="0"/>
              <a:t> Y value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ODE_result!$C$99</c:f>
              <c:strCache>
                <c:ptCount val="1"/>
                <c:pt idx="0">
                  <c:v>y_true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ODE_result!$B$100:$B$120</c:f>
              <c:numCache>
                <c:formatCode>General</c:formatCode>
                <c:ptCount val="2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9.000003693304032</c:v>
                </c:pt>
                <c:pt idx="10">
                  <c:v>10.00000073866005</c:v>
                </c:pt>
                <c:pt idx="11">
                  <c:v>11.00000073866005</c:v>
                </c:pt>
                <c:pt idx="12">
                  <c:v>11.99999778402212</c:v>
                </c:pt>
                <c:pt idx="13">
                  <c:v>13.00000369330403</c:v>
                </c:pt>
                <c:pt idx="14">
                  <c:v>13.99999896587656</c:v>
                </c:pt>
                <c:pt idx="15">
                  <c:v>14.99999896587657</c:v>
                </c:pt>
                <c:pt idx="16">
                  <c:v>15.99999896587657</c:v>
                </c:pt>
                <c:pt idx="17">
                  <c:v>17.00000085684569</c:v>
                </c:pt>
                <c:pt idx="18">
                  <c:v>17.99999896587656</c:v>
                </c:pt>
                <c:pt idx="19">
                  <c:v>18.99999896587656</c:v>
                </c:pt>
                <c:pt idx="20">
                  <c:v>20.00000047865167</c:v>
                </c:pt>
              </c:numCache>
            </c:numRef>
          </c:xVal>
          <c:yVal>
            <c:numRef>
              <c:f>ODE_result!$C$100:$C$120</c:f>
              <c:numCache>
                <c:formatCode>General</c:formatCode>
                <c:ptCount val="21"/>
                <c:pt idx="0">
                  <c:v>0.745113</c:v>
                </c:pt>
                <c:pt idx="1">
                  <c:v>0.745113</c:v>
                </c:pt>
                <c:pt idx="2">
                  <c:v>0.745113</c:v>
                </c:pt>
                <c:pt idx="3">
                  <c:v>0.745113</c:v>
                </c:pt>
                <c:pt idx="4">
                  <c:v>0.745113</c:v>
                </c:pt>
                <c:pt idx="5">
                  <c:v>0.745113</c:v>
                </c:pt>
                <c:pt idx="6">
                  <c:v>0.745113</c:v>
                </c:pt>
                <c:pt idx="7">
                  <c:v>0.745113</c:v>
                </c:pt>
                <c:pt idx="8">
                  <c:v>0.745113</c:v>
                </c:pt>
                <c:pt idx="9">
                  <c:v>0.745113</c:v>
                </c:pt>
                <c:pt idx="10">
                  <c:v>0.745113</c:v>
                </c:pt>
                <c:pt idx="11">
                  <c:v>0.745113</c:v>
                </c:pt>
                <c:pt idx="12">
                  <c:v>0.745113</c:v>
                </c:pt>
                <c:pt idx="13">
                  <c:v>0.745113</c:v>
                </c:pt>
                <c:pt idx="14">
                  <c:v>0.745113</c:v>
                </c:pt>
                <c:pt idx="15">
                  <c:v>0.745113</c:v>
                </c:pt>
                <c:pt idx="16">
                  <c:v>0.745113</c:v>
                </c:pt>
                <c:pt idx="17">
                  <c:v>0.745113</c:v>
                </c:pt>
                <c:pt idx="18">
                  <c:v>0.745113</c:v>
                </c:pt>
                <c:pt idx="19">
                  <c:v>0.745113</c:v>
                </c:pt>
                <c:pt idx="20">
                  <c:v>0.745113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ODE_result!$D$99</c:f>
              <c:strCache>
                <c:ptCount val="1"/>
                <c:pt idx="0">
                  <c:v>y_RK4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ODE_result!$B$100:$B$120</c:f>
              <c:numCache>
                <c:formatCode>General</c:formatCode>
                <c:ptCount val="2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9.000003693304032</c:v>
                </c:pt>
                <c:pt idx="10">
                  <c:v>10.00000073866005</c:v>
                </c:pt>
                <c:pt idx="11">
                  <c:v>11.00000073866005</c:v>
                </c:pt>
                <c:pt idx="12">
                  <c:v>11.99999778402212</c:v>
                </c:pt>
                <c:pt idx="13">
                  <c:v>13.00000369330403</c:v>
                </c:pt>
                <c:pt idx="14">
                  <c:v>13.99999896587656</c:v>
                </c:pt>
                <c:pt idx="15">
                  <c:v>14.99999896587657</c:v>
                </c:pt>
                <c:pt idx="16">
                  <c:v>15.99999896587657</c:v>
                </c:pt>
                <c:pt idx="17">
                  <c:v>17.00000085684569</c:v>
                </c:pt>
                <c:pt idx="18">
                  <c:v>17.99999896587656</c:v>
                </c:pt>
                <c:pt idx="19">
                  <c:v>18.99999896587656</c:v>
                </c:pt>
                <c:pt idx="20">
                  <c:v>20.00000047865167</c:v>
                </c:pt>
              </c:numCache>
            </c:numRef>
          </c:xVal>
          <c:yVal>
            <c:numRef>
              <c:f>ODE_result!$D$100:$D$120</c:f>
              <c:numCache>
                <c:formatCode>General</c:formatCode>
                <c:ptCount val="21"/>
                <c:pt idx="0">
                  <c:v>-2.95746</c:v>
                </c:pt>
                <c:pt idx="1">
                  <c:v>1.24384</c:v>
                </c:pt>
                <c:pt idx="2">
                  <c:v>0.757466</c:v>
                </c:pt>
                <c:pt idx="3">
                  <c:v>0.745775</c:v>
                </c:pt>
                <c:pt idx="4">
                  <c:v>0.745153</c:v>
                </c:pt>
                <c:pt idx="5">
                  <c:v>0.745116</c:v>
                </c:pt>
                <c:pt idx="6">
                  <c:v>0.745113</c:v>
                </c:pt>
                <c:pt idx="7">
                  <c:v>0.745113</c:v>
                </c:pt>
                <c:pt idx="8">
                  <c:v>0.745113</c:v>
                </c:pt>
                <c:pt idx="9">
                  <c:v>0.745113</c:v>
                </c:pt>
                <c:pt idx="10">
                  <c:v>0.745113</c:v>
                </c:pt>
                <c:pt idx="11">
                  <c:v>0.745113</c:v>
                </c:pt>
                <c:pt idx="12">
                  <c:v>0.745113</c:v>
                </c:pt>
                <c:pt idx="13">
                  <c:v>0.745113</c:v>
                </c:pt>
                <c:pt idx="14">
                  <c:v>0.745113</c:v>
                </c:pt>
                <c:pt idx="15">
                  <c:v>0.745113</c:v>
                </c:pt>
                <c:pt idx="16">
                  <c:v>0.745113</c:v>
                </c:pt>
                <c:pt idx="17">
                  <c:v>0.745113</c:v>
                </c:pt>
                <c:pt idx="18">
                  <c:v>0.745113</c:v>
                </c:pt>
                <c:pt idx="19">
                  <c:v>0.745113</c:v>
                </c:pt>
                <c:pt idx="20">
                  <c:v>0.745113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ODE_result!$G$99</c:f>
              <c:strCache>
                <c:ptCount val="1"/>
                <c:pt idx="0">
                  <c:v>y_euler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ODE_result!$B$100:$B$120</c:f>
              <c:numCache>
                <c:formatCode>General</c:formatCode>
                <c:ptCount val="2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9.000003693304032</c:v>
                </c:pt>
                <c:pt idx="10">
                  <c:v>10.00000073866005</c:v>
                </c:pt>
                <c:pt idx="11">
                  <c:v>11.00000073866005</c:v>
                </c:pt>
                <c:pt idx="12">
                  <c:v>11.99999778402212</c:v>
                </c:pt>
                <c:pt idx="13">
                  <c:v>13.00000369330403</c:v>
                </c:pt>
                <c:pt idx="14">
                  <c:v>13.99999896587656</c:v>
                </c:pt>
                <c:pt idx="15">
                  <c:v>14.99999896587657</c:v>
                </c:pt>
                <c:pt idx="16">
                  <c:v>15.99999896587657</c:v>
                </c:pt>
                <c:pt idx="17">
                  <c:v>17.00000085684569</c:v>
                </c:pt>
                <c:pt idx="18">
                  <c:v>17.99999896587656</c:v>
                </c:pt>
                <c:pt idx="19">
                  <c:v>18.99999896587656</c:v>
                </c:pt>
                <c:pt idx="20">
                  <c:v>20.00000047865167</c:v>
                </c:pt>
              </c:numCache>
            </c:numRef>
          </c:xVal>
          <c:yVal>
            <c:numRef>
              <c:f>ODE_result!$G$100:$G$120</c:f>
              <c:numCache>
                <c:formatCode>General</c:formatCode>
                <c:ptCount val="21"/>
                <c:pt idx="0">
                  <c:v>7.23262</c:v>
                </c:pt>
                <c:pt idx="1">
                  <c:v>1.67373</c:v>
                </c:pt>
                <c:pt idx="2">
                  <c:v>2.39315</c:v>
                </c:pt>
                <c:pt idx="3">
                  <c:v>1.68731</c:v>
                </c:pt>
                <c:pt idx="4">
                  <c:v>1.24162</c:v>
                </c:pt>
                <c:pt idx="5">
                  <c:v>0.999499</c:v>
                </c:pt>
                <c:pt idx="6">
                  <c:v>0.873826</c:v>
                </c:pt>
                <c:pt idx="7">
                  <c:v>0.809849</c:v>
                </c:pt>
                <c:pt idx="8">
                  <c:v>0.777576</c:v>
                </c:pt>
                <c:pt idx="9">
                  <c:v>0.761368</c:v>
                </c:pt>
                <c:pt idx="10">
                  <c:v>0.753247</c:v>
                </c:pt>
                <c:pt idx="11">
                  <c:v>0.749181</c:v>
                </c:pt>
                <c:pt idx="12">
                  <c:v>0.747148</c:v>
                </c:pt>
                <c:pt idx="13">
                  <c:v>0.74613</c:v>
                </c:pt>
                <c:pt idx="14">
                  <c:v>0.745622</c:v>
                </c:pt>
                <c:pt idx="15">
                  <c:v>0.745368</c:v>
                </c:pt>
                <c:pt idx="16">
                  <c:v>0.74524</c:v>
                </c:pt>
                <c:pt idx="17">
                  <c:v>0.745177</c:v>
                </c:pt>
                <c:pt idx="18">
                  <c:v>0.745145</c:v>
                </c:pt>
                <c:pt idx="19">
                  <c:v>0.745129</c:v>
                </c:pt>
                <c:pt idx="20">
                  <c:v>0.745121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5391120"/>
        <c:axId val="-2065459408"/>
      </c:scatterChart>
      <c:valAx>
        <c:axId val="2135391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Effort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2065459408"/>
        <c:crosses val="autoZero"/>
        <c:crossBetween val="midCat"/>
      </c:valAx>
      <c:valAx>
        <c:axId val="-2065459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3539112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sin Error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ODE_result!$F$99</c:f>
              <c:strCache>
                <c:ptCount val="1"/>
                <c:pt idx="0">
                  <c:v>error_RK4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ODE_result!$B$100:$B$120</c:f>
              <c:numCache>
                <c:formatCode>General</c:formatCode>
                <c:ptCount val="2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9.000003693304032</c:v>
                </c:pt>
                <c:pt idx="10">
                  <c:v>10.00000073866005</c:v>
                </c:pt>
                <c:pt idx="11">
                  <c:v>11.00000073866005</c:v>
                </c:pt>
                <c:pt idx="12">
                  <c:v>11.99999778402212</c:v>
                </c:pt>
                <c:pt idx="13">
                  <c:v>13.00000369330403</c:v>
                </c:pt>
                <c:pt idx="14">
                  <c:v>13.99999896587656</c:v>
                </c:pt>
                <c:pt idx="15">
                  <c:v>14.99999896587657</c:v>
                </c:pt>
                <c:pt idx="16">
                  <c:v>15.99999896587657</c:v>
                </c:pt>
                <c:pt idx="17">
                  <c:v>17.00000085684569</c:v>
                </c:pt>
                <c:pt idx="18">
                  <c:v>17.99999896587656</c:v>
                </c:pt>
                <c:pt idx="19">
                  <c:v>18.99999896587656</c:v>
                </c:pt>
                <c:pt idx="20">
                  <c:v>20.00000047865167</c:v>
                </c:pt>
              </c:numCache>
            </c:numRef>
          </c:xVal>
          <c:yVal>
            <c:numRef>
              <c:f>ODE_result!$F$100:$F$120</c:f>
              <c:numCache>
                <c:formatCode>General</c:formatCode>
                <c:ptCount val="21"/>
                <c:pt idx="0">
                  <c:v>1.603246786906319</c:v>
                </c:pt>
                <c:pt idx="1">
                  <c:v>-0.40147956096317</c:v>
                </c:pt>
                <c:pt idx="2">
                  <c:v>-4.09963050825134</c:v>
                </c:pt>
                <c:pt idx="3">
                  <c:v>-7.025620318000704</c:v>
                </c:pt>
                <c:pt idx="4">
                  <c:v>-9.833883134748406</c:v>
                </c:pt>
                <c:pt idx="5">
                  <c:v>-12.61523859330535</c:v>
                </c:pt>
                <c:pt idx="6">
                  <c:v>-15.39001095551792</c:v>
                </c:pt>
                <c:pt idx="7">
                  <c:v>-18.16314349541929</c:v>
                </c:pt>
                <c:pt idx="8">
                  <c:v>-20.93587259574635</c:v>
                </c:pt>
                <c:pt idx="9">
                  <c:v>-23.70846972892896</c:v>
                </c:pt>
                <c:pt idx="10">
                  <c:v>-26.4812975494369</c:v>
                </c:pt>
                <c:pt idx="11">
                  <c:v>-29.26022815621994</c:v>
                </c:pt>
                <c:pt idx="12">
                  <c:v>-32.55076096081902</c:v>
                </c:pt>
                <c:pt idx="13">
                  <c:v>-32.33170710285954</c:v>
                </c:pt>
                <c:pt idx="14">
                  <c:v>-33.0752849094134</c:v>
                </c:pt>
                <c:pt idx="15">
                  <c:v>-32.1385202747432</c:v>
                </c:pt>
                <c:pt idx="16">
                  <c:v>-32.83166382752086</c:v>
                </c:pt>
                <c:pt idx="17">
                  <c:v>-31.03541058689115</c:v>
                </c:pt>
                <c:pt idx="18">
                  <c:v>-31.96524092689665</c:v>
                </c:pt>
                <c:pt idx="19">
                  <c:v>-35.74943483168835</c:v>
                </c:pt>
                <c:pt idx="20">
                  <c:v>-30.6805297641639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ODE_result!$I$99</c:f>
              <c:strCache>
                <c:ptCount val="1"/>
                <c:pt idx="0">
                  <c:v>error_Euler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ODE_result!$B$100:$B$120</c:f>
              <c:numCache>
                <c:formatCode>General</c:formatCode>
                <c:ptCount val="2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9.000003693304032</c:v>
                </c:pt>
                <c:pt idx="10">
                  <c:v>10.00000073866005</c:v>
                </c:pt>
                <c:pt idx="11">
                  <c:v>11.00000073866005</c:v>
                </c:pt>
                <c:pt idx="12">
                  <c:v>11.99999778402212</c:v>
                </c:pt>
                <c:pt idx="13">
                  <c:v>13.00000369330403</c:v>
                </c:pt>
                <c:pt idx="14">
                  <c:v>13.99999896587656</c:v>
                </c:pt>
                <c:pt idx="15">
                  <c:v>14.99999896587657</c:v>
                </c:pt>
                <c:pt idx="16">
                  <c:v>15.99999896587657</c:v>
                </c:pt>
                <c:pt idx="17">
                  <c:v>17.00000085684569</c:v>
                </c:pt>
                <c:pt idx="18">
                  <c:v>17.99999896587656</c:v>
                </c:pt>
                <c:pt idx="19">
                  <c:v>18.99999896587656</c:v>
                </c:pt>
                <c:pt idx="20">
                  <c:v>20.00000047865167</c:v>
                </c:pt>
              </c:numCache>
            </c:numRef>
          </c:xVal>
          <c:yVal>
            <c:numRef>
              <c:f>ODE_result!$I$100:$I$120</c:f>
              <c:numCache>
                <c:formatCode>General</c:formatCode>
                <c:ptCount val="21"/>
                <c:pt idx="0">
                  <c:v>2.164097438369275</c:v>
                </c:pt>
                <c:pt idx="1">
                  <c:v>0.22016311422083</c:v>
                </c:pt>
                <c:pt idx="2">
                  <c:v>0.793802142444453</c:v>
                </c:pt>
                <c:pt idx="3">
                  <c:v>0.234676787127883</c:v>
                </c:pt>
                <c:pt idx="4">
                  <c:v>-0.405944723105051</c:v>
                </c:pt>
                <c:pt idx="5">
                  <c:v>-1.074685823152006</c:v>
                </c:pt>
                <c:pt idx="6">
                  <c:v>-1.755950338139436</c:v>
                </c:pt>
                <c:pt idx="7">
                  <c:v>-2.443222818755545</c:v>
                </c:pt>
                <c:pt idx="8">
                  <c:v>-3.133446114721031</c:v>
                </c:pt>
                <c:pt idx="9">
                  <c:v>-3.825134552660055</c:v>
                </c:pt>
                <c:pt idx="10">
                  <c:v>-4.517553159108055</c:v>
                </c:pt>
                <c:pt idx="11">
                  <c:v>-5.21033762524118</c:v>
                </c:pt>
                <c:pt idx="12">
                  <c:v>-5.903303497911445</c:v>
                </c:pt>
                <c:pt idx="13">
                  <c:v>-6.59635912132227</c:v>
                </c:pt>
                <c:pt idx="14">
                  <c:v>-7.289460892646115</c:v>
                </c:pt>
                <c:pt idx="15">
                  <c:v>-7.982584636987728</c:v>
                </c:pt>
                <c:pt idx="16">
                  <c:v>-8.675720099644474</c:v>
                </c:pt>
                <c:pt idx="17">
                  <c:v>-9.368862593081587</c:v>
                </c:pt>
                <c:pt idx="18">
                  <c:v>-10.06200743008835</c:v>
                </c:pt>
                <c:pt idx="19">
                  <c:v>-10.75515226710061</c:v>
                </c:pt>
                <c:pt idx="20">
                  <c:v>-11.44829944766056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1162016"/>
        <c:axId val="2145149568"/>
      </c:scatterChart>
      <c:valAx>
        <c:axId val="2121162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Effort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45149568"/>
        <c:crosses val="autoZero"/>
        <c:crossBetween val="midCat"/>
      </c:valAx>
      <c:valAx>
        <c:axId val="2145149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211620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HW equation Error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Error_RK4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ODE_result!$B$3:$B$28</c:f>
              <c:numCache>
                <c:formatCode>General</c:formatCode>
                <c:ptCount val="26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9.000003693304032</c:v>
                </c:pt>
                <c:pt idx="10">
                  <c:v>10.00000073866005</c:v>
                </c:pt>
                <c:pt idx="11">
                  <c:v>11.00000073866005</c:v>
                </c:pt>
                <c:pt idx="12">
                  <c:v>11.99999778402212</c:v>
                </c:pt>
                <c:pt idx="13">
                  <c:v>13.00000369330403</c:v>
                </c:pt>
                <c:pt idx="14">
                  <c:v>13.99999896587656</c:v>
                </c:pt>
                <c:pt idx="15">
                  <c:v>14.99999896587657</c:v>
                </c:pt>
                <c:pt idx="16">
                  <c:v>15.99999896587657</c:v>
                </c:pt>
                <c:pt idx="17">
                  <c:v>17.00000085684569</c:v>
                </c:pt>
                <c:pt idx="18">
                  <c:v>17.99999896587656</c:v>
                </c:pt>
                <c:pt idx="19">
                  <c:v>18.99999896587656</c:v>
                </c:pt>
                <c:pt idx="20">
                  <c:v>20.00000047865167</c:v>
                </c:pt>
                <c:pt idx="21">
                  <c:v>21.00000047865167</c:v>
                </c:pt>
                <c:pt idx="22">
                  <c:v>21.99999745310305</c:v>
                </c:pt>
                <c:pt idx="23">
                  <c:v>23.00000350420664</c:v>
                </c:pt>
                <c:pt idx="24">
                  <c:v>24.00000108376216</c:v>
                </c:pt>
                <c:pt idx="25">
                  <c:v>25.00000108376215</c:v>
                </c:pt>
              </c:numCache>
            </c:numRef>
          </c:xVal>
          <c:yVal>
            <c:numRef>
              <c:f>ODE_result!$F$3:$F$28</c:f>
              <c:numCache>
                <c:formatCode>General</c:formatCode>
                <c:ptCount val="26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 formatCode="0.00E+00">
                  <c:v>-35.75597291510688</c:v>
                </c:pt>
                <c:pt idx="15" formatCode="0.00E+00">
                  <c:v>-34.14653162497337</c:v>
                </c:pt>
                <c:pt idx="16" formatCode="0.00E+00">
                  <c:v>-33.61590337391121</c:v>
                </c:pt>
                <c:pt idx="17" formatCode="0.00E+00">
                  <c:v>-30.76553970793353</c:v>
                </c:pt>
                <c:pt idx="18" formatCode="0.00E+00">
                  <c:v>-30.21863713211162</c:v>
                </c:pt>
                <c:pt idx="19" formatCode="0.00E+00">
                  <c:v>-30.95194904639465</c:v>
                </c:pt>
                <c:pt idx="20" formatCode="0.00E+00">
                  <c:v>-30.07069248409</c:v>
                </c:pt>
                <c:pt idx="21" formatCode="0.00E+00">
                  <c:v>-30.20884205795304</c:v>
                </c:pt>
                <c:pt idx="22" formatCode="0.00E+00">
                  <c:v>-30.60557327997819</c:v>
                </c:pt>
                <c:pt idx="23" formatCode="0.00E+00">
                  <c:v>-28.46704378090908</c:v>
                </c:pt>
                <c:pt idx="24" formatCode="0.00E+00">
                  <c:v>-28.17527081917132</c:v>
                </c:pt>
                <c:pt idx="25" formatCode="0.00E+00">
                  <c:v>-29.86156465605762</c:v>
                </c:pt>
              </c:numCache>
            </c:numRef>
          </c:yVal>
          <c:smooth val="0"/>
        </c:ser>
        <c:ser>
          <c:idx val="1"/>
          <c:order val="1"/>
          <c:tx>
            <c:v>Error_Euler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ODE_result!$B$3:$B$28</c:f>
              <c:numCache>
                <c:formatCode>General</c:formatCode>
                <c:ptCount val="26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9.000003693304032</c:v>
                </c:pt>
                <c:pt idx="10">
                  <c:v>10.00000073866005</c:v>
                </c:pt>
                <c:pt idx="11">
                  <c:v>11.00000073866005</c:v>
                </c:pt>
                <c:pt idx="12">
                  <c:v>11.99999778402212</c:v>
                </c:pt>
                <c:pt idx="13">
                  <c:v>13.00000369330403</c:v>
                </c:pt>
                <c:pt idx="14">
                  <c:v>13.99999896587656</c:v>
                </c:pt>
                <c:pt idx="15">
                  <c:v>14.99999896587657</c:v>
                </c:pt>
                <c:pt idx="16">
                  <c:v>15.99999896587657</c:v>
                </c:pt>
                <c:pt idx="17">
                  <c:v>17.00000085684569</c:v>
                </c:pt>
                <c:pt idx="18">
                  <c:v>17.99999896587656</c:v>
                </c:pt>
                <c:pt idx="19">
                  <c:v>18.99999896587656</c:v>
                </c:pt>
                <c:pt idx="20">
                  <c:v>20.00000047865167</c:v>
                </c:pt>
                <c:pt idx="21">
                  <c:v>21.00000047865167</c:v>
                </c:pt>
                <c:pt idx="22">
                  <c:v>21.99999745310305</c:v>
                </c:pt>
                <c:pt idx="23">
                  <c:v>23.00000350420664</c:v>
                </c:pt>
                <c:pt idx="24">
                  <c:v>24.00000108376216</c:v>
                </c:pt>
                <c:pt idx="25">
                  <c:v>25.00000108376215</c:v>
                </c:pt>
              </c:numCache>
            </c:numRef>
          </c:xVal>
          <c:yVal>
            <c:numRef>
              <c:f>ODE_result!$I$3:$I$28</c:f>
              <c:numCache>
                <c:formatCode>General</c:formatCode>
                <c:ptCount val="26"/>
                <c:pt idx="0">
                  <c:v>0.980830503010945</c:v>
                </c:pt>
                <c:pt idx="1">
                  <c:v>0.287679572448656</c:v>
                </c:pt>
                <c:pt idx="2">
                  <c:v>-0.405464608108289</c:v>
                </c:pt>
                <c:pt idx="3">
                  <c:v>-1.09861328866861</c:v>
                </c:pt>
                <c:pt idx="4">
                  <c:v>-1.791757469230055</c:v>
                </c:pt>
                <c:pt idx="5">
                  <c:v>-2.48490704978808</c:v>
                </c:pt>
                <c:pt idx="6">
                  <c:v>-3.178053030348265</c:v>
                </c:pt>
                <c:pt idx="7">
                  <c:v>-3.871202610909171</c:v>
                </c:pt>
                <c:pt idx="8">
                  <c:v>-4.564344991472956</c:v>
                </c:pt>
                <c:pt idx="9">
                  <c:v>-5.257496012027986</c:v>
                </c:pt>
                <c:pt idx="10">
                  <c:v>-5.950641272588546</c:v>
                </c:pt>
                <c:pt idx="11">
                  <c:v>-6.64379229315095</c:v>
                </c:pt>
                <c:pt idx="12">
                  <c:v>-7.336936401707748</c:v>
                </c:pt>
                <c:pt idx="13">
                  <c:v>-8.030083582267693</c:v>
                </c:pt>
                <c:pt idx="14">
                  <c:v>-8.723233834830784</c:v>
                </c:pt>
                <c:pt idx="15">
                  <c:v>-9.416378557787458</c:v>
                </c:pt>
                <c:pt idx="16">
                  <c:v>-10.1095257383474</c:v>
                </c:pt>
                <c:pt idx="17">
                  <c:v>-10.80267046131012</c:v>
                </c:pt>
                <c:pt idx="18">
                  <c:v>-11.49582255707057</c:v>
                </c:pt>
                <c:pt idx="19">
                  <c:v>-12.18896777154741</c:v>
                </c:pt>
                <c:pt idx="20">
                  <c:v>-12.88211495210736</c:v>
                </c:pt>
                <c:pt idx="21">
                  <c:v>-13.5752582005127</c:v>
                </c:pt>
                <c:pt idx="22">
                  <c:v>-14.26840852679509</c:v>
                </c:pt>
                <c:pt idx="23">
                  <c:v>-14.96155413449257</c:v>
                </c:pt>
                <c:pt idx="24">
                  <c:v>-15.6547076065172</c:v>
                </c:pt>
                <c:pt idx="25">
                  <c:v>-16.34784346246922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41703008"/>
        <c:axId val="2132371776"/>
      </c:scatterChart>
      <c:valAx>
        <c:axId val="2141703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Effort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32371776"/>
        <c:crosses val="autoZero"/>
        <c:crossBetween val="midCat"/>
      </c:valAx>
      <c:valAx>
        <c:axId val="2132371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417030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log Y value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ODE_result!$C$76</c:f>
              <c:strCache>
                <c:ptCount val="1"/>
                <c:pt idx="0">
                  <c:v>y_true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ODE_result!$B$77:$B$97</c:f>
              <c:numCache>
                <c:formatCode>General</c:formatCode>
                <c:ptCount val="2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9.000003693304032</c:v>
                </c:pt>
                <c:pt idx="10">
                  <c:v>10.00000073866005</c:v>
                </c:pt>
                <c:pt idx="11">
                  <c:v>11.00000073866005</c:v>
                </c:pt>
                <c:pt idx="12">
                  <c:v>11.99999778402212</c:v>
                </c:pt>
                <c:pt idx="13">
                  <c:v>13.00000369330403</c:v>
                </c:pt>
                <c:pt idx="14">
                  <c:v>13.99999896587656</c:v>
                </c:pt>
                <c:pt idx="15">
                  <c:v>14.99999896587657</c:v>
                </c:pt>
                <c:pt idx="16">
                  <c:v>15.99999896587657</c:v>
                </c:pt>
                <c:pt idx="17">
                  <c:v>17.00000085684569</c:v>
                </c:pt>
                <c:pt idx="18">
                  <c:v>17.99999896587656</c:v>
                </c:pt>
                <c:pt idx="19">
                  <c:v>18.99999896587656</c:v>
                </c:pt>
                <c:pt idx="20">
                  <c:v>20.00000047865167</c:v>
                </c:pt>
              </c:numCache>
            </c:numRef>
          </c:xVal>
          <c:yVal>
            <c:numRef>
              <c:f>ODE_result!$C$77:$C$97</c:f>
              <c:numCache>
                <c:formatCode>General</c:formatCode>
                <c:ptCount val="21"/>
                <c:pt idx="0">
                  <c:v>1.60944</c:v>
                </c:pt>
                <c:pt idx="1">
                  <c:v>1.60944</c:v>
                </c:pt>
                <c:pt idx="2">
                  <c:v>1.60944</c:v>
                </c:pt>
                <c:pt idx="3">
                  <c:v>1.60944</c:v>
                </c:pt>
                <c:pt idx="4">
                  <c:v>1.60944</c:v>
                </c:pt>
                <c:pt idx="5">
                  <c:v>1.60944</c:v>
                </c:pt>
                <c:pt idx="6">
                  <c:v>1.60944</c:v>
                </c:pt>
                <c:pt idx="7">
                  <c:v>1.60944</c:v>
                </c:pt>
                <c:pt idx="8">
                  <c:v>1.60944</c:v>
                </c:pt>
                <c:pt idx="9">
                  <c:v>1.60944</c:v>
                </c:pt>
                <c:pt idx="10">
                  <c:v>1.60944</c:v>
                </c:pt>
                <c:pt idx="11">
                  <c:v>1.60944</c:v>
                </c:pt>
                <c:pt idx="12">
                  <c:v>1.60944</c:v>
                </c:pt>
                <c:pt idx="13">
                  <c:v>1.60944</c:v>
                </c:pt>
                <c:pt idx="14">
                  <c:v>1.60944</c:v>
                </c:pt>
                <c:pt idx="15">
                  <c:v>1.60944</c:v>
                </c:pt>
                <c:pt idx="16">
                  <c:v>1.60944</c:v>
                </c:pt>
                <c:pt idx="17">
                  <c:v>1.60944</c:v>
                </c:pt>
                <c:pt idx="18">
                  <c:v>1.60944</c:v>
                </c:pt>
                <c:pt idx="19">
                  <c:v>1.60944</c:v>
                </c:pt>
                <c:pt idx="20">
                  <c:v>1.60944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ODE_result!$D$76</c:f>
              <c:strCache>
                <c:ptCount val="1"/>
                <c:pt idx="0">
                  <c:v>y_RK4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ODE_result!$B$77:$B$97</c:f>
              <c:numCache>
                <c:formatCode>General</c:formatCode>
                <c:ptCount val="2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9.000003693304032</c:v>
                </c:pt>
                <c:pt idx="10">
                  <c:v>10.00000073866005</c:v>
                </c:pt>
                <c:pt idx="11">
                  <c:v>11.00000073866005</c:v>
                </c:pt>
                <c:pt idx="12">
                  <c:v>11.99999778402212</c:v>
                </c:pt>
                <c:pt idx="13">
                  <c:v>13.00000369330403</c:v>
                </c:pt>
                <c:pt idx="14">
                  <c:v>13.99999896587656</c:v>
                </c:pt>
                <c:pt idx="15">
                  <c:v>14.99999896587657</c:v>
                </c:pt>
                <c:pt idx="16">
                  <c:v>15.99999896587657</c:v>
                </c:pt>
                <c:pt idx="17">
                  <c:v>17.00000085684569</c:v>
                </c:pt>
                <c:pt idx="18">
                  <c:v>17.99999896587656</c:v>
                </c:pt>
                <c:pt idx="19">
                  <c:v>18.99999896587656</c:v>
                </c:pt>
                <c:pt idx="20">
                  <c:v>20.00000047865167</c:v>
                </c:pt>
              </c:numCache>
            </c:numRef>
          </c:xVal>
          <c:yVal>
            <c:numRef>
              <c:f>ODE_result!$D$77:$D$97</c:f>
              <c:numCache>
                <c:formatCode>General</c:formatCode>
                <c:ptCount val="21"/>
                <c:pt idx="0">
                  <c:v>1.61085</c:v>
                </c:pt>
                <c:pt idx="1">
                  <c:v>1.60955</c:v>
                </c:pt>
                <c:pt idx="2">
                  <c:v>1.60945</c:v>
                </c:pt>
                <c:pt idx="3">
                  <c:v>1.60944</c:v>
                </c:pt>
                <c:pt idx="4">
                  <c:v>1.60944</c:v>
                </c:pt>
                <c:pt idx="5">
                  <c:v>1.60944</c:v>
                </c:pt>
                <c:pt idx="6">
                  <c:v>1.60944</c:v>
                </c:pt>
                <c:pt idx="7">
                  <c:v>1.60944</c:v>
                </c:pt>
                <c:pt idx="8">
                  <c:v>1.60944</c:v>
                </c:pt>
                <c:pt idx="9">
                  <c:v>1.60944</c:v>
                </c:pt>
                <c:pt idx="10">
                  <c:v>1.60944</c:v>
                </c:pt>
                <c:pt idx="11">
                  <c:v>1.60944</c:v>
                </c:pt>
                <c:pt idx="12">
                  <c:v>1.60944</c:v>
                </c:pt>
                <c:pt idx="13">
                  <c:v>1.60944</c:v>
                </c:pt>
                <c:pt idx="14">
                  <c:v>1.60944</c:v>
                </c:pt>
                <c:pt idx="15">
                  <c:v>1.60944</c:v>
                </c:pt>
                <c:pt idx="16">
                  <c:v>1.60944</c:v>
                </c:pt>
                <c:pt idx="17">
                  <c:v>1.60944</c:v>
                </c:pt>
                <c:pt idx="18">
                  <c:v>1.60944</c:v>
                </c:pt>
                <c:pt idx="19">
                  <c:v>1.60944</c:v>
                </c:pt>
                <c:pt idx="20">
                  <c:v>1.60944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ODE_result!$G$76</c:f>
              <c:strCache>
                <c:ptCount val="1"/>
                <c:pt idx="0">
                  <c:v>y_euler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ODE_result!$B$77:$B$97</c:f>
              <c:numCache>
                <c:formatCode>General</c:formatCode>
                <c:ptCount val="2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9.000003693304032</c:v>
                </c:pt>
                <c:pt idx="10">
                  <c:v>10.00000073866005</c:v>
                </c:pt>
                <c:pt idx="11">
                  <c:v>11.00000073866005</c:v>
                </c:pt>
                <c:pt idx="12">
                  <c:v>11.99999778402212</c:v>
                </c:pt>
                <c:pt idx="13">
                  <c:v>13.00000369330403</c:v>
                </c:pt>
                <c:pt idx="14">
                  <c:v>13.99999896587656</c:v>
                </c:pt>
                <c:pt idx="15">
                  <c:v>14.99999896587657</c:v>
                </c:pt>
                <c:pt idx="16">
                  <c:v>15.99999896587657</c:v>
                </c:pt>
                <c:pt idx="17">
                  <c:v>17.00000085684569</c:v>
                </c:pt>
                <c:pt idx="18">
                  <c:v>17.99999896587656</c:v>
                </c:pt>
                <c:pt idx="19">
                  <c:v>18.99999896587656</c:v>
                </c:pt>
                <c:pt idx="20">
                  <c:v>20.00000047865167</c:v>
                </c:pt>
              </c:numCache>
            </c:numRef>
          </c:xVal>
          <c:yVal>
            <c:numRef>
              <c:f>ODE_result!$G$77:$G$97</c:f>
              <c:numCache>
                <c:formatCode>General</c:formatCode>
                <c:ptCount val="21"/>
                <c:pt idx="0">
                  <c:v>2.08333</c:v>
                </c:pt>
                <c:pt idx="1">
                  <c:v>1.82897</c:v>
                </c:pt>
                <c:pt idx="2">
                  <c:v>1.71441</c:v>
                </c:pt>
                <c:pt idx="3">
                  <c:v>1.66069</c:v>
                </c:pt>
                <c:pt idx="4">
                  <c:v>1.63475</c:v>
                </c:pt>
                <c:pt idx="5">
                  <c:v>1.62202</c:v>
                </c:pt>
                <c:pt idx="6">
                  <c:v>1.61571</c:v>
                </c:pt>
                <c:pt idx="7">
                  <c:v>1.61257</c:v>
                </c:pt>
                <c:pt idx="8">
                  <c:v>1.611</c:v>
                </c:pt>
                <c:pt idx="9">
                  <c:v>1.61022</c:v>
                </c:pt>
                <c:pt idx="10">
                  <c:v>1.60983</c:v>
                </c:pt>
                <c:pt idx="11">
                  <c:v>1.60963</c:v>
                </c:pt>
                <c:pt idx="12">
                  <c:v>1.60954</c:v>
                </c:pt>
                <c:pt idx="13">
                  <c:v>1.60949</c:v>
                </c:pt>
                <c:pt idx="14">
                  <c:v>1.60946</c:v>
                </c:pt>
                <c:pt idx="15">
                  <c:v>1.60945</c:v>
                </c:pt>
                <c:pt idx="16">
                  <c:v>1.60944</c:v>
                </c:pt>
                <c:pt idx="17">
                  <c:v>1.60944</c:v>
                </c:pt>
                <c:pt idx="18">
                  <c:v>1.60944</c:v>
                </c:pt>
                <c:pt idx="19">
                  <c:v>1.60944</c:v>
                </c:pt>
                <c:pt idx="20">
                  <c:v>1.60944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45298960"/>
        <c:axId val="-2066242944"/>
      </c:scatterChart>
      <c:valAx>
        <c:axId val="2145298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Effort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2066242944"/>
        <c:crosses val="autoZero"/>
        <c:crossBetween val="midCat"/>
      </c:valAx>
      <c:valAx>
        <c:axId val="-2066242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4529896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log Error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ODE_result!$F$76</c:f>
              <c:strCache>
                <c:ptCount val="1"/>
                <c:pt idx="0">
                  <c:v>error_RK4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ODE_result!$B$77:$B$97</c:f>
              <c:numCache>
                <c:formatCode>General</c:formatCode>
                <c:ptCount val="2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9.000003693304032</c:v>
                </c:pt>
                <c:pt idx="10">
                  <c:v>10.00000073866005</c:v>
                </c:pt>
                <c:pt idx="11">
                  <c:v>11.00000073866005</c:v>
                </c:pt>
                <c:pt idx="12">
                  <c:v>11.99999778402212</c:v>
                </c:pt>
                <c:pt idx="13">
                  <c:v>13.00000369330403</c:v>
                </c:pt>
                <c:pt idx="14">
                  <c:v>13.99999896587656</c:v>
                </c:pt>
                <c:pt idx="15">
                  <c:v>14.99999896587657</c:v>
                </c:pt>
                <c:pt idx="16">
                  <c:v>15.99999896587657</c:v>
                </c:pt>
                <c:pt idx="17">
                  <c:v>17.00000085684569</c:v>
                </c:pt>
                <c:pt idx="18">
                  <c:v>17.99999896587656</c:v>
                </c:pt>
                <c:pt idx="19">
                  <c:v>18.99999896587656</c:v>
                </c:pt>
                <c:pt idx="20">
                  <c:v>20.00000047865167</c:v>
                </c:pt>
              </c:numCache>
            </c:numRef>
          </c:xVal>
          <c:yVal>
            <c:numRef>
              <c:f>ODE_result!$F$77:$F$97</c:f>
              <c:numCache>
                <c:formatCode>General</c:formatCode>
                <c:ptCount val="21"/>
                <c:pt idx="0">
                  <c:v>-7.041010138416915</c:v>
                </c:pt>
                <c:pt idx="1">
                  <c:v>-9.551390872873788</c:v>
                </c:pt>
                <c:pt idx="2">
                  <c:v>-12.23202039547599</c:v>
                </c:pt>
                <c:pt idx="3">
                  <c:v>-14.97823905695572</c:v>
                </c:pt>
                <c:pt idx="4">
                  <c:v>-17.74394753866067</c:v>
                </c:pt>
                <c:pt idx="5">
                  <c:v>-20.51479744090956</c:v>
                </c:pt>
                <c:pt idx="6">
                  <c:v>-23.28694819738776</c:v>
                </c:pt>
                <c:pt idx="7">
                  <c:v>-26.0593245314778</c:v>
                </c:pt>
                <c:pt idx="8">
                  <c:v>-28.83383459253464</c:v>
                </c:pt>
                <c:pt idx="9">
                  <c:v>-31.68325491445027</c:v>
                </c:pt>
                <c:pt idx="10">
                  <c:v>-33.38404530668841</c:v>
                </c:pt>
                <c:pt idx="11">
                  <c:v>-34.12164625527202</c:v>
                </c:pt>
                <c:pt idx="12">
                  <c:v>-36.51953889233322</c:v>
                </c:pt>
                <c:pt idx="13">
                  <c:v>-31.85609870414361</c:v>
                </c:pt>
                <c:pt idx="14">
                  <c:v>-32.49418642499826</c:v>
                </c:pt>
                <c:pt idx="15">
                  <c:v>-31.23127083663166</c:v>
                </c:pt>
                <c:pt idx="16">
                  <c:v>-33.22370148942032</c:v>
                </c:pt>
                <c:pt idx="17">
                  <c:v>-32.54924588470356</c:v>
                </c:pt>
                <c:pt idx="18">
                  <c:v>-34.21695379933917</c:v>
                </c:pt>
                <c:pt idx="19">
                  <c:v>-31.33775501627635</c:v>
                </c:pt>
                <c:pt idx="20">
                  <c:v>-30.14621915223244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ODE_result!$I$76</c:f>
              <c:strCache>
                <c:ptCount val="1"/>
                <c:pt idx="0">
                  <c:v>error_Euler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ODE_result!$B$77:$B$97</c:f>
              <c:numCache>
                <c:formatCode>General</c:formatCode>
                <c:ptCount val="2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9.000003693304032</c:v>
                </c:pt>
                <c:pt idx="10">
                  <c:v>10.00000073866005</c:v>
                </c:pt>
                <c:pt idx="11">
                  <c:v>11.00000073866005</c:v>
                </c:pt>
                <c:pt idx="12">
                  <c:v>11.99999778402212</c:v>
                </c:pt>
                <c:pt idx="13">
                  <c:v>13.00000369330403</c:v>
                </c:pt>
                <c:pt idx="14">
                  <c:v>13.99999896587656</c:v>
                </c:pt>
                <c:pt idx="15">
                  <c:v>14.99999896587657</c:v>
                </c:pt>
                <c:pt idx="16">
                  <c:v>15.99999896587657</c:v>
                </c:pt>
                <c:pt idx="17">
                  <c:v>17.00000085684569</c:v>
                </c:pt>
                <c:pt idx="18">
                  <c:v>17.99999896587656</c:v>
                </c:pt>
                <c:pt idx="19">
                  <c:v>18.99999896587656</c:v>
                </c:pt>
                <c:pt idx="20">
                  <c:v>20.00000047865167</c:v>
                </c:pt>
              </c:numCache>
            </c:numRef>
          </c:xVal>
          <c:yVal>
            <c:numRef>
              <c:f>ODE_result!$I$77:$I$97</c:f>
              <c:numCache>
                <c:formatCode>General</c:formatCode>
                <c:ptCount val="21"/>
                <c:pt idx="0">
                  <c:v>-1.222652861939298</c:v>
                </c:pt>
                <c:pt idx="1">
                  <c:v>-1.992148870923674</c:v>
                </c:pt>
                <c:pt idx="2">
                  <c:v>-2.729981442290338</c:v>
                </c:pt>
                <c:pt idx="3">
                  <c:v>-3.44696282491555</c:v>
                </c:pt>
                <c:pt idx="4">
                  <c:v>-4.152344506520089</c:v>
                </c:pt>
                <c:pt idx="5">
                  <c:v>-4.851682164513245</c:v>
                </c:pt>
                <c:pt idx="6">
                  <c:v>-5.547938372335664</c:v>
                </c:pt>
                <c:pt idx="7">
                  <c:v>-6.242642413285345</c:v>
                </c:pt>
                <c:pt idx="8">
                  <c:v>-6.93657253623614</c:v>
                </c:pt>
                <c:pt idx="9">
                  <c:v>-7.630108843890108</c:v>
                </c:pt>
                <c:pt idx="10">
                  <c:v>-8.323453734311476</c:v>
                </c:pt>
                <c:pt idx="11">
                  <c:v>-9.016699784462511</c:v>
                </c:pt>
                <c:pt idx="12">
                  <c:v>-9.709893107510469</c:v>
                </c:pt>
                <c:pt idx="13">
                  <c:v>-10.40306336011287</c:v>
                </c:pt>
                <c:pt idx="14">
                  <c:v>-11.09622372493608</c:v>
                </c:pt>
                <c:pt idx="15">
                  <c:v>-11.78937749769284</c:v>
                </c:pt>
                <c:pt idx="16">
                  <c:v>-12.48252731514368</c:v>
                </c:pt>
                <c:pt idx="17">
                  <c:v>-13.17567449570362</c:v>
                </c:pt>
                <c:pt idx="18">
                  <c:v>-13.86882378578129</c:v>
                </c:pt>
                <c:pt idx="19">
                  <c:v>-14.56197202110177</c:v>
                </c:pt>
                <c:pt idx="20">
                  <c:v>-15.25511709214176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60682976"/>
        <c:axId val="-2061262896"/>
      </c:scatterChart>
      <c:valAx>
        <c:axId val="-20606829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Effort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2061262896"/>
        <c:crosses val="autoZero"/>
        <c:crossBetween val="midCat"/>
      </c:valAx>
      <c:valAx>
        <c:axId val="-2061262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20606829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exp Y value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y_true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ODE_result!$B$31:$B$51</c:f>
              <c:numCache>
                <c:formatCode>General</c:formatCode>
                <c:ptCount val="2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9.000003693304032</c:v>
                </c:pt>
                <c:pt idx="10">
                  <c:v>10.00000073866005</c:v>
                </c:pt>
                <c:pt idx="11">
                  <c:v>11.00000073866005</c:v>
                </c:pt>
                <c:pt idx="12">
                  <c:v>11.99999778402212</c:v>
                </c:pt>
                <c:pt idx="13">
                  <c:v>13.00000369330403</c:v>
                </c:pt>
                <c:pt idx="14">
                  <c:v>13.99999896587656</c:v>
                </c:pt>
                <c:pt idx="15">
                  <c:v>14.99999896587657</c:v>
                </c:pt>
                <c:pt idx="16">
                  <c:v>15.99999896587657</c:v>
                </c:pt>
                <c:pt idx="17">
                  <c:v>17.00000085684569</c:v>
                </c:pt>
                <c:pt idx="18">
                  <c:v>17.99999896587656</c:v>
                </c:pt>
                <c:pt idx="19">
                  <c:v>18.99999896587656</c:v>
                </c:pt>
                <c:pt idx="20">
                  <c:v>20.00000047865167</c:v>
                </c:pt>
              </c:numCache>
            </c:numRef>
          </c:xVal>
          <c:yVal>
            <c:numRef>
              <c:f>ODE_result!$C$31:$C$51</c:f>
              <c:numCache>
                <c:formatCode>General</c:formatCode>
                <c:ptCount val="21"/>
                <c:pt idx="0">
                  <c:v>54.5982</c:v>
                </c:pt>
                <c:pt idx="1">
                  <c:v>54.5982</c:v>
                </c:pt>
                <c:pt idx="2">
                  <c:v>54.5982</c:v>
                </c:pt>
                <c:pt idx="3">
                  <c:v>54.5982</c:v>
                </c:pt>
                <c:pt idx="4">
                  <c:v>54.5982</c:v>
                </c:pt>
                <c:pt idx="5">
                  <c:v>54.5982</c:v>
                </c:pt>
                <c:pt idx="6">
                  <c:v>54.5982</c:v>
                </c:pt>
                <c:pt idx="7">
                  <c:v>54.5982</c:v>
                </c:pt>
                <c:pt idx="8">
                  <c:v>54.5982</c:v>
                </c:pt>
                <c:pt idx="9">
                  <c:v>54.5982</c:v>
                </c:pt>
                <c:pt idx="10">
                  <c:v>54.5982</c:v>
                </c:pt>
                <c:pt idx="11">
                  <c:v>54.5982</c:v>
                </c:pt>
                <c:pt idx="12">
                  <c:v>54.5982</c:v>
                </c:pt>
                <c:pt idx="13">
                  <c:v>54.5982</c:v>
                </c:pt>
                <c:pt idx="14">
                  <c:v>54.5982</c:v>
                </c:pt>
                <c:pt idx="15">
                  <c:v>54.5982</c:v>
                </c:pt>
                <c:pt idx="16">
                  <c:v>54.5982</c:v>
                </c:pt>
                <c:pt idx="17">
                  <c:v>54.5982</c:v>
                </c:pt>
                <c:pt idx="18">
                  <c:v>54.5982</c:v>
                </c:pt>
                <c:pt idx="19">
                  <c:v>54.5982</c:v>
                </c:pt>
                <c:pt idx="20">
                  <c:v>54.5982</c:v>
                </c:pt>
              </c:numCache>
            </c:numRef>
          </c:yVal>
          <c:smooth val="0"/>
        </c:ser>
        <c:ser>
          <c:idx val="1"/>
          <c:order val="1"/>
          <c:tx>
            <c:v>y_RK4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ODE_result!$B$31:$B$51</c:f>
              <c:numCache>
                <c:formatCode>General</c:formatCode>
                <c:ptCount val="2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9.000003693304032</c:v>
                </c:pt>
                <c:pt idx="10">
                  <c:v>10.00000073866005</c:v>
                </c:pt>
                <c:pt idx="11">
                  <c:v>11.00000073866005</c:v>
                </c:pt>
                <c:pt idx="12">
                  <c:v>11.99999778402212</c:v>
                </c:pt>
                <c:pt idx="13">
                  <c:v>13.00000369330403</c:v>
                </c:pt>
                <c:pt idx="14">
                  <c:v>13.99999896587656</c:v>
                </c:pt>
                <c:pt idx="15">
                  <c:v>14.99999896587657</c:v>
                </c:pt>
                <c:pt idx="16">
                  <c:v>15.99999896587657</c:v>
                </c:pt>
                <c:pt idx="17">
                  <c:v>17.00000085684569</c:v>
                </c:pt>
                <c:pt idx="18">
                  <c:v>17.99999896587656</c:v>
                </c:pt>
                <c:pt idx="19">
                  <c:v>18.99999896587656</c:v>
                </c:pt>
                <c:pt idx="20">
                  <c:v>20.00000047865167</c:v>
                </c:pt>
              </c:numCache>
            </c:numRef>
          </c:xVal>
          <c:yVal>
            <c:numRef>
              <c:f>ODE_result!$D$31:$D$51</c:f>
              <c:numCache>
                <c:formatCode>General</c:formatCode>
                <c:ptCount val="21"/>
                <c:pt idx="0">
                  <c:v>54.6162</c:v>
                </c:pt>
                <c:pt idx="1">
                  <c:v>54.5993</c:v>
                </c:pt>
                <c:pt idx="2">
                  <c:v>54.5982</c:v>
                </c:pt>
                <c:pt idx="3">
                  <c:v>54.5982</c:v>
                </c:pt>
                <c:pt idx="4">
                  <c:v>54.5982</c:v>
                </c:pt>
                <c:pt idx="5">
                  <c:v>54.5982</c:v>
                </c:pt>
                <c:pt idx="6">
                  <c:v>54.5982</c:v>
                </c:pt>
                <c:pt idx="7">
                  <c:v>54.5982</c:v>
                </c:pt>
                <c:pt idx="8">
                  <c:v>54.5982</c:v>
                </c:pt>
                <c:pt idx="9">
                  <c:v>54.5982</c:v>
                </c:pt>
                <c:pt idx="10">
                  <c:v>54.5982</c:v>
                </c:pt>
                <c:pt idx="11">
                  <c:v>54.5982</c:v>
                </c:pt>
                <c:pt idx="12">
                  <c:v>54.5982</c:v>
                </c:pt>
                <c:pt idx="13">
                  <c:v>54.5982</c:v>
                </c:pt>
                <c:pt idx="14">
                  <c:v>54.5982</c:v>
                </c:pt>
                <c:pt idx="15">
                  <c:v>54.5982</c:v>
                </c:pt>
                <c:pt idx="16">
                  <c:v>54.5982</c:v>
                </c:pt>
                <c:pt idx="17">
                  <c:v>54.5982</c:v>
                </c:pt>
                <c:pt idx="18">
                  <c:v>54.5982</c:v>
                </c:pt>
                <c:pt idx="19">
                  <c:v>54.5982</c:v>
                </c:pt>
                <c:pt idx="20">
                  <c:v>54.5982</c:v>
                </c:pt>
              </c:numCache>
            </c:numRef>
          </c:yVal>
          <c:smooth val="0"/>
        </c:ser>
        <c:ser>
          <c:idx val="2"/>
          <c:order val="2"/>
          <c:tx>
            <c:v>y_Euler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ODE_result!$B$31:$B$51</c:f>
              <c:numCache>
                <c:formatCode>General</c:formatCode>
                <c:ptCount val="2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9.000003693304032</c:v>
                </c:pt>
                <c:pt idx="10">
                  <c:v>10.00000073866005</c:v>
                </c:pt>
                <c:pt idx="11">
                  <c:v>11.00000073866005</c:v>
                </c:pt>
                <c:pt idx="12">
                  <c:v>11.99999778402212</c:v>
                </c:pt>
                <c:pt idx="13">
                  <c:v>13.00000369330403</c:v>
                </c:pt>
                <c:pt idx="14">
                  <c:v>13.99999896587656</c:v>
                </c:pt>
                <c:pt idx="15">
                  <c:v>14.99999896587657</c:v>
                </c:pt>
                <c:pt idx="16">
                  <c:v>15.99999896587657</c:v>
                </c:pt>
                <c:pt idx="17">
                  <c:v>17.00000085684569</c:v>
                </c:pt>
                <c:pt idx="18">
                  <c:v>17.99999896587656</c:v>
                </c:pt>
                <c:pt idx="19">
                  <c:v>18.99999896587656</c:v>
                </c:pt>
                <c:pt idx="20">
                  <c:v>20.00000047865167</c:v>
                </c:pt>
              </c:numCache>
            </c:numRef>
          </c:xVal>
          <c:yVal>
            <c:numRef>
              <c:f>ODE_result!$G$31:$G$51</c:f>
              <c:numCache>
                <c:formatCode>General</c:formatCode>
                <c:ptCount val="21"/>
                <c:pt idx="0">
                  <c:v>32.1929</c:v>
                </c:pt>
                <c:pt idx="1">
                  <c:v>42.3106</c:v>
                </c:pt>
                <c:pt idx="2">
                  <c:v>48.1772</c:v>
                </c:pt>
                <c:pt idx="3">
                  <c:v>51.318</c:v>
                </c:pt>
                <c:pt idx="4">
                  <c:v>52.9407</c:v>
                </c:pt>
                <c:pt idx="5">
                  <c:v>53.765</c:v>
                </c:pt>
                <c:pt idx="6">
                  <c:v>54.1805</c:v>
                </c:pt>
                <c:pt idx="7">
                  <c:v>54.3891</c:v>
                </c:pt>
                <c:pt idx="8">
                  <c:v>54.4935</c:v>
                </c:pt>
                <c:pt idx="9">
                  <c:v>54.5458</c:v>
                </c:pt>
                <c:pt idx="10">
                  <c:v>54.572</c:v>
                </c:pt>
                <c:pt idx="11">
                  <c:v>54.5851</c:v>
                </c:pt>
                <c:pt idx="12">
                  <c:v>54.5916</c:v>
                </c:pt>
                <c:pt idx="13">
                  <c:v>54.5949</c:v>
                </c:pt>
                <c:pt idx="14">
                  <c:v>54.5965</c:v>
                </c:pt>
                <c:pt idx="15">
                  <c:v>54.5973</c:v>
                </c:pt>
                <c:pt idx="16">
                  <c:v>54.5977</c:v>
                </c:pt>
                <c:pt idx="17">
                  <c:v>54.5979</c:v>
                </c:pt>
                <c:pt idx="18">
                  <c:v>54.598</c:v>
                </c:pt>
                <c:pt idx="19">
                  <c:v>54.5981</c:v>
                </c:pt>
                <c:pt idx="20">
                  <c:v>54.5981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45024960"/>
        <c:axId val="-2066575904"/>
      </c:scatterChart>
      <c:valAx>
        <c:axId val="2145024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Effort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2066575904"/>
        <c:crosses val="autoZero"/>
        <c:crossBetween val="midCat"/>
      </c:valAx>
      <c:valAx>
        <c:axId val="-206657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4502496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exp</a:t>
            </a:r>
            <a:r>
              <a:rPr lang="en-US" altLang="ko-KR" baseline="0"/>
              <a:t> Error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ODE_result!$F$30</c:f>
              <c:strCache>
                <c:ptCount val="1"/>
                <c:pt idx="0">
                  <c:v>error_RK4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ODE_result!$B$31:$B$51</c:f>
              <c:numCache>
                <c:formatCode>General</c:formatCode>
                <c:ptCount val="2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9.000003693304032</c:v>
                </c:pt>
                <c:pt idx="10">
                  <c:v>10.00000073866005</c:v>
                </c:pt>
                <c:pt idx="11">
                  <c:v>11.00000073866005</c:v>
                </c:pt>
                <c:pt idx="12">
                  <c:v>11.99999778402212</c:v>
                </c:pt>
                <c:pt idx="13">
                  <c:v>13.00000369330403</c:v>
                </c:pt>
                <c:pt idx="14">
                  <c:v>13.99999896587656</c:v>
                </c:pt>
                <c:pt idx="15">
                  <c:v>14.99999896587657</c:v>
                </c:pt>
                <c:pt idx="16">
                  <c:v>15.99999896587657</c:v>
                </c:pt>
                <c:pt idx="17">
                  <c:v>17.00000085684569</c:v>
                </c:pt>
                <c:pt idx="18">
                  <c:v>17.99999896587656</c:v>
                </c:pt>
                <c:pt idx="19">
                  <c:v>18.99999896587656</c:v>
                </c:pt>
                <c:pt idx="20">
                  <c:v>20.00000047865167</c:v>
                </c:pt>
              </c:numCache>
            </c:numRef>
          </c:xVal>
          <c:yVal>
            <c:numRef>
              <c:f>ODE_result!$F$31:$F$51</c:f>
              <c:numCache>
                <c:formatCode>General</c:formatCode>
                <c:ptCount val="21"/>
                <c:pt idx="0">
                  <c:v>-8.013458650052921</c:v>
                </c:pt>
                <c:pt idx="1">
                  <c:v>-10.76404087972578</c:v>
                </c:pt>
                <c:pt idx="2">
                  <c:v>-13.53106872943744</c:v>
                </c:pt>
                <c:pt idx="3">
                  <c:v>-16.30226250927436</c:v>
                </c:pt>
                <c:pt idx="4">
                  <c:v>-19.07450144772143</c:v>
                </c:pt>
                <c:pt idx="5">
                  <c:v>-21.84700518256218</c:v>
                </c:pt>
                <c:pt idx="6">
                  <c:v>-24.61955821993867</c:v>
                </c:pt>
                <c:pt idx="7">
                  <c:v>-27.39176802288127</c:v>
                </c:pt>
                <c:pt idx="8">
                  <c:v>-30.16938930378327</c:v>
                </c:pt>
                <c:pt idx="9">
                  <c:v>-32.94033067588011</c:v>
                </c:pt>
                <c:pt idx="10">
                  <c:v>-35.47930602981696</c:v>
                </c:pt>
                <c:pt idx="11">
                  <c:v>-34.96847989378357</c:v>
                </c:pt>
                <c:pt idx="12">
                  <c:v>-34.093007826698</c:v>
                </c:pt>
                <c:pt idx="13">
                  <c:v>-35.19162267669719</c:v>
                </c:pt>
                <c:pt idx="14">
                  <c:v>-36.57792087982598</c:v>
                </c:pt>
                <c:pt idx="15">
                  <c:v>-32.1958942451521</c:v>
                </c:pt>
                <c:pt idx="16">
                  <c:v>-35.88476985725713</c:v>
                </c:pt>
                <c:pt idx="17">
                  <c:v>-31.83298206971759</c:v>
                </c:pt>
                <c:pt idx="18">
                  <c:v>-31.81574563151925</c:v>
                </c:pt>
                <c:pt idx="19">
                  <c:v>-31.82432671422791</c:v>
                </c:pt>
                <c:pt idx="20">
                  <c:v>-30.85433176008686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ODE_result!$I$30</c:f>
              <c:strCache>
                <c:ptCount val="1"/>
                <c:pt idx="0">
                  <c:v>error_Euler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ODE_result!$B$31:$B$51</c:f>
              <c:numCache>
                <c:formatCode>General</c:formatCode>
                <c:ptCount val="2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9.000003693304032</c:v>
                </c:pt>
                <c:pt idx="10">
                  <c:v>10.00000073866005</c:v>
                </c:pt>
                <c:pt idx="11">
                  <c:v>11.00000073866005</c:v>
                </c:pt>
                <c:pt idx="12">
                  <c:v>11.99999778402212</c:v>
                </c:pt>
                <c:pt idx="13">
                  <c:v>13.00000369330403</c:v>
                </c:pt>
                <c:pt idx="14">
                  <c:v>13.99999896587656</c:v>
                </c:pt>
                <c:pt idx="15">
                  <c:v>14.99999896587657</c:v>
                </c:pt>
                <c:pt idx="16">
                  <c:v>15.99999896587657</c:v>
                </c:pt>
                <c:pt idx="17">
                  <c:v>17.00000085684569</c:v>
                </c:pt>
                <c:pt idx="18">
                  <c:v>17.99999896587656</c:v>
                </c:pt>
                <c:pt idx="19">
                  <c:v>18.99999896587656</c:v>
                </c:pt>
                <c:pt idx="20">
                  <c:v>20.00000047865167</c:v>
                </c:pt>
              </c:numCache>
            </c:numRef>
          </c:xVal>
          <c:yVal>
            <c:numRef>
              <c:f>ODE_result!$I$31:$I$51</c:f>
              <c:numCache>
                <c:formatCode>General</c:formatCode>
                <c:ptCount val="21"/>
                <c:pt idx="0">
                  <c:v>-0.890703397715308</c:v>
                </c:pt>
                <c:pt idx="1">
                  <c:v>-1.49141490557311</c:v>
                </c:pt>
                <c:pt idx="2">
                  <c:v>-2.140440733638909</c:v>
                </c:pt>
                <c:pt idx="3">
                  <c:v>-2.812121548095165</c:v>
                </c:pt>
                <c:pt idx="4">
                  <c:v>-3.494691910758255</c:v>
                </c:pt>
                <c:pt idx="5">
                  <c:v>-4.182592339603417</c:v>
                </c:pt>
                <c:pt idx="6">
                  <c:v>-4.873122836437513</c:v>
                </c:pt>
                <c:pt idx="7">
                  <c:v>-5.564966196672001</c:v>
                </c:pt>
                <c:pt idx="8">
                  <c:v>-6.25746340872862</c:v>
                </c:pt>
                <c:pt idx="9">
                  <c:v>-6.950282893912921</c:v>
                </c:pt>
                <c:pt idx="10">
                  <c:v>-7.643267310319852</c:v>
                </c:pt>
                <c:pt idx="11">
                  <c:v>-8.336331032358634</c:v>
                </c:pt>
                <c:pt idx="12">
                  <c:v>-9.02943648626985</c:v>
                </c:pt>
                <c:pt idx="13">
                  <c:v>-9.722566976657802</c:v>
                </c:pt>
                <c:pt idx="14">
                  <c:v>-10.41570414324826</c:v>
                </c:pt>
                <c:pt idx="15">
                  <c:v>-11.10884798584066</c:v>
                </c:pt>
                <c:pt idx="16">
                  <c:v>-11.80198982567571</c:v>
                </c:pt>
                <c:pt idx="17">
                  <c:v>-12.49513700623565</c:v>
                </c:pt>
                <c:pt idx="18">
                  <c:v>-13.1882841867956</c:v>
                </c:pt>
                <c:pt idx="19">
                  <c:v>-13.88142923107357</c:v>
                </c:pt>
                <c:pt idx="20">
                  <c:v>-14.57457747977393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42703504"/>
        <c:axId val="2142364496"/>
      </c:scatterChart>
      <c:valAx>
        <c:axId val="2142703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Effort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42364496"/>
        <c:crosses val="autoZero"/>
        <c:crossBetween val="midCat"/>
      </c:valAx>
      <c:valAx>
        <c:axId val="2142364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427035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exp_y Y</a:t>
            </a:r>
            <a:r>
              <a:rPr lang="en-US" altLang="ko-KR" baseline="0"/>
              <a:t> value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ODE_result!$C$53</c:f>
              <c:strCache>
                <c:ptCount val="1"/>
                <c:pt idx="0">
                  <c:v>y_true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ODE_result!$B$54:$B$74</c:f>
              <c:numCache>
                <c:formatCode>General</c:formatCode>
                <c:ptCount val="2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9.000003693304032</c:v>
                </c:pt>
                <c:pt idx="10">
                  <c:v>10.00000073866005</c:v>
                </c:pt>
                <c:pt idx="11">
                  <c:v>11.00000073866005</c:v>
                </c:pt>
                <c:pt idx="12">
                  <c:v>11.99999778402212</c:v>
                </c:pt>
                <c:pt idx="13">
                  <c:v>13.00000369330403</c:v>
                </c:pt>
                <c:pt idx="14">
                  <c:v>13.99999896587656</c:v>
                </c:pt>
                <c:pt idx="15">
                  <c:v>14.99999896587657</c:v>
                </c:pt>
                <c:pt idx="16">
                  <c:v>15.99999896587657</c:v>
                </c:pt>
                <c:pt idx="17">
                  <c:v>17.00000085684569</c:v>
                </c:pt>
                <c:pt idx="18">
                  <c:v>17.99999896587656</c:v>
                </c:pt>
                <c:pt idx="19">
                  <c:v>18.99999896587656</c:v>
                </c:pt>
                <c:pt idx="20">
                  <c:v>20.00000047865167</c:v>
                </c:pt>
              </c:numCache>
            </c:numRef>
          </c:xVal>
          <c:yVal>
            <c:numRef>
              <c:f>ODE_result!$C$54:$C$74</c:f>
              <c:numCache>
                <c:formatCode>General</c:formatCode>
                <c:ptCount val="21"/>
                <c:pt idx="0">
                  <c:v>54.5982</c:v>
                </c:pt>
                <c:pt idx="1">
                  <c:v>54.5982</c:v>
                </c:pt>
                <c:pt idx="2">
                  <c:v>54.5982</c:v>
                </c:pt>
                <c:pt idx="3">
                  <c:v>54.5982</c:v>
                </c:pt>
                <c:pt idx="4">
                  <c:v>54.5982</c:v>
                </c:pt>
                <c:pt idx="5">
                  <c:v>54.5982</c:v>
                </c:pt>
                <c:pt idx="6">
                  <c:v>54.5982</c:v>
                </c:pt>
                <c:pt idx="7">
                  <c:v>54.5982</c:v>
                </c:pt>
                <c:pt idx="8">
                  <c:v>54.5982</c:v>
                </c:pt>
                <c:pt idx="9">
                  <c:v>54.5982</c:v>
                </c:pt>
                <c:pt idx="10">
                  <c:v>54.5982</c:v>
                </c:pt>
                <c:pt idx="11">
                  <c:v>54.5982</c:v>
                </c:pt>
                <c:pt idx="12">
                  <c:v>54.5982</c:v>
                </c:pt>
                <c:pt idx="13">
                  <c:v>54.5982</c:v>
                </c:pt>
                <c:pt idx="14">
                  <c:v>54.5982</c:v>
                </c:pt>
                <c:pt idx="15">
                  <c:v>54.5982</c:v>
                </c:pt>
                <c:pt idx="16">
                  <c:v>54.5982</c:v>
                </c:pt>
                <c:pt idx="17">
                  <c:v>54.5982</c:v>
                </c:pt>
                <c:pt idx="18">
                  <c:v>54.5982</c:v>
                </c:pt>
                <c:pt idx="19">
                  <c:v>54.5982</c:v>
                </c:pt>
                <c:pt idx="20">
                  <c:v>54.5982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ODE_result!$D$53</c:f>
              <c:strCache>
                <c:ptCount val="1"/>
                <c:pt idx="0">
                  <c:v>y_RK4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ODE_result!$B$54:$B$74</c:f>
              <c:numCache>
                <c:formatCode>General</c:formatCode>
                <c:ptCount val="2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9.000003693304032</c:v>
                </c:pt>
                <c:pt idx="10">
                  <c:v>10.00000073866005</c:v>
                </c:pt>
                <c:pt idx="11">
                  <c:v>11.00000073866005</c:v>
                </c:pt>
                <c:pt idx="12">
                  <c:v>11.99999778402212</c:v>
                </c:pt>
                <c:pt idx="13">
                  <c:v>13.00000369330403</c:v>
                </c:pt>
                <c:pt idx="14">
                  <c:v>13.99999896587656</c:v>
                </c:pt>
                <c:pt idx="15">
                  <c:v>14.99999896587657</c:v>
                </c:pt>
                <c:pt idx="16">
                  <c:v>15.99999896587657</c:v>
                </c:pt>
                <c:pt idx="17">
                  <c:v>17.00000085684569</c:v>
                </c:pt>
                <c:pt idx="18">
                  <c:v>17.99999896587656</c:v>
                </c:pt>
                <c:pt idx="19">
                  <c:v>18.99999896587656</c:v>
                </c:pt>
                <c:pt idx="20">
                  <c:v>20.00000047865167</c:v>
                </c:pt>
              </c:numCache>
            </c:numRef>
          </c:xVal>
          <c:yVal>
            <c:numRef>
              <c:f>ODE_result!$D$54:$D$74</c:f>
              <c:numCache>
                <c:formatCode>General</c:formatCode>
                <c:ptCount val="21"/>
                <c:pt idx="0">
                  <c:v>53.8032</c:v>
                </c:pt>
                <c:pt idx="1">
                  <c:v>54.523</c:v>
                </c:pt>
                <c:pt idx="2">
                  <c:v>54.5924</c:v>
                </c:pt>
                <c:pt idx="3">
                  <c:v>54.5977</c:v>
                </c:pt>
                <c:pt idx="4">
                  <c:v>54.5981</c:v>
                </c:pt>
                <c:pt idx="5">
                  <c:v>54.5981</c:v>
                </c:pt>
                <c:pt idx="6">
                  <c:v>54.5981</c:v>
                </c:pt>
                <c:pt idx="7">
                  <c:v>54.5982</c:v>
                </c:pt>
                <c:pt idx="8">
                  <c:v>54.5982</c:v>
                </c:pt>
                <c:pt idx="9">
                  <c:v>54.5982</c:v>
                </c:pt>
                <c:pt idx="10">
                  <c:v>54.5982</c:v>
                </c:pt>
                <c:pt idx="11">
                  <c:v>54.5982</c:v>
                </c:pt>
                <c:pt idx="12">
                  <c:v>54.5982</c:v>
                </c:pt>
                <c:pt idx="13">
                  <c:v>54.5982</c:v>
                </c:pt>
                <c:pt idx="14">
                  <c:v>54.5982</c:v>
                </c:pt>
                <c:pt idx="15">
                  <c:v>54.5982</c:v>
                </c:pt>
                <c:pt idx="16">
                  <c:v>54.5982</c:v>
                </c:pt>
                <c:pt idx="17">
                  <c:v>54.5982</c:v>
                </c:pt>
                <c:pt idx="18">
                  <c:v>54.5982</c:v>
                </c:pt>
                <c:pt idx="19">
                  <c:v>54.5982</c:v>
                </c:pt>
                <c:pt idx="20">
                  <c:v>54.5982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ODE_result!$G$53</c:f>
              <c:strCache>
                <c:ptCount val="1"/>
                <c:pt idx="0">
                  <c:v>y_euler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ODE_result!$B$54:$B$74</c:f>
              <c:numCache>
                <c:formatCode>General</c:formatCode>
                <c:ptCount val="2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9.000003693304032</c:v>
                </c:pt>
                <c:pt idx="10">
                  <c:v>10.00000073866005</c:v>
                </c:pt>
                <c:pt idx="11">
                  <c:v>11.00000073866005</c:v>
                </c:pt>
                <c:pt idx="12">
                  <c:v>11.99999778402212</c:v>
                </c:pt>
                <c:pt idx="13">
                  <c:v>13.00000369330403</c:v>
                </c:pt>
                <c:pt idx="14">
                  <c:v>13.99999896587656</c:v>
                </c:pt>
                <c:pt idx="15">
                  <c:v>14.99999896587657</c:v>
                </c:pt>
                <c:pt idx="16">
                  <c:v>15.99999896587657</c:v>
                </c:pt>
                <c:pt idx="17">
                  <c:v>17.00000085684569</c:v>
                </c:pt>
                <c:pt idx="18">
                  <c:v>17.99999896587656</c:v>
                </c:pt>
                <c:pt idx="19">
                  <c:v>18.99999896587656</c:v>
                </c:pt>
                <c:pt idx="20">
                  <c:v>20.00000047865167</c:v>
                </c:pt>
              </c:numCache>
            </c:numRef>
          </c:xVal>
          <c:yVal>
            <c:numRef>
              <c:f>ODE_result!$G$54:$G$74</c:f>
              <c:numCache>
                <c:formatCode>General</c:formatCode>
                <c:ptCount val="21"/>
                <c:pt idx="0">
                  <c:v>16.0</c:v>
                </c:pt>
                <c:pt idx="1">
                  <c:v>25.6289</c:v>
                </c:pt>
                <c:pt idx="2">
                  <c:v>35.5271</c:v>
                </c:pt>
                <c:pt idx="3">
                  <c:v>43.3392</c:v>
                </c:pt>
                <c:pt idx="4">
                  <c:v>48.423</c:v>
                </c:pt>
                <c:pt idx="5">
                  <c:v>51.3555</c:v>
                </c:pt>
                <c:pt idx="6">
                  <c:v>52.9354</c:v>
                </c:pt>
                <c:pt idx="7">
                  <c:v>53.756</c:v>
                </c:pt>
                <c:pt idx="8">
                  <c:v>54.1744</c:v>
                </c:pt>
                <c:pt idx="9">
                  <c:v>54.3856</c:v>
                </c:pt>
                <c:pt idx="10">
                  <c:v>54.4917</c:v>
                </c:pt>
                <c:pt idx="11">
                  <c:v>54.5449</c:v>
                </c:pt>
                <c:pt idx="12">
                  <c:v>54.5715</c:v>
                </c:pt>
                <c:pt idx="13">
                  <c:v>54.5848</c:v>
                </c:pt>
                <c:pt idx="14">
                  <c:v>54.5915</c:v>
                </c:pt>
                <c:pt idx="15">
                  <c:v>54.5948</c:v>
                </c:pt>
                <c:pt idx="16">
                  <c:v>54.5965</c:v>
                </c:pt>
                <c:pt idx="17">
                  <c:v>54.5973</c:v>
                </c:pt>
                <c:pt idx="18">
                  <c:v>54.5977</c:v>
                </c:pt>
                <c:pt idx="19">
                  <c:v>54.5979</c:v>
                </c:pt>
                <c:pt idx="20">
                  <c:v>54.598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65968096"/>
        <c:axId val="2141060320"/>
      </c:scatterChart>
      <c:valAx>
        <c:axId val="-2065968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Effort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41060320"/>
        <c:crosses val="autoZero"/>
        <c:crossBetween val="midCat"/>
      </c:valAx>
      <c:valAx>
        <c:axId val="2141060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20659680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exp_y Error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ODE_result!$F$53</c:f>
              <c:strCache>
                <c:ptCount val="1"/>
                <c:pt idx="0">
                  <c:v>error_RK4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ODE_result!$B$54:$B$74</c:f>
              <c:numCache>
                <c:formatCode>General</c:formatCode>
                <c:ptCount val="2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9.000003693304032</c:v>
                </c:pt>
                <c:pt idx="10">
                  <c:v>10.00000073866005</c:v>
                </c:pt>
                <c:pt idx="11">
                  <c:v>11.00000073866005</c:v>
                </c:pt>
                <c:pt idx="12">
                  <c:v>11.99999778402212</c:v>
                </c:pt>
                <c:pt idx="13">
                  <c:v>13.00000369330403</c:v>
                </c:pt>
                <c:pt idx="14">
                  <c:v>13.99999896587656</c:v>
                </c:pt>
                <c:pt idx="15">
                  <c:v>14.99999896587657</c:v>
                </c:pt>
                <c:pt idx="16">
                  <c:v>15.99999896587657</c:v>
                </c:pt>
                <c:pt idx="17">
                  <c:v>17.00000085684569</c:v>
                </c:pt>
                <c:pt idx="18">
                  <c:v>17.99999896587656</c:v>
                </c:pt>
                <c:pt idx="19">
                  <c:v>18.99999896587656</c:v>
                </c:pt>
                <c:pt idx="20">
                  <c:v>20.00000047865167</c:v>
                </c:pt>
              </c:numCache>
            </c:numRef>
          </c:xVal>
          <c:yVal>
            <c:numRef>
              <c:f>ODE_result!$F$54:$F$74</c:f>
              <c:numCache>
                <c:formatCode>General</c:formatCode>
                <c:ptCount val="21"/>
                <c:pt idx="0">
                  <c:v>-4.229532182778076</c:v>
                </c:pt>
                <c:pt idx="1">
                  <c:v>-6.588501867693038</c:v>
                </c:pt>
                <c:pt idx="2">
                  <c:v>-9.154130185339361</c:v>
                </c:pt>
                <c:pt idx="3">
                  <c:v>-11.82297721677876</c:v>
                </c:pt>
                <c:pt idx="4">
                  <c:v>-14.54359706988632</c:v>
                </c:pt>
                <c:pt idx="5">
                  <c:v>-17.29017258030069</c:v>
                </c:pt>
                <c:pt idx="6">
                  <c:v>-20.04974499922167</c:v>
                </c:pt>
                <c:pt idx="7">
                  <c:v>-22.81583314584518</c:v>
                </c:pt>
                <c:pt idx="8">
                  <c:v>-25.58511050495766</c:v>
                </c:pt>
                <c:pt idx="9">
                  <c:v>-28.35616889749564</c:v>
                </c:pt>
                <c:pt idx="10">
                  <c:v>-31.1225951671944</c:v>
                </c:pt>
                <c:pt idx="11">
                  <c:v>-33.68754485303194</c:v>
                </c:pt>
                <c:pt idx="12">
                  <c:v>-33.74470301576082</c:v>
                </c:pt>
                <c:pt idx="13">
                  <c:v>-33.17672093682291</c:v>
                </c:pt>
                <c:pt idx="14">
                  <c:v>-32.2471845063735</c:v>
                </c:pt>
                <c:pt idx="15">
                  <c:v>-31.83298206971759</c:v>
                </c:pt>
                <c:pt idx="16">
                  <c:v>-31.43042104207394</c:v>
                </c:pt>
                <c:pt idx="17">
                  <c:v>-31.97275069383789</c:v>
                </c:pt>
                <c:pt idx="18">
                  <c:v>-30.80959748277492</c:v>
                </c:pt>
                <c:pt idx="19">
                  <c:v>-31.20727927773607</c:v>
                </c:pt>
                <c:pt idx="20">
                  <c:v>-32.55256644479725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ODE_result!$I$53</c:f>
              <c:strCache>
                <c:ptCount val="1"/>
                <c:pt idx="0">
                  <c:v>error_Euler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ODE_result!$B$54:$B$74</c:f>
              <c:numCache>
                <c:formatCode>General</c:formatCode>
                <c:ptCount val="2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9.000003693304032</c:v>
                </c:pt>
                <c:pt idx="10">
                  <c:v>10.00000073866005</c:v>
                </c:pt>
                <c:pt idx="11">
                  <c:v>11.00000073866005</c:v>
                </c:pt>
                <c:pt idx="12">
                  <c:v>11.99999778402212</c:v>
                </c:pt>
                <c:pt idx="13">
                  <c:v>13.00000369330403</c:v>
                </c:pt>
                <c:pt idx="14">
                  <c:v>13.99999896587656</c:v>
                </c:pt>
                <c:pt idx="15">
                  <c:v>14.99999896587657</c:v>
                </c:pt>
                <c:pt idx="16">
                  <c:v>15.99999896587657</c:v>
                </c:pt>
                <c:pt idx="17">
                  <c:v>17.00000085684569</c:v>
                </c:pt>
                <c:pt idx="18">
                  <c:v>17.99999896587656</c:v>
                </c:pt>
                <c:pt idx="19">
                  <c:v>18.99999896587656</c:v>
                </c:pt>
                <c:pt idx="20">
                  <c:v>20.00000047865167</c:v>
                </c:pt>
              </c:numCache>
            </c:numRef>
          </c:xVal>
          <c:yVal>
            <c:numRef>
              <c:f>ODE_result!$I$54:$I$74</c:f>
              <c:numCache>
                <c:formatCode>General</c:formatCode>
                <c:ptCount val="21"/>
                <c:pt idx="0">
                  <c:v>-0.346795336944287</c:v>
                </c:pt>
                <c:pt idx="1">
                  <c:v>-0.633765684044864</c:v>
                </c:pt>
                <c:pt idx="2">
                  <c:v>-1.051829852922932</c:v>
                </c:pt>
                <c:pt idx="3">
                  <c:v>-1.578835965137203</c:v>
                </c:pt>
                <c:pt idx="4">
                  <c:v>-2.179474054166171</c:v>
                </c:pt>
                <c:pt idx="5">
                  <c:v>-2.823612579244633</c:v>
                </c:pt>
                <c:pt idx="6">
                  <c:v>-3.491508378232162</c:v>
                </c:pt>
                <c:pt idx="7">
                  <c:v>-4.171837024537454</c:v>
                </c:pt>
                <c:pt idx="8">
                  <c:v>-4.858524264370342</c:v>
                </c:pt>
                <c:pt idx="9">
                  <c:v>-5.548428804426429</c:v>
                </c:pt>
                <c:pt idx="10">
                  <c:v>-6.239951547760859</c:v>
                </c:pt>
                <c:pt idx="11">
                  <c:v>-6.932285704725506</c:v>
                </c:pt>
                <c:pt idx="12">
                  <c:v>-7.625025084606212</c:v>
                </c:pt>
                <c:pt idx="13">
                  <c:v>-8.31796945138027</c:v>
                </c:pt>
                <c:pt idx="14">
                  <c:v>-9.011014216366405</c:v>
                </c:pt>
                <c:pt idx="15">
                  <c:v>-9.704110602692959</c:v>
                </c:pt>
                <c:pt idx="16">
                  <c:v>-10.39723320632425</c:v>
                </c:pt>
                <c:pt idx="17">
                  <c:v>-11.09036727943589</c:v>
                </c:pt>
                <c:pt idx="18">
                  <c:v>-11.7835079063361</c:v>
                </c:pt>
                <c:pt idx="19">
                  <c:v>-12.47665115472083</c:v>
                </c:pt>
                <c:pt idx="20">
                  <c:v>-13.16979571383922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43758720"/>
        <c:axId val="2145196288"/>
      </c:scatterChart>
      <c:valAx>
        <c:axId val="2143758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Effort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45196288"/>
        <c:crosses val="autoZero"/>
        <c:crossBetween val="midCat"/>
      </c:valAx>
      <c:valAx>
        <c:axId val="2145196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4375872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x*sin Y</a:t>
            </a:r>
            <a:r>
              <a:rPr lang="en-US" altLang="ko-KR" baseline="0"/>
              <a:t> value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ODE_result!$C$122</c:f>
              <c:strCache>
                <c:ptCount val="1"/>
                <c:pt idx="0">
                  <c:v>y_true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ODE_result!$B$123:$B$143</c:f>
              <c:numCache>
                <c:formatCode>General</c:formatCode>
                <c:ptCount val="2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9.000003693304032</c:v>
                </c:pt>
                <c:pt idx="10">
                  <c:v>10.00000073866005</c:v>
                </c:pt>
                <c:pt idx="11">
                  <c:v>11.00000073866005</c:v>
                </c:pt>
                <c:pt idx="12">
                  <c:v>11.99999778402212</c:v>
                </c:pt>
                <c:pt idx="13">
                  <c:v>13.00000369330403</c:v>
                </c:pt>
                <c:pt idx="14">
                  <c:v>13.99999896587656</c:v>
                </c:pt>
                <c:pt idx="15">
                  <c:v>14.99999896587657</c:v>
                </c:pt>
                <c:pt idx="16">
                  <c:v>15.99999896587657</c:v>
                </c:pt>
                <c:pt idx="17">
                  <c:v>17.00000085684569</c:v>
                </c:pt>
                <c:pt idx="18">
                  <c:v>17.99999896587656</c:v>
                </c:pt>
                <c:pt idx="19">
                  <c:v>18.99999896587656</c:v>
                </c:pt>
                <c:pt idx="20">
                  <c:v>20.00000047865167</c:v>
                </c:pt>
              </c:numCache>
            </c:numRef>
          </c:xVal>
          <c:yVal>
            <c:numRef>
              <c:f>ODE_result!$C$123:$C$143</c:f>
              <c:numCache>
                <c:formatCode>General</c:formatCode>
                <c:ptCount val="21"/>
                <c:pt idx="0">
                  <c:v>29.8045</c:v>
                </c:pt>
                <c:pt idx="1">
                  <c:v>29.8045</c:v>
                </c:pt>
                <c:pt idx="2">
                  <c:v>29.8045</c:v>
                </c:pt>
                <c:pt idx="3">
                  <c:v>29.8045</c:v>
                </c:pt>
                <c:pt idx="4">
                  <c:v>29.8045</c:v>
                </c:pt>
                <c:pt idx="5">
                  <c:v>29.8045</c:v>
                </c:pt>
                <c:pt idx="6">
                  <c:v>29.8045</c:v>
                </c:pt>
                <c:pt idx="7">
                  <c:v>29.8045</c:v>
                </c:pt>
                <c:pt idx="8">
                  <c:v>29.8045</c:v>
                </c:pt>
                <c:pt idx="9">
                  <c:v>29.8045</c:v>
                </c:pt>
                <c:pt idx="10">
                  <c:v>29.8045</c:v>
                </c:pt>
                <c:pt idx="11">
                  <c:v>29.8045</c:v>
                </c:pt>
                <c:pt idx="12">
                  <c:v>29.8045</c:v>
                </c:pt>
                <c:pt idx="13">
                  <c:v>29.8045</c:v>
                </c:pt>
                <c:pt idx="14">
                  <c:v>29.8045</c:v>
                </c:pt>
                <c:pt idx="15">
                  <c:v>29.8045</c:v>
                </c:pt>
                <c:pt idx="16">
                  <c:v>29.8045</c:v>
                </c:pt>
                <c:pt idx="17">
                  <c:v>29.8045</c:v>
                </c:pt>
                <c:pt idx="18">
                  <c:v>29.8045</c:v>
                </c:pt>
                <c:pt idx="19">
                  <c:v>29.8045</c:v>
                </c:pt>
                <c:pt idx="20">
                  <c:v>29.8045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ODE_result!$D$122</c:f>
              <c:strCache>
                <c:ptCount val="1"/>
                <c:pt idx="0">
                  <c:v>y_RK4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ODE_result!$B$123:$B$143</c:f>
              <c:numCache>
                <c:formatCode>General</c:formatCode>
                <c:ptCount val="2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9.000003693304032</c:v>
                </c:pt>
                <c:pt idx="10">
                  <c:v>10.00000073866005</c:v>
                </c:pt>
                <c:pt idx="11">
                  <c:v>11.00000073866005</c:v>
                </c:pt>
                <c:pt idx="12">
                  <c:v>11.99999778402212</c:v>
                </c:pt>
                <c:pt idx="13">
                  <c:v>13.00000369330403</c:v>
                </c:pt>
                <c:pt idx="14">
                  <c:v>13.99999896587656</c:v>
                </c:pt>
                <c:pt idx="15">
                  <c:v>14.99999896587657</c:v>
                </c:pt>
                <c:pt idx="16">
                  <c:v>15.99999896587657</c:v>
                </c:pt>
                <c:pt idx="17">
                  <c:v>17.00000085684569</c:v>
                </c:pt>
                <c:pt idx="18">
                  <c:v>17.99999896587656</c:v>
                </c:pt>
                <c:pt idx="19">
                  <c:v>18.99999896587656</c:v>
                </c:pt>
                <c:pt idx="20">
                  <c:v>20.00000047865167</c:v>
                </c:pt>
              </c:numCache>
            </c:numRef>
          </c:xVal>
          <c:yVal>
            <c:numRef>
              <c:f>ODE_result!$D$123:$D$143</c:f>
              <c:numCache>
                <c:formatCode>General</c:formatCode>
                <c:ptCount val="21"/>
                <c:pt idx="0">
                  <c:v>-148.592</c:v>
                </c:pt>
                <c:pt idx="1">
                  <c:v>58.376</c:v>
                </c:pt>
                <c:pt idx="2">
                  <c:v>30.4212</c:v>
                </c:pt>
                <c:pt idx="3">
                  <c:v>29.8371</c:v>
                </c:pt>
                <c:pt idx="4">
                  <c:v>29.8065</c:v>
                </c:pt>
                <c:pt idx="5">
                  <c:v>29.8046</c:v>
                </c:pt>
                <c:pt idx="6">
                  <c:v>29.8045</c:v>
                </c:pt>
                <c:pt idx="7">
                  <c:v>29.8045</c:v>
                </c:pt>
                <c:pt idx="8">
                  <c:v>29.8045</c:v>
                </c:pt>
                <c:pt idx="9">
                  <c:v>29.8045</c:v>
                </c:pt>
                <c:pt idx="10">
                  <c:v>29.8045</c:v>
                </c:pt>
                <c:pt idx="11">
                  <c:v>29.8045</c:v>
                </c:pt>
                <c:pt idx="12">
                  <c:v>29.8045</c:v>
                </c:pt>
                <c:pt idx="13">
                  <c:v>29.8045</c:v>
                </c:pt>
                <c:pt idx="14">
                  <c:v>29.8045</c:v>
                </c:pt>
                <c:pt idx="15">
                  <c:v>29.8045</c:v>
                </c:pt>
                <c:pt idx="16">
                  <c:v>29.8045</c:v>
                </c:pt>
                <c:pt idx="17">
                  <c:v>29.8045</c:v>
                </c:pt>
                <c:pt idx="18">
                  <c:v>29.8045</c:v>
                </c:pt>
                <c:pt idx="19">
                  <c:v>29.8045</c:v>
                </c:pt>
                <c:pt idx="20">
                  <c:v>29.8045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ODE_result!$G$122</c:f>
              <c:strCache>
                <c:ptCount val="1"/>
                <c:pt idx="0">
                  <c:v>y_euler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ODE_result!$B$123:$B$143</c:f>
              <c:numCache>
                <c:formatCode>General</c:formatCode>
                <c:ptCount val="2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9.000003693304032</c:v>
                </c:pt>
                <c:pt idx="10">
                  <c:v>10.00000073866005</c:v>
                </c:pt>
                <c:pt idx="11">
                  <c:v>11.00000073866005</c:v>
                </c:pt>
                <c:pt idx="12">
                  <c:v>11.99999778402212</c:v>
                </c:pt>
                <c:pt idx="13">
                  <c:v>13.00000369330403</c:v>
                </c:pt>
                <c:pt idx="14">
                  <c:v>13.99999896587656</c:v>
                </c:pt>
                <c:pt idx="15">
                  <c:v>14.99999896587657</c:v>
                </c:pt>
                <c:pt idx="16">
                  <c:v>15.99999896587657</c:v>
                </c:pt>
                <c:pt idx="17">
                  <c:v>17.00000085684569</c:v>
                </c:pt>
                <c:pt idx="18">
                  <c:v>17.99999896587656</c:v>
                </c:pt>
                <c:pt idx="19">
                  <c:v>18.99999896587656</c:v>
                </c:pt>
                <c:pt idx="20">
                  <c:v>20.00000047865167</c:v>
                </c:pt>
              </c:numCache>
            </c:numRef>
          </c:xVal>
          <c:yVal>
            <c:numRef>
              <c:f>ODE_result!$G$123:$G$143</c:f>
              <c:numCache>
                <c:formatCode>General</c:formatCode>
                <c:ptCount val="21"/>
                <c:pt idx="0">
                  <c:v>37.7936</c:v>
                </c:pt>
                <c:pt idx="1">
                  <c:v>-69.57989999999999</c:v>
                </c:pt>
                <c:pt idx="2">
                  <c:v>42.5948</c:v>
                </c:pt>
                <c:pt idx="3">
                  <c:v>41.5685</c:v>
                </c:pt>
                <c:pt idx="4">
                  <c:v>36.8219</c:v>
                </c:pt>
                <c:pt idx="5">
                  <c:v>33.5863</c:v>
                </c:pt>
                <c:pt idx="6">
                  <c:v>31.763</c:v>
                </c:pt>
                <c:pt idx="7">
                  <c:v>30.8007</c:v>
                </c:pt>
                <c:pt idx="8">
                  <c:v>30.3068</c:v>
                </c:pt>
                <c:pt idx="9">
                  <c:v>30.0567</c:v>
                </c:pt>
                <c:pt idx="10">
                  <c:v>29.9309</c:v>
                </c:pt>
                <c:pt idx="11">
                  <c:v>29.8678</c:v>
                </c:pt>
                <c:pt idx="12">
                  <c:v>29.8362</c:v>
                </c:pt>
                <c:pt idx="13">
                  <c:v>29.8204</c:v>
                </c:pt>
                <c:pt idx="14">
                  <c:v>29.8124</c:v>
                </c:pt>
                <c:pt idx="15">
                  <c:v>29.8085</c:v>
                </c:pt>
                <c:pt idx="16">
                  <c:v>29.8065</c:v>
                </c:pt>
                <c:pt idx="17">
                  <c:v>29.8055</c:v>
                </c:pt>
                <c:pt idx="18">
                  <c:v>29.805</c:v>
                </c:pt>
                <c:pt idx="19">
                  <c:v>29.8048</c:v>
                </c:pt>
                <c:pt idx="20">
                  <c:v>29.8047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6276464"/>
        <c:axId val="2142209536"/>
      </c:scatterChart>
      <c:valAx>
        <c:axId val="21162764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Effort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42209536"/>
        <c:crosses val="autoZero"/>
        <c:crossBetween val="midCat"/>
      </c:valAx>
      <c:valAx>
        <c:axId val="214220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162764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97973-0B1D-4295-B3A8-4B6745B106B6}" type="datetimeFigureOut">
              <a:rPr lang="ko-KR" altLang="en-US" smtClean="0"/>
              <a:t>2016. 5. 16.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5CF59-AD86-4C57-BC6E-DC5A233C57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6360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5CF59-AD86-4C57-BC6E-DC5A233C5764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5639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5CF59-AD86-4C57-BC6E-DC5A233C5764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2678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5CF59-AD86-4C57-BC6E-DC5A233C5764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3354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5CF59-AD86-4C57-BC6E-DC5A233C5764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3822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5CF59-AD86-4C57-BC6E-DC5A233C5764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4496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8" y="1683834"/>
            <a:ext cx="4688739" cy="4688739"/>
          </a:xfrm>
          <a:prstGeom prst="rect">
            <a:avLst/>
          </a:prstGeom>
        </p:spPr>
      </p:pic>
      <p:sp>
        <p:nvSpPr>
          <p:cNvPr id="8" name="제목 1"/>
          <p:cNvSpPr txBox="1">
            <a:spLocks/>
          </p:cNvSpPr>
          <p:nvPr userDrawn="1"/>
        </p:nvSpPr>
        <p:spPr>
          <a:xfrm>
            <a:off x="5555098" y="2078181"/>
            <a:ext cx="5945460" cy="164344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540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Numerical Analysis for Materials</a:t>
            </a:r>
            <a:endParaRPr lang="ko-KR" altLang="en-US" sz="5400" dirty="0">
              <a:latin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부제목 2"/>
          <p:cNvSpPr txBox="1">
            <a:spLocks/>
          </p:cNvSpPr>
          <p:nvPr userDrawn="1"/>
        </p:nvSpPr>
        <p:spPr>
          <a:xfrm>
            <a:off x="7947212" y="4445966"/>
            <a:ext cx="3553346" cy="13749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ko-KR" altLang="en-US" dirty="0" smtClean="0">
                <a:latin typeface="나눔명조 ExtraBold" panose="02020603020101020101" pitchFamily="18" charset="-127"/>
                <a:ea typeface="나눔명조 ExtraBold" panose="02020603020101020101" pitchFamily="18" charset="-127"/>
                <a:cs typeface="Times New Roman" panose="02020603050405020304" pitchFamily="18" charset="0"/>
              </a:rPr>
              <a:t>학과</a:t>
            </a:r>
            <a:r>
              <a:rPr lang="en-US" altLang="ko-KR" dirty="0" smtClean="0">
                <a:latin typeface="나눔명조 ExtraBold" panose="02020603020101020101" pitchFamily="18" charset="-127"/>
                <a:ea typeface="나눔명조 ExtraBold" panose="02020603020101020101" pitchFamily="18" charset="-127"/>
                <a:cs typeface="Times New Roman" panose="02020603050405020304" pitchFamily="18" charset="0"/>
              </a:rPr>
              <a:t>: </a:t>
            </a:r>
            <a:r>
              <a:rPr lang="ko-KR" altLang="en-US" dirty="0" smtClean="0">
                <a:latin typeface="나눔명조 ExtraBold" panose="02020603020101020101" pitchFamily="18" charset="-127"/>
                <a:ea typeface="나눔명조 ExtraBold" panose="02020603020101020101" pitchFamily="18" charset="-127"/>
                <a:cs typeface="Times New Roman" panose="02020603050405020304" pitchFamily="18" charset="0"/>
              </a:rPr>
              <a:t>신소재공학과</a:t>
            </a:r>
            <a:endParaRPr lang="en-US" altLang="ko-KR" dirty="0" smtClean="0">
              <a:latin typeface="나눔명조 ExtraBold" panose="02020603020101020101" pitchFamily="18" charset="-127"/>
              <a:ea typeface="나눔명조 ExtraBold" panose="02020603020101020101" pitchFamily="18" charset="-127"/>
              <a:cs typeface="Times New Roman" panose="02020603050405020304" pitchFamily="18" charset="0"/>
            </a:endParaRPr>
          </a:p>
          <a:p>
            <a:pPr algn="r"/>
            <a:r>
              <a:rPr lang="ko-KR" altLang="en-US" dirty="0" smtClean="0">
                <a:latin typeface="나눔명조 ExtraBold" panose="02020603020101020101" pitchFamily="18" charset="-127"/>
                <a:ea typeface="나눔명조 ExtraBold" panose="02020603020101020101" pitchFamily="18" charset="-127"/>
                <a:cs typeface="Times New Roman" panose="02020603050405020304" pitchFamily="18" charset="0"/>
              </a:rPr>
              <a:t>학번</a:t>
            </a:r>
            <a:r>
              <a:rPr lang="en-US" altLang="ko-KR" dirty="0" smtClean="0">
                <a:latin typeface="나눔명조 ExtraBold" panose="02020603020101020101" pitchFamily="18" charset="-127"/>
                <a:ea typeface="나눔명조 ExtraBold" panose="02020603020101020101" pitchFamily="18" charset="-127"/>
                <a:cs typeface="Times New Roman" panose="02020603050405020304" pitchFamily="18" charset="0"/>
              </a:rPr>
              <a:t>: 20110085</a:t>
            </a:r>
          </a:p>
          <a:p>
            <a:pPr algn="r"/>
            <a:r>
              <a:rPr lang="ko-KR" altLang="en-US" dirty="0" smtClean="0">
                <a:latin typeface="나눔명조 ExtraBold" panose="02020603020101020101" pitchFamily="18" charset="-127"/>
                <a:ea typeface="나눔명조 ExtraBold" panose="02020603020101020101" pitchFamily="18" charset="-127"/>
                <a:cs typeface="Times New Roman" panose="02020603050405020304" pitchFamily="18" charset="0"/>
              </a:rPr>
              <a:t>이름</a:t>
            </a:r>
            <a:r>
              <a:rPr lang="en-US" altLang="ko-KR" dirty="0" smtClean="0">
                <a:latin typeface="나눔명조 ExtraBold" panose="02020603020101020101" pitchFamily="18" charset="-127"/>
                <a:ea typeface="나눔명조 ExtraBold" panose="02020603020101020101" pitchFamily="18" charset="-127"/>
                <a:cs typeface="Times New Roman" panose="02020603050405020304" pitchFamily="18" charset="0"/>
              </a:rPr>
              <a:t>: </a:t>
            </a:r>
            <a:r>
              <a:rPr lang="ko-KR" altLang="en-US" dirty="0" smtClean="0">
                <a:latin typeface="나눔명조 ExtraBold" panose="02020603020101020101" pitchFamily="18" charset="-127"/>
                <a:ea typeface="나눔명조 ExtraBold" panose="02020603020101020101" pitchFamily="18" charset="-127"/>
                <a:cs typeface="Times New Roman" panose="02020603050405020304" pitchFamily="18" charset="0"/>
              </a:rPr>
              <a:t>도경연</a:t>
            </a:r>
            <a:endParaRPr lang="en-US" altLang="ko-KR" dirty="0">
              <a:latin typeface="나눔명조 ExtraBold" panose="02020603020101020101" pitchFamily="18" charset="-127"/>
              <a:ea typeface="나눔명조 ExtraBold" panose="0202060302010102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0" name="슬라이드 번호 개체 틀 7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056F35-27BE-4F39-BA61-F9376E9E788A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06754"/>
            <a:ext cx="3073400" cy="351246"/>
          </a:xfrm>
          <a:prstGeom prst="rect">
            <a:avLst/>
          </a:prstGeom>
        </p:spPr>
      </p:pic>
      <p:sp>
        <p:nvSpPr>
          <p:cNvPr id="13" name="제목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874368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1748"/>
          </a:xfrm>
        </p:spPr>
        <p:txBody>
          <a:bodyPr/>
          <a:lstStyle>
            <a:lvl1pPr>
              <a:defRPr b="1">
                <a:latin typeface="Nanum Gothic" charset="-127"/>
                <a:ea typeface="Nanum Gothic" charset="-127"/>
                <a:cs typeface="Nanum Gothic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197602"/>
            <a:ext cx="10515600" cy="515874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D01E-FFFA-40E0-BD22-F0ED3A875342}" type="datetime1">
              <a:rPr lang="ko-KR" altLang="en-US" smtClean="0"/>
              <a:t>2016. 5. 16.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6F35-27BE-4F39-BA61-F9376E9E788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791748"/>
            <a:ext cx="10993542" cy="161753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3000">
                <a:schemeClr val="tx1"/>
              </a:gs>
              <a:gs pos="35000">
                <a:schemeClr val="bg2">
                  <a:lumMod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5852"/>
            <a:ext cx="3073400" cy="351246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542" y="0"/>
            <a:ext cx="1197602" cy="119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11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4239-BA19-4783-B840-EA16B3D06C1D}" type="datetime1">
              <a:rPr lang="ko-KR" altLang="en-US" smtClean="0"/>
              <a:t>2016. 5. 16.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6F35-27BE-4F39-BA61-F9376E9E788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직사각형 4"/>
          <p:cNvSpPr/>
          <p:nvPr userDrawn="1"/>
        </p:nvSpPr>
        <p:spPr>
          <a:xfrm>
            <a:off x="0" y="791748"/>
            <a:ext cx="10993542" cy="161753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3000">
                <a:schemeClr val="tx1"/>
              </a:gs>
              <a:gs pos="35000">
                <a:schemeClr val="bg2">
                  <a:lumMod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5852"/>
            <a:ext cx="3073400" cy="351246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542" y="0"/>
            <a:ext cx="1197602" cy="119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377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openDmnd">
          <a:fgClr>
            <a:schemeClr val="bg2">
              <a:lumMod val="9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A3F85-9E1D-47A6-BDD2-69C401E27CBD}" type="datetime1">
              <a:rPr lang="ko-KR" altLang="en-US" smtClean="0"/>
              <a:t>2016. 5. 16.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56F35-27BE-4F39-BA61-F9376E9E78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681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5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4" Type="http://schemas.openxmlformats.org/officeDocument/2006/relationships/chart" Target="../charts/chart7.xml"/><Relationship Id="rId5" Type="http://schemas.openxmlformats.org/officeDocument/2006/relationships/chart" Target="../charts/chart8.xml"/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4" Type="http://schemas.openxmlformats.org/officeDocument/2006/relationships/chart" Target="../charts/chart11.xml"/><Relationship Id="rId5" Type="http://schemas.openxmlformats.org/officeDocument/2006/relationships/chart" Target="../charts/chart12.xml"/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19172" y="424663"/>
            <a:ext cx="5315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Homework </a:t>
            </a:r>
            <a:r>
              <a:rPr lang="en-US" altLang="ko-KR" sz="1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#8</a:t>
            </a:r>
            <a:endParaRPr lang="ko-KR" altLang="en-US" sz="10000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96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44603"/>
            <a:ext cx="5562600" cy="702543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  <a:cs typeface="Times New Roman" panose="02020603050405020304" pitchFamily="18" charset="0"/>
              </a:rPr>
              <a:t>Problem</a:t>
            </a:r>
            <a:endParaRPr lang="ko-KR" altLang="en-US" dirty="0">
              <a:latin typeface="나눔고딕 ExtraBold" panose="020D0904000000000000" pitchFamily="50" charset="-127"/>
              <a:ea typeface="나눔고딕 ExtraBold" panose="020D0904000000000000" pitchFamily="50" charset="-127"/>
              <a:cs typeface="Times New Roman" panose="02020603050405020304" pitchFamily="18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6F35-27BE-4F39-BA61-F9376E9E788A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0" y="791748"/>
            <a:ext cx="10993542" cy="161753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3000">
                <a:schemeClr val="tx1"/>
              </a:gs>
              <a:gs pos="35000">
                <a:schemeClr val="bg2">
                  <a:lumMod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5852"/>
            <a:ext cx="3073400" cy="351246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542" y="0"/>
            <a:ext cx="1197602" cy="1197602"/>
          </a:xfrm>
          <a:prstGeom prst="rect">
            <a:avLst/>
          </a:prstGeom>
        </p:spPr>
      </p:pic>
      <p:sp>
        <p:nvSpPr>
          <p:cNvPr id="11" name="내용 개체 틀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y’ = -2x</a:t>
            </a:r>
            <a:r>
              <a:rPr lang="en-US" altLang="ko-KR" sz="3600" baseline="30000" dirty="0" smtClean="0"/>
              <a:t>3</a:t>
            </a:r>
            <a:r>
              <a:rPr lang="en-US" altLang="ko-KR" sz="3600" dirty="0" smtClean="0"/>
              <a:t>+12x</a:t>
            </a:r>
            <a:r>
              <a:rPr lang="en-US" altLang="ko-KR" sz="3600" baseline="30000" dirty="0" smtClean="0"/>
              <a:t>2</a:t>
            </a:r>
            <a:r>
              <a:rPr lang="en-US" altLang="ko-KR" sz="3600" dirty="0" smtClean="0"/>
              <a:t>-20x+8.5, y(0) = 1 </a:t>
            </a:r>
            <a:r>
              <a:rPr lang="ko-KR" altLang="en-US" sz="3600" dirty="0" smtClean="0"/>
              <a:t>일때 </a:t>
            </a:r>
            <a:r>
              <a:rPr lang="en-US" altLang="ko-KR" sz="3600" dirty="0" smtClean="0"/>
              <a:t>y(4) = ?</a:t>
            </a:r>
            <a:endParaRPr lang="en-US" altLang="ko-KR" sz="36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1200150" lvl="1" indent="-742950">
              <a:buAutoNum type="arabicPeriod"/>
            </a:pPr>
            <a:r>
              <a:rPr lang="en-US" altLang="ko-KR" sz="3200" dirty="0" smtClean="0"/>
              <a:t>4</a:t>
            </a:r>
            <a:r>
              <a:rPr lang="ko-KR" altLang="en-US" sz="3200" dirty="0" smtClean="0"/>
              <a:t>차 </a:t>
            </a:r>
            <a:r>
              <a:rPr lang="en-US" altLang="ko-KR" sz="3200" dirty="0" err="1" smtClean="0"/>
              <a:t>Runge-Kuta</a:t>
            </a:r>
            <a:r>
              <a:rPr lang="ko-KR" altLang="en-US" sz="3200" dirty="0" smtClean="0"/>
              <a:t> 방법</a:t>
            </a:r>
            <a:endParaRPr lang="en-US" altLang="ko-KR" sz="3200" dirty="0" smtClean="0"/>
          </a:p>
          <a:p>
            <a:pPr marL="1200150" lvl="1" indent="-742950">
              <a:buFont typeface="+mj-lt"/>
              <a:buAutoNum type="arabicPeriod"/>
            </a:pPr>
            <a:r>
              <a:rPr lang="en-US" altLang="ko-KR" sz="3200" dirty="0" smtClean="0"/>
              <a:t>Euler </a:t>
            </a:r>
            <a:r>
              <a:rPr lang="ko-KR" altLang="en-US" sz="3200" dirty="0" smtClean="0"/>
              <a:t>방법</a:t>
            </a:r>
            <a:endParaRPr lang="en-US" altLang="ko-KR" sz="3200" dirty="0" smtClean="0"/>
          </a:p>
          <a:p>
            <a:pPr marL="742950" indent="-742950">
              <a:buFont typeface="+mj-lt"/>
              <a:buAutoNum type="arabicPeriod"/>
            </a:pPr>
            <a:endParaRPr lang="en-US" altLang="ko-KR" sz="3600" dirty="0"/>
          </a:p>
          <a:p>
            <a:pPr>
              <a:buFont typeface="Wingdings" charset="2"/>
              <a:buChar char="v"/>
            </a:pPr>
            <a:r>
              <a:rPr lang="ko-KR" altLang="en-US" sz="3200" dirty="0" smtClean="0"/>
              <a:t>추가</a:t>
            </a:r>
            <a:r>
              <a:rPr lang="en-US" altLang="ko-KR" sz="3200" dirty="0" smtClean="0"/>
              <a:t>:</a:t>
            </a:r>
            <a:r>
              <a:rPr lang="ko-KR" altLang="en-US" sz="3200" dirty="0" smtClean="0"/>
              <a:t> 여러가지 함수와 </a:t>
            </a:r>
            <a:r>
              <a:rPr lang="en-US" altLang="ko-KR" sz="3200" dirty="0" smtClean="0"/>
              <a:t>step size h</a:t>
            </a:r>
            <a:r>
              <a:rPr lang="ko-KR" altLang="en-US" sz="3200" dirty="0" smtClean="0"/>
              <a:t>에 따른 오차분석</a:t>
            </a:r>
            <a:endParaRPr lang="en-US" altLang="ko-KR" sz="3200" dirty="0" smtClean="0"/>
          </a:p>
          <a:p>
            <a:pPr marL="742950" indent="-742950">
              <a:buAutoNum type="arabicPeriod"/>
            </a:pPr>
            <a:endParaRPr lang="en-US" altLang="ko-KR" sz="36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ko-KR" altLang="en-US" sz="36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0922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44603"/>
            <a:ext cx="5562600" cy="702543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  <a:cs typeface="Times New Roman" panose="02020603050405020304" pitchFamily="18" charset="0"/>
              </a:rPr>
              <a:t>Program</a:t>
            </a:r>
            <a:endParaRPr lang="ko-KR" altLang="en-US" dirty="0">
              <a:latin typeface="나눔고딕 ExtraBold" panose="020D0904000000000000" pitchFamily="50" charset="-127"/>
              <a:ea typeface="나눔고딕 ExtraBold" panose="020D0904000000000000" pitchFamily="50" charset="-127"/>
              <a:cs typeface="Times New Roman" panose="02020603050405020304" pitchFamily="18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791748"/>
            <a:ext cx="10993542" cy="161753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3000">
                <a:schemeClr val="tx1"/>
              </a:gs>
              <a:gs pos="35000">
                <a:schemeClr val="bg2">
                  <a:lumMod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5852"/>
            <a:ext cx="3073400" cy="351246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542" y="0"/>
            <a:ext cx="1197602" cy="1197602"/>
          </a:xfrm>
          <a:prstGeom prst="rect">
            <a:avLst/>
          </a:prstGeom>
        </p:spPr>
      </p:pic>
      <p:grpSp>
        <p:nvGrpSpPr>
          <p:cNvPr id="88" name="그룹 87"/>
          <p:cNvGrpSpPr/>
          <p:nvPr/>
        </p:nvGrpSpPr>
        <p:grpSpPr>
          <a:xfrm>
            <a:off x="544262" y="1745249"/>
            <a:ext cx="4444597" cy="4252139"/>
            <a:chOff x="721228" y="1406123"/>
            <a:chExt cx="2691045" cy="1537799"/>
          </a:xfrm>
        </p:grpSpPr>
        <p:sp>
          <p:nvSpPr>
            <p:cNvPr id="26" name="직사각형 25"/>
            <p:cNvSpPr/>
            <p:nvPr/>
          </p:nvSpPr>
          <p:spPr>
            <a:xfrm>
              <a:off x="721228" y="1406123"/>
              <a:ext cx="2691045" cy="153779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38200" y="1406123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b="1" dirty="0" smtClean="0"/>
                <a:t>Main</a:t>
              </a:r>
              <a:endParaRPr lang="ko-KR" altLang="en-US" sz="2400" b="1" dirty="0"/>
            </a:p>
          </p:txBody>
        </p:sp>
        <p:sp>
          <p:nvSpPr>
            <p:cNvPr id="3" name="모서리가 둥근 직사각형 2"/>
            <p:cNvSpPr/>
            <p:nvPr/>
          </p:nvSpPr>
          <p:spPr>
            <a:xfrm>
              <a:off x="838200" y="1582235"/>
              <a:ext cx="2453269" cy="129360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dirty="0"/>
                <a:t> </a:t>
              </a:r>
              <a:r>
                <a:rPr lang="en-US" altLang="ko-KR" dirty="0" smtClean="0"/>
                <a:t>n, </a:t>
              </a:r>
              <a:r>
                <a:rPr lang="en-US" altLang="ko-KR" dirty="0" err="1" smtClean="0"/>
                <a:t>x_i</a:t>
              </a:r>
              <a:r>
                <a:rPr lang="en-US" altLang="ko-KR" dirty="0" smtClean="0"/>
                <a:t>, </a:t>
              </a:r>
              <a:r>
                <a:rPr lang="en-US" altLang="ko-KR" dirty="0" err="1" smtClean="0"/>
                <a:t>x_f</a:t>
              </a:r>
              <a:r>
                <a:rPr lang="en-US" altLang="ko-KR" dirty="0" smtClean="0"/>
                <a:t>, </a:t>
              </a:r>
              <a:r>
                <a:rPr lang="en-US" altLang="ko-KR" dirty="0" err="1" smtClean="0"/>
                <a:t>y_i</a:t>
              </a:r>
              <a:r>
                <a:rPr lang="en-US" altLang="ko-KR" dirty="0" smtClean="0"/>
                <a:t>, h</a:t>
              </a:r>
            </a:p>
            <a:p>
              <a:r>
                <a:rPr lang="en-US" altLang="ko-KR" dirty="0"/>
                <a:t> </a:t>
              </a:r>
              <a:r>
                <a:rPr lang="en-US" altLang="ko-KR" dirty="0" err="1" smtClean="0"/>
                <a:t>y_true</a:t>
              </a:r>
              <a:r>
                <a:rPr lang="en-US" altLang="ko-KR" dirty="0" smtClean="0"/>
                <a:t>, y_RK4, </a:t>
              </a:r>
              <a:r>
                <a:rPr lang="en-US" altLang="ko-KR" dirty="0" err="1" smtClean="0"/>
                <a:t>y_Euler</a:t>
              </a:r>
              <a:endParaRPr lang="en-US" altLang="ko-KR" dirty="0" smtClean="0"/>
            </a:p>
            <a:p>
              <a:endParaRPr lang="en-US" altLang="ko-KR" dirty="0" smtClean="0"/>
            </a:p>
            <a:p>
              <a:r>
                <a:rPr lang="en-US" altLang="ko-KR" dirty="0" smtClean="0"/>
                <a:t> for(n = 4;n &lt; 2</a:t>
              </a:r>
              <a:r>
                <a:rPr lang="en-US" altLang="ko-KR" baseline="30000" dirty="0" smtClean="0"/>
                <a:t>22</a:t>
              </a:r>
              <a:r>
                <a:rPr lang="en-US" altLang="ko-KR" dirty="0" smtClean="0"/>
                <a:t>+1;n *= 2){</a:t>
              </a:r>
              <a:endParaRPr lang="is-IS" altLang="ko-KR" baseline="30000" dirty="0" smtClean="0"/>
            </a:p>
            <a:p>
              <a:r>
                <a:rPr lang="en-US" altLang="ko-KR" dirty="0"/>
                <a:t> </a:t>
              </a:r>
              <a:r>
                <a:rPr lang="en-US" altLang="ko-KR" dirty="0" smtClean="0"/>
                <a:t>   </a:t>
              </a:r>
              <a:r>
                <a:rPr lang="en-US" altLang="ko-KR" dirty="0" smtClean="0"/>
                <a:t>h = (</a:t>
              </a:r>
              <a:r>
                <a:rPr lang="en-US" altLang="ko-KR" dirty="0" err="1" smtClean="0"/>
                <a:t>x_f</a:t>
              </a:r>
              <a:r>
                <a:rPr lang="en-US" altLang="ko-KR" dirty="0" smtClean="0"/>
                <a:t> – </a:t>
              </a:r>
              <a:r>
                <a:rPr lang="en-US" altLang="ko-KR" dirty="0" err="1" smtClean="0"/>
                <a:t>x_i</a:t>
              </a:r>
              <a:r>
                <a:rPr lang="en-US" altLang="ko-KR" dirty="0" smtClean="0"/>
                <a:t>)/n;</a:t>
              </a:r>
            </a:p>
            <a:p>
              <a:r>
                <a:rPr lang="en-US" altLang="ko-KR" dirty="0"/>
                <a:t> </a:t>
              </a:r>
              <a:r>
                <a:rPr lang="en-US" altLang="ko-KR" dirty="0"/>
                <a:t> </a:t>
              </a:r>
              <a:r>
                <a:rPr lang="en-US" altLang="ko-KR" dirty="0" smtClean="0"/>
                <a:t>  </a:t>
              </a:r>
              <a:r>
                <a:rPr lang="en-US" altLang="ko-KR" dirty="0" err="1" smtClean="0"/>
                <a:t>y</a:t>
              </a:r>
              <a:r>
                <a:rPr lang="en-US" altLang="ko-KR" dirty="0" err="1" smtClean="0"/>
                <a:t>_true</a:t>
              </a:r>
              <a:r>
                <a:rPr lang="en-US" altLang="ko-KR" dirty="0" smtClean="0"/>
                <a:t> = Solution(</a:t>
              </a:r>
              <a:r>
                <a:rPr lang="en-US" altLang="ko-KR" dirty="0" err="1" smtClean="0"/>
                <a:t>x_f</a:t>
              </a:r>
              <a:r>
                <a:rPr lang="en-US" altLang="ko-KR" dirty="0" smtClean="0"/>
                <a:t>);</a:t>
              </a:r>
            </a:p>
            <a:p>
              <a:r>
                <a:rPr lang="en-US" altLang="ko-KR" dirty="0"/>
                <a:t>  </a:t>
              </a:r>
              <a:r>
                <a:rPr lang="en-US" altLang="ko-KR" dirty="0" smtClean="0"/>
                <a:t>  y_RK4 = RK4(</a:t>
              </a:r>
              <a:r>
                <a:rPr lang="en-US" altLang="ko-KR" dirty="0" err="1" smtClean="0"/>
                <a:t>x_i</a:t>
              </a:r>
              <a:r>
                <a:rPr lang="en-US" altLang="ko-KR" dirty="0" smtClean="0"/>
                <a:t>, </a:t>
              </a:r>
              <a:r>
                <a:rPr lang="en-US" altLang="ko-KR" dirty="0" err="1" smtClean="0"/>
                <a:t>y_i</a:t>
              </a:r>
              <a:r>
                <a:rPr lang="en-US" altLang="ko-KR" dirty="0" smtClean="0"/>
                <a:t>, </a:t>
              </a:r>
              <a:r>
                <a:rPr lang="en-US" altLang="ko-KR" dirty="0" err="1" smtClean="0"/>
                <a:t>x_f</a:t>
              </a:r>
              <a:r>
                <a:rPr lang="en-US" altLang="ko-KR" dirty="0" smtClean="0"/>
                <a:t>, h);</a:t>
              </a:r>
            </a:p>
            <a:p>
              <a:r>
                <a:rPr lang="en-US" altLang="ko-KR" dirty="0"/>
                <a:t>  </a:t>
              </a:r>
              <a:r>
                <a:rPr lang="en-US" altLang="ko-KR" dirty="0" smtClean="0"/>
                <a:t>  </a:t>
              </a:r>
              <a:r>
                <a:rPr lang="en-US" altLang="ko-KR" dirty="0" err="1" smtClean="0"/>
                <a:t>y_Euler</a:t>
              </a:r>
              <a:r>
                <a:rPr lang="en-US" altLang="ko-KR" dirty="0" smtClean="0"/>
                <a:t> = Euler(</a:t>
              </a:r>
              <a:r>
                <a:rPr lang="en-US" altLang="ko-KR" dirty="0" err="1" smtClean="0"/>
                <a:t>x_i</a:t>
              </a:r>
              <a:r>
                <a:rPr lang="en-US" altLang="ko-KR" dirty="0"/>
                <a:t>, </a:t>
              </a:r>
              <a:r>
                <a:rPr lang="en-US" altLang="ko-KR" dirty="0" err="1"/>
                <a:t>y_i</a:t>
              </a:r>
              <a:r>
                <a:rPr lang="en-US" altLang="ko-KR" dirty="0"/>
                <a:t>, </a:t>
              </a:r>
              <a:r>
                <a:rPr lang="en-US" altLang="ko-KR" dirty="0" err="1"/>
                <a:t>x_f</a:t>
              </a:r>
              <a:r>
                <a:rPr lang="en-US" altLang="ko-KR" dirty="0"/>
                <a:t>, h</a:t>
              </a:r>
              <a:r>
                <a:rPr lang="en-US" altLang="ko-KR" dirty="0" smtClean="0"/>
                <a:t>);</a:t>
              </a:r>
            </a:p>
            <a:p>
              <a:r>
                <a:rPr lang="en-US" altLang="ko-KR" dirty="0"/>
                <a:t> </a:t>
              </a:r>
              <a:r>
                <a:rPr lang="en-US" altLang="ko-KR" dirty="0" smtClean="0"/>
                <a:t>   </a:t>
              </a:r>
              <a:r>
                <a:rPr lang="en-US" altLang="ko-KR" dirty="0" err="1" smtClean="0"/>
                <a:t>cout</a:t>
              </a:r>
              <a:r>
                <a:rPr lang="en-US" altLang="ko-KR" dirty="0" smtClean="0"/>
                <a:t> &lt;&lt; </a:t>
              </a:r>
              <a:r>
                <a:rPr lang="en-US" altLang="ko-KR" dirty="0" err="1" smtClean="0"/>
                <a:t>y_true</a:t>
              </a:r>
              <a:r>
                <a:rPr lang="en-US" altLang="ko-KR" dirty="0" smtClean="0"/>
                <a:t> y_RK4 </a:t>
              </a:r>
              <a:r>
                <a:rPr lang="en-US" altLang="ko-KR" dirty="0" err="1" smtClean="0"/>
                <a:t>y_Euler</a:t>
              </a:r>
              <a:r>
                <a:rPr lang="en-US" altLang="ko-KR" dirty="0" smtClean="0"/>
                <a:t>;</a:t>
              </a:r>
            </a:p>
            <a:p>
              <a:r>
                <a:rPr lang="en-US" altLang="ko-KR" dirty="0"/>
                <a:t> </a:t>
              </a:r>
              <a:r>
                <a:rPr lang="en-US" altLang="ko-KR" dirty="0" smtClean="0"/>
                <a:t>   </a:t>
              </a:r>
              <a:r>
                <a:rPr lang="en-US" altLang="ko-KR" dirty="0" err="1" smtClean="0"/>
                <a:t>cout</a:t>
              </a:r>
              <a:r>
                <a:rPr lang="en-US" altLang="ko-KR" dirty="0" smtClean="0"/>
                <a:t> &lt;&lt; </a:t>
              </a:r>
              <a:r>
                <a:rPr lang="en-US" altLang="ko-KR" dirty="0" err="1" smtClean="0"/>
                <a:t>endl</a:t>
              </a:r>
              <a:r>
                <a:rPr lang="en-US" altLang="ko-KR" dirty="0" smtClean="0"/>
                <a:t>;</a:t>
              </a:r>
            </a:p>
            <a:p>
              <a:r>
                <a:rPr lang="en-US" altLang="ko-KR" dirty="0"/>
                <a:t>}</a:t>
              </a:r>
              <a:endParaRPr lang="en-US" altLang="ko-KR" dirty="0" smtClean="0"/>
            </a:p>
            <a:p>
              <a:pPr algn="ctr"/>
              <a:endParaRPr lang="ko-KR" altLang="en-US" dirty="0"/>
            </a:p>
          </p:txBody>
        </p:sp>
      </p:grpSp>
      <p:grpSp>
        <p:nvGrpSpPr>
          <p:cNvPr id="74" name="그룹 73"/>
          <p:cNvGrpSpPr/>
          <p:nvPr/>
        </p:nvGrpSpPr>
        <p:grpSpPr>
          <a:xfrm>
            <a:off x="5301216" y="2804397"/>
            <a:ext cx="1710066" cy="738924"/>
            <a:chOff x="4640366" y="3244880"/>
            <a:chExt cx="2118666" cy="738924"/>
          </a:xfrm>
        </p:grpSpPr>
        <p:sp>
          <p:nvSpPr>
            <p:cNvPr id="38" name="TextBox 37"/>
            <p:cNvSpPr txBox="1"/>
            <p:nvPr/>
          </p:nvSpPr>
          <p:spPr>
            <a:xfrm>
              <a:off x="4640369" y="3614472"/>
              <a:ext cx="2118663" cy="3693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 </a:t>
              </a:r>
              <a:r>
                <a:rPr lang="en-US" altLang="ko-KR" dirty="0" smtClean="0"/>
                <a:t>return y(</a:t>
              </a:r>
              <a:r>
                <a:rPr lang="en-US" altLang="ko-KR" dirty="0" err="1" smtClean="0"/>
                <a:t>x_f</a:t>
              </a:r>
              <a:r>
                <a:rPr lang="en-US" altLang="ko-KR" dirty="0" smtClean="0"/>
                <a:t>);</a:t>
              </a:r>
              <a:endParaRPr lang="en-US" altLang="ko-KR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640366" y="3244880"/>
              <a:ext cx="21186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Solution(</a:t>
              </a:r>
              <a:r>
                <a:rPr lang="en-US" altLang="ko-KR" dirty="0" err="1" smtClean="0"/>
                <a:t>x_f</a:t>
              </a:r>
              <a:r>
                <a:rPr lang="en-US" altLang="ko-KR" dirty="0" smtClean="0"/>
                <a:t>)</a:t>
              </a:r>
              <a:endParaRPr lang="en-US" altLang="ko-KR" dirty="0"/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7397052" y="1642326"/>
            <a:ext cx="3794361" cy="3231914"/>
            <a:chOff x="4640365" y="3244880"/>
            <a:chExt cx="4700979" cy="3231914"/>
          </a:xfrm>
        </p:grpSpPr>
        <p:sp>
          <p:nvSpPr>
            <p:cNvPr id="23" name="TextBox 22"/>
            <p:cNvSpPr txBox="1"/>
            <p:nvPr/>
          </p:nvSpPr>
          <p:spPr>
            <a:xfrm>
              <a:off x="4640369" y="3614472"/>
              <a:ext cx="4700975" cy="286232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 </a:t>
              </a:r>
              <a:r>
                <a:rPr lang="en-US" altLang="ko-KR" dirty="0" smtClean="0"/>
                <a:t>x, y, slope, k1, k2, k3, k4</a:t>
              </a:r>
            </a:p>
            <a:p>
              <a:r>
                <a:rPr lang="en-US" altLang="ko-KR" dirty="0"/>
                <a:t> </a:t>
              </a:r>
              <a:r>
                <a:rPr lang="en-US" altLang="ko-KR" dirty="0" smtClean="0"/>
                <a:t>for(x=</a:t>
              </a:r>
              <a:r>
                <a:rPr lang="en-US" altLang="ko-KR" dirty="0" err="1" smtClean="0"/>
                <a:t>x_i</a:t>
              </a:r>
              <a:r>
                <a:rPr lang="en-US" altLang="ko-KR" dirty="0" smtClean="0"/>
                <a:t>, y=</a:t>
              </a:r>
              <a:r>
                <a:rPr lang="en-US" altLang="ko-KR" dirty="0" err="1" smtClean="0"/>
                <a:t>y_i</a:t>
              </a:r>
              <a:r>
                <a:rPr lang="en-US" altLang="ko-KR" dirty="0" smtClean="0"/>
                <a:t> ; x&lt;</a:t>
              </a:r>
              <a:r>
                <a:rPr lang="en-US" altLang="ko-KR" dirty="0" err="1" smtClean="0"/>
                <a:t>x_f</a:t>
              </a:r>
              <a:r>
                <a:rPr lang="en-US" altLang="ko-KR" dirty="0" smtClean="0"/>
                <a:t> ; x+=h){</a:t>
              </a:r>
            </a:p>
            <a:p>
              <a:r>
                <a:rPr lang="en-US" altLang="ko-KR" dirty="0"/>
                <a:t> </a:t>
              </a:r>
              <a:r>
                <a:rPr lang="en-US" altLang="ko-KR" dirty="0" smtClean="0"/>
                <a:t>    k1 = </a:t>
              </a:r>
              <a:r>
                <a:rPr lang="en-US" altLang="ko-KR" dirty="0" err="1" smtClean="0"/>
                <a:t>Derivs</a:t>
              </a:r>
              <a:r>
                <a:rPr lang="en-US" altLang="ko-KR" dirty="0" smtClean="0"/>
                <a:t>(x, y);</a:t>
              </a:r>
            </a:p>
            <a:p>
              <a:r>
                <a:rPr lang="en-US" altLang="ko-KR" dirty="0"/>
                <a:t> </a:t>
              </a:r>
              <a:r>
                <a:rPr lang="en-US" altLang="ko-KR" dirty="0" smtClean="0"/>
                <a:t>    k2 = </a:t>
              </a:r>
              <a:r>
                <a:rPr lang="en-US" altLang="ko-KR" dirty="0" err="1" smtClean="0"/>
                <a:t>Derivs</a:t>
              </a:r>
              <a:r>
                <a:rPr lang="en-US" altLang="ko-KR" dirty="0" smtClean="0"/>
                <a:t>(</a:t>
              </a:r>
              <a:r>
                <a:rPr lang="en-US" altLang="ko-KR" dirty="0" err="1" smtClean="0"/>
                <a:t>x+h</a:t>
              </a:r>
              <a:r>
                <a:rPr lang="en-US" altLang="ko-KR" dirty="0" smtClean="0"/>
                <a:t>/2, y+k1*h/2);</a:t>
              </a:r>
            </a:p>
            <a:p>
              <a:r>
                <a:rPr lang="en-US" altLang="ko-KR" dirty="0"/>
                <a:t> </a:t>
              </a:r>
              <a:r>
                <a:rPr lang="en-US" altLang="ko-KR" dirty="0" smtClean="0"/>
                <a:t>    k3 = </a:t>
              </a:r>
              <a:r>
                <a:rPr lang="en-US" altLang="ko-KR" dirty="0" err="1" smtClean="0"/>
                <a:t>Derivs</a:t>
              </a:r>
              <a:r>
                <a:rPr lang="en-US" altLang="ko-KR" dirty="0" smtClean="0"/>
                <a:t>(</a:t>
              </a:r>
              <a:r>
                <a:rPr lang="en-US" altLang="ko-KR" dirty="0" err="1" smtClean="0"/>
                <a:t>x+h</a:t>
              </a:r>
              <a:r>
                <a:rPr lang="en-US" altLang="ko-KR" dirty="0" smtClean="0"/>
                <a:t>/2, y+k2*h/2);</a:t>
              </a:r>
            </a:p>
            <a:p>
              <a:r>
                <a:rPr lang="en-US" altLang="ko-KR" dirty="0"/>
                <a:t> </a:t>
              </a:r>
              <a:r>
                <a:rPr lang="en-US" altLang="ko-KR" dirty="0" smtClean="0"/>
                <a:t>    k4 = </a:t>
              </a:r>
              <a:r>
                <a:rPr lang="en-US" altLang="ko-KR" dirty="0" err="1" smtClean="0"/>
                <a:t>Derivs</a:t>
              </a:r>
              <a:r>
                <a:rPr lang="en-US" altLang="ko-KR" dirty="0" smtClean="0"/>
                <a:t>(</a:t>
              </a:r>
              <a:r>
                <a:rPr lang="en-US" altLang="ko-KR" dirty="0" err="1" smtClean="0"/>
                <a:t>x+h</a:t>
              </a:r>
              <a:r>
                <a:rPr lang="en-US" altLang="ko-KR" dirty="0" smtClean="0"/>
                <a:t>, y+k3*h);</a:t>
              </a:r>
            </a:p>
            <a:p>
              <a:r>
                <a:rPr lang="en-US" altLang="ko-KR" dirty="0"/>
                <a:t> </a:t>
              </a:r>
              <a:r>
                <a:rPr lang="en-US" altLang="ko-KR" dirty="0" smtClean="0"/>
                <a:t>    slope = (k1+2*k2+2*k3+k4)/6;</a:t>
              </a:r>
            </a:p>
            <a:p>
              <a:r>
                <a:rPr lang="en-US" altLang="ko-KR" dirty="0"/>
                <a:t> </a:t>
              </a:r>
              <a:r>
                <a:rPr lang="en-US" altLang="ko-KR" dirty="0" smtClean="0"/>
                <a:t>    y += slope*h;</a:t>
              </a:r>
            </a:p>
            <a:p>
              <a:r>
                <a:rPr lang="en-US" altLang="ko-KR" dirty="0" smtClean="0"/>
                <a:t> }</a:t>
              </a:r>
            </a:p>
            <a:p>
              <a:r>
                <a:rPr lang="en-US" altLang="ko-KR" dirty="0" smtClean="0"/>
                <a:t> return y;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0365" y="3244880"/>
              <a:ext cx="3610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RK4(</a:t>
              </a:r>
              <a:r>
                <a:rPr lang="en-US" altLang="ko-KR" dirty="0" err="1"/>
                <a:t>x_i</a:t>
              </a:r>
              <a:r>
                <a:rPr lang="en-US" altLang="ko-KR" dirty="0"/>
                <a:t>, </a:t>
              </a:r>
              <a:r>
                <a:rPr lang="en-US" altLang="ko-KR" dirty="0" err="1"/>
                <a:t>y_i</a:t>
              </a:r>
              <a:r>
                <a:rPr lang="en-US" altLang="ko-KR" dirty="0"/>
                <a:t>, </a:t>
              </a:r>
              <a:r>
                <a:rPr lang="en-US" altLang="ko-KR" dirty="0" err="1"/>
                <a:t>x_f</a:t>
              </a:r>
              <a:r>
                <a:rPr lang="en-US" altLang="ko-KR" dirty="0"/>
                <a:t>, h)</a:t>
              </a:r>
              <a:endParaRPr lang="en-US" altLang="ko-KR" dirty="0"/>
            </a:p>
          </p:txBody>
        </p:sp>
      </p:grpSp>
      <p:grpSp>
        <p:nvGrpSpPr>
          <p:cNvPr id="27" name="그룹 26"/>
          <p:cNvGrpSpPr/>
          <p:nvPr/>
        </p:nvGrpSpPr>
        <p:grpSpPr>
          <a:xfrm>
            <a:off x="7397052" y="4856218"/>
            <a:ext cx="3798017" cy="1569921"/>
            <a:chOff x="4640365" y="3244880"/>
            <a:chExt cx="4705508" cy="1569921"/>
          </a:xfrm>
        </p:grpSpPr>
        <p:sp>
          <p:nvSpPr>
            <p:cNvPr id="28" name="TextBox 27"/>
            <p:cNvSpPr txBox="1"/>
            <p:nvPr/>
          </p:nvSpPr>
          <p:spPr>
            <a:xfrm>
              <a:off x="4640367" y="3614472"/>
              <a:ext cx="4705506" cy="120032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 </a:t>
              </a:r>
              <a:r>
                <a:rPr lang="en-US" altLang="ko-KR" dirty="0" smtClean="0"/>
                <a:t>x, y</a:t>
              </a:r>
            </a:p>
            <a:p>
              <a:r>
                <a:rPr lang="en-US" altLang="ko-KR" dirty="0"/>
                <a:t> </a:t>
              </a:r>
              <a:r>
                <a:rPr lang="en-US" altLang="ko-KR" dirty="0"/>
                <a:t> for(x=</a:t>
              </a:r>
              <a:r>
                <a:rPr lang="en-US" altLang="ko-KR" dirty="0" err="1"/>
                <a:t>x_i</a:t>
              </a:r>
              <a:r>
                <a:rPr lang="en-US" altLang="ko-KR" dirty="0"/>
                <a:t>, y=</a:t>
              </a:r>
              <a:r>
                <a:rPr lang="en-US" altLang="ko-KR" dirty="0" err="1"/>
                <a:t>y_i</a:t>
              </a:r>
              <a:r>
                <a:rPr lang="en-US" altLang="ko-KR" dirty="0"/>
                <a:t> ; x&lt;</a:t>
              </a:r>
              <a:r>
                <a:rPr lang="en-US" altLang="ko-KR" dirty="0" err="1"/>
                <a:t>x_f</a:t>
              </a:r>
              <a:r>
                <a:rPr lang="en-US" altLang="ko-KR" dirty="0"/>
                <a:t> ; x+=h){</a:t>
              </a:r>
            </a:p>
            <a:p>
              <a:r>
                <a:rPr lang="en-US" altLang="ko-KR" dirty="0" smtClean="0"/>
                <a:t>      y += </a:t>
              </a:r>
              <a:r>
                <a:rPr lang="en-US" altLang="ko-KR" dirty="0" err="1" smtClean="0"/>
                <a:t>derivs</a:t>
              </a:r>
              <a:r>
                <a:rPr lang="en-US" altLang="ko-KR" dirty="0" smtClean="0"/>
                <a:t>(</a:t>
              </a:r>
              <a:r>
                <a:rPr lang="en-US" altLang="ko-KR" dirty="0" err="1" smtClean="0"/>
                <a:t>x,y</a:t>
              </a:r>
              <a:r>
                <a:rPr lang="en-US" altLang="ko-KR" dirty="0" smtClean="0"/>
                <a:t>)*h;</a:t>
              </a:r>
            </a:p>
            <a:p>
              <a:r>
                <a:rPr lang="en-US" altLang="ko-KR" dirty="0" smtClean="0"/>
                <a:t> }</a:t>
              </a:r>
              <a:endParaRPr lang="en-US" altLang="ko-KR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640365" y="3244880"/>
              <a:ext cx="3610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Euler(</a:t>
              </a:r>
              <a:r>
                <a:rPr lang="en-US" altLang="ko-KR" dirty="0" err="1" smtClean="0"/>
                <a:t>x_i</a:t>
              </a:r>
              <a:r>
                <a:rPr lang="en-US" altLang="ko-KR" dirty="0" smtClean="0"/>
                <a:t>, </a:t>
              </a:r>
              <a:r>
                <a:rPr lang="en-US" altLang="ko-KR" dirty="0" err="1" smtClean="0"/>
                <a:t>y_i</a:t>
              </a:r>
              <a:r>
                <a:rPr lang="en-US" altLang="ko-KR" dirty="0" smtClean="0"/>
                <a:t>, </a:t>
              </a:r>
              <a:r>
                <a:rPr lang="en-US" altLang="ko-KR" dirty="0" err="1" smtClean="0"/>
                <a:t>x_f</a:t>
              </a:r>
              <a:r>
                <a:rPr lang="en-US" altLang="ko-KR" dirty="0" smtClean="0"/>
                <a:t>, h)</a:t>
              </a:r>
              <a:endParaRPr lang="en-US" altLang="ko-KR" dirty="0"/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5307356" y="1745249"/>
            <a:ext cx="1710065" cy="738924"/>
            <a:chOff x="4640365" y="3244880"/>
            <a:chExt cx="2118665" cy="738924"/>
          </a:xfrm>
        </p:grpSpPr>
        <p:sp>
          <p:nvSpPr>
            <p:cNvPr id="31" name="TextBox 30"/>
            <p:cNvSpPr txBox="1"/>
            <p:nvPr/>
          </p:nvSpPr>
          <p:spPr>
            <a:xfrm>
              <a:off x="4640369" y="3614472"/>
              <a:ext cx="2118661" cy="3693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 </a:t>
              </a:r>
              <a:r>
                <a:rPr lang="en-US" altLang="ko-KR" dirty="0" smtClean="0"/>
                <a:t>return y’(x, y);</a:t>
              </a:r>
              <a:endParaRPr lang="en-US" altLang="ko-KR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640365" y="3244880"/>
              <a:ext cx="21186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err="1" smtClean="0"/>
                <a:t>Derivs</a:t>
              </a:r>
              <a:r>
                <a:rPr lang="en-US" altLang="ko-KR" dirty="0" smtClean="0"/>
                <a:t>(x</a:t>
              </a:r>
              <a:r>
                <a:rPr lang="en-US" altLang="ko-KR" dirty="0" smtClean="0"/>
                <a:t>, y</a:t>
              </a:r>
              <a:r>
                <a:rPr lang="en-US" altLang="ko-KR" dirty="0" smtClean="0"/>
                <a:t>)</a:t>
              </a:r>
              <a:endParaRPr lang="en-US" altLang="ko-KR" dirty="0"/>
            </a:p>
          </p:txBody>
        </p:sp>
      </p:grpSp>
    </p:spTree>
    <p:extLst>
      <p:ext uri="{BB962C8B-B14F-4D97-AF65-F5344CB8AC3E}">
        <p14:creationId xmlns:p14="http://schemas.microsoft.com/office/powerpoint/2010/main" val="39217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44603"/>
            <a:ext cx="5562600" cy="702543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  <a:cs typeface="Times New Roman" panose="02020603050405020304" pitchFamily="18" charset="0"/>
              </a:rPr>
              <a:t>Analysis</a:t>
            </a:r>
            <a:endParaRPr lang="ko-KR" altLang="en-US" dirty="0">
              <a:latin typeface="나눔고딕 ExtraBold" panose="020D0904000000000000" pitchFamily="50" charset="-127"/>
              <a:ea typeface="나눔고딕 ExtraBold" panose="020D0904000000000000" pitchFamily="50" charset="-127"/>
              <a:cs typeface="Times New Roman" panose="02020603050405020304" pitchFamily="18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6F35-27BE-4F39-BA61-F9376E9E788A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0" y="791748"/>
            <a:ext cx="10993542" cy="161753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3000">
                <a:schemeClr val="tx1"/>
              </a:gs>
              <a:gs pos="35000">
                <a:schemeClr val="bg2">
                  <a:lumMod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5852"/>
            <a:ext cx="3073400" cy="351246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542" y="0"/>
            <a:ext cx="1197602" cy="119760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73400" y="1946765"/>
            <a:ext cx="6050814" cy="34163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dirty="0" smtClean="0"/>
              <a:t>0&lt;x&lt;4 </a:t>
            </a:r>
            <a:r>
              <a:rPr lang="ko-KR" altLang="en-US" dirty="0" smtClean="0"/>
              <a:t>구간을 </a:t>
            </a:r>
            <a:r>
              <a:rPr lang="en-US" altLang="ko-KR" dirty="0" smtClean="0"/>
              <a:t>4</a:t>
            </a:r>
            <a:r>
              <a:rPr lang="ko-KR" altLang="en-US" dirty="0" smtClean="0"/>
              <a:t>*</a:t>
            </a:r>
            <a:r>
              <a:rPr lang="en-US" altLang="ko-KR" dirty="0" smtClean="0"/>
              <a:t>2</a:t>
            </a:r>
            <a:r>
              <a:rPr lang="en-US" altLang="ko-KR" baseline="30000" dirty="0" smtClean="0"/>
              <a:t>n</a:t>
            </a:r>
            <a:r>
              <a:rPr lang="ko-KR" altLang="en-US" dirty="0" smtClean="0"/>
              <a:t>으로 분할하여 계산</a:t>
            </a:r>
            <a:endParaRPr lang="en-US" altLang="ko-KR" dirty="0" smtClean="0"/>
          </a:p>
          <a:p>
            <a:pPr marL="800100" lvl="1" indent="-342900">
              <a:buFont typeface="Arial" charset="0"/>
              <a:buChar char="•"/>
            </a:pPr>
            <a:r>
              <a:rPr lang="en-US" altLang="ko-KR" b="1" dirty="0" smtClean="0"/>
              <a:t>HW</a:t>
            </a:r>
            <a:r>
              <a:rPr lang="en-US" altLang="ko-KR" dirty="0" smtClean="0"/>
              <a:t> equation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ko-KR" dirty="0" smtClean="0"/>
              <a:t>Logarithm     </a:t>
            </a:r>
            <a:r>
              <a:rPr lang="en-US" altLang="ko-KR" dirty="0"/>
              <a:t>: f(</a:t>
            </a:r>
            <a:r>
              <a:rPr lang="en-US" altLang="ko-KR" dirty="0" err="1"/>
              <a:t>x,y</a:t>
            </a:r>
            <a:r>
              <a:rPr lang="en-US" altLang="ko-KR" dirty="0"/>
              <a:t>) = 1/(1+x)</a:t>
            </a:r>
            <a:endParaRPr lang="en-US" altLang="ko-KR" dirty="0" smtClean="0"/>
          </a:p>
          <a:p>
            <a:pPr marL="800100" lvl="1" indent="-342900">
              <a:buFont typeface="Arial" charset="0"/>
              <a:buChar char="•"/>
            </a:pPr>
            <a:r>
              <a:rPr lang="en-US" altLang="ko-KR" dirty="0" smtClean="0"/>
              <a:t>Exponential   : f(</a:t>
            </a:r>
            <a:r>
              <a:rPr lang="en-US" altLang="ko-KR" dirty="0" err="1" smtClean="0"/>
              <a:t>x,y</a:t>
            </a:r>
            <a:r>
              <a:rPr lang="en-US" altLang="ko-KR" dirty="0" smtClean="0"/>
              <a:t>) = </a:t>
            </a:r>
            <a:r>
              <a:rPr lang="en-US" altLang="ko-KR" dirty="0" err="1" smtClean="0"/>
              <a:t>exp</a:t>
            </a:r>
            <a:r>
              <a:rPr lang="en-US" altLang="ko-KR" dirty="0" smtClean="0"/>
              <a:t>(x)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ko-KR" dirty="0" smtClean="0"/>
              <a:t>Exponential   : f(</a:t>
            </a:r>
            <a:r>
              <a:rPr lang="en-US" altLang="ko-KR" dirty="0" err="1" smtClean="0"/>
              <a:t>x,y</a:t>
            </a:r>
            <a:r>
              <a:rPr lang="en-US" altLang="ko-KR" dirty="0" smtClean="0"/>
              <a:t>) = y</a:t>
            </a:r>
          </a:p>
          <a:p>
            <a:pPr marL="800100" lvl="1" indent="-342900">
              <a:buFont typeface="Arial" charset="0"/>
              <a:buChar char="•"/>
            </a:pPr>
            <a:endParaRPr lang="en-US" altLang="ko-KR" dirty="0" smtClean="0"/>
          </a:p>
          <a:p>
            <a:pPr marL="342900" indent="-342900">
              <a:buAutoNum type="arabicPeriod"/>
            </a:pPr>
            <a:r>
              <a:rPr lang="en-US" altLang="ko-KR" dirty="0" smtClean="0">
                <a:sym typeface="Wingdings" panose="05000000000000000000" pitchFamily="2" charset="2"/>
              </a:rPr>
              <a:t>0&lt;x&lt;40 </a:t>
            </a:r>
            <a:r>
              <a:rPr lang="ko-KR" altLang="en-US" dirty="0" smtClean="0">
                <a:sym typeface="Wingdings" panose="05000000000000000000" pitchFamily="2" charset="2"/>
              </a:rPr>
              <a:t>구간을 </a:t>
            </a:r>
            <a:r>
              <a:rPr lang="en-US" altLang="ko-KR" dirty="0" smtClean="0">
                <a:sym typeface="Wingdings" panose="05000000000000000000" pitchFamily="2" charset="2"/>
              </a:rPr>
              <a:t>4</a:t>
            </a:r>
            <a:r>
              <a:rPr lang="ko-KR" altLang="en-US" dirty="0" smtClean="0">
                <a:sym typeface="Wingdings" panose="05000000000000000000" pitchFamily="2" charset="2"/>
              </a:rPr>
              <a:t>*</a:t>
            </a:r>
            <a:r>
              <a:rPr lang="en-US" altLang="ko-KR" dirty="0" smtClean="0">
                <a:sym typeface="Wingdings" panose="05000000000000000000" pitchFamily="2" charset="2"/>
              </a:rPr>
              <a:t>2</a:t>
            </a:r>
            <a:r>
              <a:rPr lang="en-US" altLang="ko-KR" baseline="30000" dirty="0" smtClean="0">
                <a:sym typeface="Wingdings" panose="05000000000000000000" pitchFamily="2" charset="2"/>
              </a:rPr>
              <a:t>n</a:t>
            </a:r>
            <a:r>
              <a:rPr lang="ko-KR" altLang="en-US" dirty="0" smtClean="0">
                <a:sym typeface="Wingdings" panose="05000000000000000000" pitchFamily="2" charset="2"/>
              </a:rPr>
              <a:t>으로 분할하여 계산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altLang="ko-KR" dirty="0" smtClean="0">
                <a:sym typeface="Wingdings" panose="05000000000000000000" pitchFamily="2" charset="2"/>
              </a:rPr>
              <a:t>Sine             : f(</a:t>
            </a:r>
            <a:r>
              <a:rPr lang="en-US" altLang="ko-KR" dirty="0" err="1" smtClean="0">
                <a:sym typeface="Wingdings" panose="05000000000000000000" pitchFamily="2" charset="2"/>
              </a:rPr>
              <a:t>x,y</a:t>
            </a:r>
            <a:r>
              <a:rPr lang="en-US" altLang="ko-KR" dirty="0" smtClean="0">
                <a:sym typeface="Wingdings" panose="05000000000000000000" pitchFamily="2" charset="2"/>
              </a:rPr>
              <a:t>) = cos(x)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ko-KR" dirty="0" smtClean="0">
                <a:sym typeface="Wingdings" panose="05000000000000000000" pitchFamily="2" charset="2"/>
              </a:rPr>
              <a:t>x*sine           : f(</a:t>
            </a:r>
            <a:r>
              <a:rPr lang="en-US" altLang="ko-KR" dirty="0" err="1" smtClean="0">
                <a:sym typeface="Wingdings" panose="05000000000000000000" pitchFamily="2" charset="2"/>
              </a:rPr>
              <a:t>x,y</a:t>
            </a:r>
            <a:r>
              <a:rPr lang="en-US" altLang="ko-KR" dirty="0" smtClean="0">
                <a:sym typeface="Wingdings" panose="05000000000000000000" pitchFamily="2" charset="2"/>
              </a:rPr>
              <a:t>) = sin(x)+x*cos(x)</a:t>
            </a:r>
          </a:p>
          <a:p>
            <a:pPr marL="342900" indent="-342900">
              <a:buFont typeface="Wingdings" charset="2"/>
              <a:buChar char="v"/>
            </a:pPr>
            <a:endParaRPr lang="en-US" altLang="ko-KR" dirty="0">
              <a:sym typeface="Wingdings" panose="05000000000000000000" pitchFamily="2" charset="2"/>
            </a:endParaRPr>
          </a:p>
          <a:p>
            <a:pPr marL="342900" indent="-342900">
              <a:buFont typeface="Wingdings" charset="2"/>
              <a:buChar char="v"/>
            </a:pPr>
            <a:r>
              <a:rPr lang="en-US" altLang="ko-KR" dirty="0" smtClean="0">
                <a:sym typeface="Wingdings" panose="05000000000000000000" pitchFamily="2" charset="2"/>
              </a:rPr>
              <a:t>Effort(=n)</a:t>
            </a:r>
            <a:r>
              <a:rPr lang="ko-KR" altLang="en-US" dirty="0" smtClean="0">
                <a:sym typeface="Wingdings" panose="05000000000000000000" pitchFamily="2" charset="2"/>
              </a:rPr>
              <a:t>에 따라 </a:t>
            </a:r>
            <a:r>
              <a:rPr lang="en-US" altLang="ko-KR" dirty="0" smtClean="0">
                <a:sym typeface="Wingdings" panose="05000000000000000000" pitchFamily="2" charset="2"/>
              </a:rPr>
              <a:t>y(4) or y(40)</a:t>
            </a:r>
            <a:r>
              <a:rPr lang="ko-KR" altLang="en-US" dirty="0" smtClean="0">
                <a:sym typeface="Wingdings" panose="05000000000000000000" pitchFamily="2" charset="2"/>
              </a:rPr>
              <a:t>과 </a:t>
            </a:r>
            <a:r>
              <a:rPr lang="en-US" altLang="ko-KR" dirty="0" smtClean="0">
                <a:sym typeface="Wingdings" panose="05000000000000000000" pitchFamily="2" charset="2"/>
              </a:rPr>
              <a:t>Error</a:t>
            </a:r>
            <a:r>
              <a:rPr lang="ko-KR" altLang="en-US" dirty="0" smtClean="0">
                <a:sym typeface="Wingdings" panose="05000000000000000000" pitchFamily="2" charset="2"/>
              </a:rPr>
              <a:t>의 변화를 비교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marL="342900" indent="-342900">
              <a:buFont typeface="Wingdings" charset="2"/>
              <a:buChar char="v"/>
            </a:pPr>
            <a:r>
              <a:rPr lang="en-US" altLang="ko-KR" dirty="0" smtClean="0">
                <a:sym typeface="Wingdings" panose="05000000000000000000" pitchFamily="2" charset="2"/>
              </a:rPr>
              <a:t>4</a:t>
            </a:r>
            <a:r>
              <a:rPr lang="ko-KR" altLang="en-US" dirty="0" smtClean="0">
                <a:sym typeface="Wingdings" panose="05000000000000000000" pitchFamily="2" charset="2"/>
              </a:rPr>
              <a:t>차 </a:t>
            </a:r>
            <a:r>
              <a:rPr lang="en-US" altLang="ko-KR" dirty="0" err="1" smtClean="0">
                <a:sym typeface="Wingdings" panose="05000000000000000000" pitchFamily="2" charset="2"/>
              </a:rPr>
              <a:t>Runge-Kuta</a:t>
            </a:r>
            <a:r>
              <a:rPr lang="ko-KR" altLang="en-US" dirty="0" smtClean="0">
                <a:sym typeface="Wingdings" panose="05000000000000000000" pitchFamily="2" charset="2"/>
              </a:rPr>
              <a:t>와 </a:t>
            </a:r>
            <a:r>
              <a:rPr lang="en-US" altLang="ko-KR" dirty="0" smtClean="0">
                <a:sym typeface="Wingdings" panose="05000000000000000000" pitchFamily="2" charset="2"/>
              </a:rPr>
              <a:t>Euler</a:t>
            </a:r>
            <a:r>
              <a:rPr lang="ko-KR" altLang="en-US" dirty="0" smtClean="0">
                <a:sym typeface="Wingdings" panose="05000000000000000000" pitchFamily="2" charset="2"/>
              </a:rPr>
              <a:t> 방법의 비교</a:t>
            </a:r>
            <a:endParaRPr lang="en-US" altLang="ko-KR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6720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ko-KR" dirty="0">
                <a:latin typeface="Nanum Gothic ExtraBold" charset="-127"/>
                <a:ea typeface="Nanum Gothic ExtraBold" charset="-127"/>
                <a:cs typeface="Nanum Gothic ExtraBold" charset="-127"/>
              </a:rPr>
              <a:t>Result</a:t>
            </a:r>
            <a:endParaRPr kumimoji="1" lang="ko-KR" altLang="en-US" dirty="0">
              <a:latin typeface="Nanum Gothic ExtraBold" charset="-127"/>
              <a:ea typeface="Nanum Gothic ExtraBold" charset="-127"/>
              <a:cs typeface="Nanum Gothic ExtraBold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6F35-27BE-4F39-BA61-F9376E9E788A}" type="slidenum">
              <a:rPr lang="ko-KR" altLang="en-US" smtClean="0"/>
              <a:t>5</a:t>
            </a:fld>
            <a:endParaRPr lang="ko-KR" altLang="en-US"/>
          </a:p>
        </p:txBody>
      </p:sp>
      <p:graphicFrame>
        <p:nvGraphicFramePr>
          <p:cNvPr id="5" name="차트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797482"/>
              </p:ext>
            </p:extLst>
          </p:nvPr>
        </p:nvGraphicFramePr>
        <p:xfrm>
          <a:off x="1031812" y="1066861"/>
          <a:ext cx="4572000" cy="2715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차트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2318360"/>
              </p:ext>
            </p:extLst>
          </p:nvPr>
        </p:nvGraphicFramePr>
        <p:xfrm>
          <a:off x="6324600" y="1057022"/>
          <a:ext cx="4572000" cy="2724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차트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7452332"/>
              </p:ext>
            </p:extLst>
          </p:nvPr>
        </p:nvGraphicFramePr>
        <p:xfrm>
          <a:off x="1031812" y="3781174"/>
          <a:ext cx="4572000" cy="2713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차트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9122001"/>
              </p:ext>
            </p:extLst>
          </p:nvPr>
        </p:nvGraphicFramePr>
        <p:xfrm>
          <a:off x="6324600" y="3781174"/>
          <a:ext cx="4572000" cy="2713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89005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6F35-27BE-4F39-BA61-F9376E9E788A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838200" y="1"/>
            <a:ext cx="10515600" cy="7917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ko-KR" dirty="0" smtClean="0">
                <a:latin typeface="Nanum Gothic ExtraBold" charset="-127"/>
                <a:ea typeface="Nanum Gothic ExtraBold" charset="-127"/>
                <a:cs typeface="Nanum Gothic ExtraBold" charset="-127"/>
              </a:rPr>
              <a:t>Result cont.</a:t>
            </a:r>
            <a:endParaRPr kumimoji="1" lang="ko-KR" altLang="en-US" dirty="0">
              <a:latin typeface="Nanum Gothic ExtraBold" charset="-127"/>
              <a:ea typeface="Nanum Gothic ExtraBold" charset="-127"/>
              <a:cs typeface="Nanum Gothic ExtraBold" charset="-127"/>
            </a:endParaRPr>
          </a:p>
        </p:txBody>
      </p:sp>
      <p:graphicFrame>
        <p:nvGraphicFramePr>
          <p:cNvPr id="4" name="차트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585875"/>
              </p:ext>
            </p:extLst>
          </p:nvPr>
        </p:nvGraphicFramePr>
        <p:xfrm>
          <a:off x="1031812" y="1067607"/>
          <a:ext cx="4572000" cy="2713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차트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803163"/>
              </p:ext>
            </p:extLst>
          </p:nvPr>
        </p:nvGraphicFramePr>
        <p:xfrm>
          <a:off x="6324600" y="1067607"/>
          <a:ext cx="4572000" cy="2715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차트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8041916"/>
              </p:ext>
            </p:extLst>
          </p:nvPr>
        </p:nvGraphicFramePr>
        <p:xfrm>
          <a:off x="1031812" y="3783290"/>
          <a:ext cx="4572000" cy="2724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차트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6039501"/>
              </p:ext>
            </p:extLst>
          </p:nvPr>
        </p:nvGraphicFramePr>
        <p:xfrm>
          <a:off x="6324600" y="3781174"/>
          <a:ext cx="4572000" cy="2715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66328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6F35-27BE-4F39-BA61-F9376E9E788A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838200" y="1"/>
            <a:ext cx="10515600" cy="7917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ko-KR" dirty="0" smtClean="0">
                <a:latin typeface="Nanum Gothic ExtraBold" charset="-127"/>
                <a:ea typeface="Nanum Gothic ExtraBold" charset="-127"/>
                <a:cs typeface="Nanum Gothic ExtraBold" charset="-127"/>
              </a:rPr>
              <a:t>Result cont.</a:t>
            </a:r>
            <a:endParaRPr kumimoji="1" lang="ko-KR" altLang="en-US" dirty="0">
              <a:latin typeface="Nanum Gothic ExtraBold" charset="-127"/>
              <a:ea typeface="Nanum Gothic ExtraBold" charset="-127"/>
              <a:cs typeface="Nanum Gothic ExtraBold" charset="-127"/>
            </a:endParaRPr>
          </a:p>
        </p:txBody>
      </p:sp>
      <p:graphicFrame>
        <p:nvGraphicFramePr>
          <p:cNvPr id="6" name="차트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7340320"/>
              </p:ext>
            </p:extLst>
          </p:nvPr>
        </p:nvGraphicFramePr>
        <p:xfrm>
          <a:off x="1031812" y="3781174"/>
          <a:ext cx="4572000" cy="2713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차트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254722"/>
              </p:ext>
            </p:extLst>
          </p:nvPr>
        </p:nvGraphicFramePr>
        <p:xfrm>
          <a:off x="6324600" y="3781173"/>
          <a:ext cx="4572000" cy="2713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차트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4698395"/>
              </p:ext>
            </p:extLst>
          </p:nvPr>
        </p:nvGraphicFramePr>
        <p:xfrm>
          <a:off x="1031812" y="1076073"/>
          <a:ext cx="4572000" cy="270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차트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048121"/>
              </p:ext>
            </p:extLst>
          </p:nvPr>
        </p:nvGraphicFramePr>
        <p:xfrm>
          <a:off x="6324600" y="1065489"/>
          <a:ext cx="4572000" cy="2715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1183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44603"/>
            <a:ext cx="5562600" cy="702543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  <a:cs typeface="Times New Roman" panose="02020603050405020304" pitchFamily="18" charset="0"/>
              </a:rPr>
              <a:t>Conclusion</a:t>
            </a:r>
            <a:endParaRPr lang="ko-KR" altLang="en-US" dirty="0">
              <a:latin typeface="나눔고딕 ExtraBold" panose="020D0904000000000000" pitchFamily="50" charset="-127"/>
              <a:ea typeface="나눔고딕 ExtraBold" panose="020D0904000000000000" pitchFamily="50" charset="-127"/>
              <a:cs typeface="Times New Roman" panose="02020603050405020304" pitchFamily="18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6F35-27BE-4F39-BA61-F9376E9E788A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0" y="791748"/>
            <a:ext cx="10993542" cy="161753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3000">
                <a:schemeClr val="tx1"/>
              </a:gs>
              <a:gs pos="35000">
                <a:schemeClr val="bg2">
                  <a:lumMod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5852"/>
            <a:ext cx="3073400" cy="351246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542" y="0"/>
            <a:ext cx="1197602" cy="11976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5796" y="2424117"/>
            <a:ext cx="105277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ko-KR" sz="2400" dirty="0" smtClean="0"/>
              <a:t>3</a:t>
            </a:r>
            <a:r>
              <a:rPr lang="ko-KR" altLang="en-US" sz="2400" dirty="0" smtClean="0"/>
              <a:t>차식에서 </a:t>
            </a:r>
            <a:r>
              <a:rPr lang="en-US" altLang="ko-KR" sz="2400" dirty="0" err="1" smtClean="0"/>
              <a:t>Runge-Kuta</a:t>
            </a:r>
            <a:r>
              <a:rPr lang="ko-KR" altLang="en-US" sz="2400" dirty="0" smtClean="0"/>
              <a:t>방법은 오차가 없다</a:t>
            </a:r>
            <a:r>
              <a:rPr lang="en-US" altLang="ko-KR" sz="24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ko-KR" altLang="en-US" sz="2400" dirty="0" smtClean="0"/>
              <a:t>다양한 함수에 대하여 </a:t>
            </a:r>
            <a:r>
              <a:rPr lang="en-US" altLang="ko-KR" sz="2400" dirty="0" smtClean="0"/>
              <a:t>4</a:t>
            </a:r>
            <a:r>
              <a:rPr lang="ko-KR" altLang="en-US" sz="2400" dirty="0" smtClean="0"/>
              <a:t>차 </a:t>
            </a:r>
            <a:r>
              <a:rPr lang="en-US" altLang="ko-KR" sz="2400" dirty="0" err="1" smtClean="0"/>
              <a:t>Runge-Kuta</a:t>
            </a:r>
            <a:r>
              <a:rPr lang="ko-KR" altLang="en-US" sz="2400" dirty="0" smtClean="0"/>
              <a:t>는 적은 분할로 </a:t>
            </a:r>
            <a:r>
              <a:rPr lang="ko-KR" altLang="en-US" sz="2400" dirty="0" smtClean="0"/>
              <a:t>높은 정확도를 얻을 수 있다</a:t>
            </a:r>
            <a:r>
              <a:rPr lang="en-US" altLang="ko-KR" sz="24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ko-KR" altLang="en-US" sz="2400" dirty="0" smtClean="0"/>
              <a:t>동일한 미분방정식도 표현에 따라 수치해석적 값은 달라진다</a:t>
            </a:r>
            <a:r>
              <a:rPr lang="en-US" altLang="ko-KR" sz="2400" smtClean="0"/>
              <a:t>.</a:t>
            </a:r>
            <a:endParaRPr lang="en-US" altLang="ko-KR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altLang="ko-KR" sz="2400" dirty="0" smtClean="0"/>
              <a:t>Round-off error</a:t>
            </a:r>
            <a:r>
              <a:rPr lang="ko-KR" altLang="en-US" sz="2400" dirty="0" smtClean="0"/>
              <a:t>로 인해 분할이 작을수록 오차가 커지는 구간이 나타난다</a:t>
            </a:r>
            <a:r>
              <a:rPr lang="en-US" altLang="ko-KR" sz="2400" dirty="0" smtClean="0"/>
              <a:t>.</a:t>
            </a: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378166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2187</TotalTime>
  <Words>426</Words>
  <Application>Microsoft Macintosh PowerPoint</Application>
  <PresentationFormat>와이드스크린</PresentationFormat>
  <Paragraphs>96</Paragraphs>
  <Slides>8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9" baseType="lpstr">
      <vt:lpstr>나눔고딕</vt:lpstr>
      <vt:lpstr>나눔고딕 ExtraBold</vt:lpstr>
      <vt:lpstr>나눔명조 ExtraBold</vt:lpstr>
      <vt:lpstr>맑은 고딕</vt:lpstr>
      <vt:lpstr>Cambria Math</vt:lpstr>
      <vt:lpstr>Nanum Gothic</vt:lpstr>
      <vt:lpstr>Nanum Gothic ExtraBold</vt:lpstr>
      <vt:lpstr>Times New Roman</vt:lpstr>
      <vt:lpstr>Wingdings</vt:lpstr>
      <vt:lpstr>Arial</vt:lpstr>
      <vt:lpstr>Office 테마</vt:lpstr>
      <vt:lpstr>PowerPoint 프레젠테이션</vt:lpstr>
      <vt:lpstr>Problem</vt:lpstr>
      <vt:lpstr>Program</vt:lpstr>
      <vt:lpstr>Analysis</vt:lpstr>
      <vt:lpstr>Result</vt:lpstr>
      <vt:lpstr>PowerPoint 프레젠테이션</vt:lpstr>
      <vt:lpstr>PowerPoint 프레젠테이션</vt:lpstr>
      <vt:lpstr>Conclusion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kydoh</dc:creator>
  <cp:lastModifiedBy>Kyungyeon Doh</cp:lastModifiedBy>
  <cp:revision>123</cp:revision>
  <dcterms:created xsi:type="dcterms:W3CDTF">2015-09-06T13:49:32Z</dcterms:created>
  <dcterms:modified xsi:type="dcterms:W3CDTF">2016-05-16T18:28:29Z</dcterms:modified>
</cp:coreProperties>
</file>