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87" r:id="rId4"/>
    <p:sldId id="289" r:id="rId5"/>
    <p:sldId id="29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4CDDC"/>
    <a:srgbClr val="CDE8EF"/>
    <a:srgbClr val="FF6E01"/>
    <a:srgbClr val="FAF9E2"/>
    <a:srgbClr val="CCCC00"/>
    <a:srgbClr val="4F6C8B"/>
    <a:srgbClr val="F7F4E5"/>
    <a:srgbClr val="FFF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81176" autoAdjust="0"/>
  </p:normalViewPr>
  <p:slideViewPr>
    <p:cSldViewPr>
      <p:cViewPr varScale="1">
        <p:scale>
          <a:sx n="77" d="100"/>
          <a:sy n="77" d="100"/>
        </p:scale>
        <p:origin x="102" y="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DA48B-24CC-4535-938F-4FCAF02736FE}" type="datetimeFigureOut">
              <a:rPr lang="ko-KR" altLang="en-US" smtClean="0"/>
              <a:pPr/>
              <a:t>2017-04-25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47DAD-7D08-4C71-B750-D4B935B5BF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94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975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961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255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24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04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4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64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081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80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382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811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F9F36-85C4-4C1D-B2AB-7724238B195B}" type="datetimeFigureOut">
              <a:rPr lang="ko-KR" altLang="en-US" smtClean="0"/>
              <a:pPr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83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0"/>
            <a:ext cx="9144000" cy="2276872"/>
          </a:xfrm>
          <a:prstGeom prst="rect">
            <a:avLst/>
          </a:prstGeom>
          <a:solidFill>
            <a:srgbClr val="F7F4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0" y="2276872"/>
            <a:ext cx="9144000" cy="458112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65666" y="661916"/>
            <a:ext cx="63007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Numerical Analysis for Materials</a:t>
            </a:r>
            <a:endParaRPr lang="ko-KR" altLang="en-US" sz="4000" dirty="0">
              <a:ln w="18415" cmpd="sng">
                <a:noFill/>
                <a:prstDash val="solid"/>
              </a:ln>
              <a:solidFill>
                <a:srgbClr val="6633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2656" y="562689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Lim </a:t>
            </a:r>
            <a:r>
              <a:rPr lang="en-US" altLang="ko-KR" dirty="0" err="1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Beom</a:t>
            </a:r>
            <a:r>
              <a:rPr lang="en-US" altLang="ko-KR" dirty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Hwan</a:t>
            </a:r>
            <a:endParaRPr lang="ko-KR" altLang="en-US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3851920" y="3420721"/>
            <a:ext cx="1440160" cy="1880487"/>
            <a:chOff x="3851920" y="3420721"/>
            <a:chExt cx="1440160" cy="1880487"/>
          </a:xfrm>
        </p:grpSpPr>
        <p:sp>
          <p:nvSpPr>
            <p:cNvPr id="8" name="타원 7"/>
            <p:cNvSpPr/>
            <p:nvPr/>
          </p:nvSpPr>
          <p:spPr>
            <a:xfrm>
              <a:off x="3851920" y="3420721"/>
              <a:ext cx="1440160" cy="144016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247964" y="4560895"/>
              <a:ext cx="648072" cy="4457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4247964" y="5085184"/>
              <a:ext cx="648072" cy="1114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>
              <a:off x="4427984" y="5085184"/>
              <a:ext cx="288032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19" name="모서리가 둥근 직사각형 18"/>
          <p:cNvSpPr/>
          <p:nvPr/>
        </p:nvSpPr>
        <p:spPr>
          <a:xfrm>
            <a:off x="3131840" y="3861048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 rot="2700000">
            <a:off x="3495449" y="3211167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</p:txBody>
      </p:sp>
      <p:sp>
        <p:nvSpPr>
          <p:cNvPr id="24" name="모서리가 둥근 직사각형 23"/>
          <p:cNvSpPr/>
          <p:nvPr/>
        </p:nvSpPr>
        <p:spPr>
          <a:xfrm rot="5400000">
            <a:off x="4328962" y="2960948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5508104" y="3861048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25"/>
          <p:cNvSpPr/>
          <p:nvPr/>
        </p:nvSpPr>
        <p:spPr>
          <a:xfrm rot="8100000">
            <a:off x="5113869" y="3139159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60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문제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815371" y="1321390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ko-KR" altLang="en-US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나눔스퀘어" panose="020B0600000101010101" pitchFamily="50" charset="-127"/>
              </a:rPr>
              <a:t>문제</a:t>
            </a:r>
            <a:r>
              <a:rPr lang="en-US" altLang="ko-K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나눔스퀘어" panose="020B0600000101010101" pitchFamily="50" charset="-127"/>
              </a:rPr>
              <a:t>: </a:t>
            </a:r>
            <a:r>
              <a:rPr lang="ko-KR" altLang="en-US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나눔스퀘어" panose="020B0600000101010101" pitchFamily="50" charset="-127"/>
              </a:rPr>
              <a:t>주어진 식을 </a:t>
            </a:r>
            <a:r>
              <a:rPr lang="en-US" altLang="ko-K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나눔스퀘어" panose="020B0600000101010101" pitchFamily="50" charset="-127"/>
              </a:rPr>
              <a:t>midpoint, trapezoidal, Simpson’s Rule </a:t>
            </a:r>
            <a:r>
              <a:rPr lang="ko-KR" altLang="en-US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나눔스퀘어" panose="020B0600000101010101" pitchFamily="50" charset="-127"/>
              </a:rPr>
              <a:t>중 </a:t>
            </a:r>
            <a:r>
              <a:rPr lang="en-US" altLang="ko-K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나눔스퀘어" panose="020B0600000101010101" pitchFamily="50" charset="-127"/>
              </a:rPr>
              <a:t>2</a:t>
            </a:r>
            <a:r>
              <a:rPr lang="ko-KR" altLang="en-US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나눔스퀘어" panose="020B0600000101010101" pitchFamily="50" charset="-127"/>
              </a:rPr>
              <a:t>가지를 이용하여 적분을 하고</a:t>
            </a:r>
            <a:r>
              <a:rPr lang="en-US" altLang="ko-K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나눔스퀘어" panose="020B0600000101010101" pitchFamily="50" charset="-127"/>
              </a:rPr>
              <a:t>, </a:t>
            </a:r>
            <a:r>
              <a:rPr lang="ko-KR" altLang="en-US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나눔스퀘어" panose="020B0600000101010101" pitchFamily="50" charset="-127"/>
              </a:rPr>
              <a:t>오차를 비교하시오</a:t>
            </a:r>
            <a:r>
              <a:rPr lang="en-US" altLang="ko-K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나눔스퀘어" panose="020B0600000101010101" pitchFamily="50" charset="-127"/>
              </a:rPr>
              <a:t>.</a:t>
            </a:r>
            <a:endParaRPr lang="en-US" altLang="ko-KR" sz="2000" b="1" spc="-1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나눔스퀘어" panose="020B0600000101010101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267076"/>
            <a:ext cx="5400600" cy="45164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410" y="2995886"/>
            <a:ext cx="3953543" cy="75372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3028" y="4437112"/>
            <a:ext cx="4946836" cy="82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상세 설명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839011"/>
            <a:ext cx="2808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함수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Trapezoidal</a:t>
            </a:r>
          </a:p>
          <a:p>
            <a:r>
              <a:rPr lang="ko-KR" altLang="en-US" dirty="0" smtClean="0"/>
              <a:t>값 리턴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Simpson</a:t>
            </a:r>
          </a:p>
          <a:p>
            <a:r>
              <a:rPr lang="en-US" altLang="ko-KR" dirty="0" smtClean="0"/>
              <a:t>-&gt;</a:t>
            </a:r>
            <a:r>
              <a:rPr lang="ko-KR" altLang="en-US" dirty="0" err="1" smtClean="0"/>
              <a:t>홀수시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3/8 </a:t>
            </a:r>
            <a:r>
              <a:rPr lang="ko-KR" altLang="en-US" dirty="0" smtClean="0"/>
              <a:t>알고리즘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6164" y="1844824"/>
            <a:ext cx="5395466" cy="385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0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결과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484784"/>
            <a:ext cx="6172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06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916832"/>
            <a:ext cx="563369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78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40</Words>
  <Application>Microsoft Office PowerPoint</Application>
  <PresentationFormat>화면 슬라이드 쇼(4:3)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나눔고딕 ExtraBold</vt:lpstr>
      <vt:lpstr>나눔바른고딕 UltraLight</vt:lpstr>
      <vt:lpstr>나눔스퀘어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임범환</cp:lastModifiedBy>
  <cp:revision>90</cp:revision>
  <dcterms:created xsi:type="dcterms:W3CDTF">2014-05-12T07:03:55Z</dcterms:created>
  <dcterms:modified xsi:type="dcterms:W3CDTF">2017-04-24T15:24:38Z</dcterms:modified>
</cp:coreProperties>
</file>