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2" r:id="rId7"/>
    <p:sldId id="273" r:id="rId8"/>
    <p:sldId id="274" r:id="rId9"/>
    <p:sldId id="266" r:id="rId10"/>
    <p:sldId id="275" r:id="rId11"/>
    <p:sldId id="276" r:id="rId12"/>
    <p:sldId id="277" r:id="rId13"/>
    <p:sldId id="282" r:id="rId14"/>
    <p:sldId id="281" r:id="rId15"/>
    <p:sldId id="278" r:id="rId16"/>
    <p:sldId id="279" r:id="rId17"/>
    <p:sldId id="280" r:id="rId18"/>
    <p:sldId id="269" r:id="rId1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494" autoAdjust="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41B77-7803-42A0-AB67-61660EEC40C0}" type="datetimeFigureOut">
              <a:rPr lang="ko-KR" altLang="en-US" smtClean="0"/>
              <a:t>2015-04-14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21269-A84E-42AF-AC45-A0C194BB3D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042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1269-A84E-42AF-AC45-A0C194BB3D1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2379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1269-A84E-42AF-AC45-A0C194BB3D1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643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열역학적 평형을 이루기 위해서는 이와 같이 각 원소에 대한 고체상과 액체상의 </a:t>
            </a:r>
            <a:r>
              <a:rPr lang="en-US" altLang="ko-KR" dirty="0" smtClean="0"/>
              <a:t>chemical potential</a:t>
            </a:r>
            <a:r>
              <a:rPr lang="ko-KR" altLang="en-US" dirty="0" smtClean="0"/>
              <a:t>이 같아 </a:t>
            </a:r>
            <a:r>
              <a:rPr lang="ko-KR" altLang="en-US" dirty="0" err="1" smtClean="0"/>
              <a:t>져야합니다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</a:t>
            </a:r>
            <a:r>
              <a:rPr lang="en-US" altLang="ko-KR" dirty="0" smtClean="0"/>
              <a:t>chemical potential </a:t>
            </a:r>
            <a:r>
              <a:rPr lang="ko-KR" altLang="en-US" dirty="0" smtClean="0"/>
              <a:t>식을 이용하여 </a:t>
            </a:r>
            <a:r>
              <a:rPr lang="en-US" altLang="ko-KR" dirty="0" smtClean="0"/>
              <a:t>chemical potential </a:t>
            </a:r>
            <a:r>
              <a:rPr lang="ko-KR" altLang="en-US" dirty="0" smtClean="0"/>
              <a:t>차이 값을 구한 결과는 다음과 같고 이 값들이 </a:t>
            </a:r>
            <a:r>
              <a:rPr lang="en-US" altLang="ko-KR" dirty="0" smtClean="0"/>
              <a:t>0</a:t>
            </a:r>
            <a:r>
              <a:rPr lang="ko-KR" altLang="en-US" dirty="0" smtClean="0"/>
              <a:t>이 되어야 열역학적 평형으로 인해 </a:t>
            </a:r>
            <a:r>
              <a:rPr lang="ko-KR" altLang="en-US" dirty="0" err="1" smtClean="0"/>
              <a:t>상태도를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나타낼수</a:t>
            </a:r>
            <a:r>
              <a:rPr lang="ko-KR" altLang="en-US" dirty="0" smtClean="0"/>
              <a:t> 있습니다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그리고 본 문제에서 비선형 방정식은 이 식과 같습니다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1269-A84E-42AF-AC45-A0C194BB3D1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0595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그리고 비선형 방정식에 대한 각 변수의 미분을 통해 </a:t>
            </a:r>
            <a:r>
              <a:rPr lang="en-US" altLang="ko-KR" dirty="0" err="1" smtClean="0"/>
              <a:t>jacobian</a:t>
            </a:r>
            <a:r>
              <a:rPr lang="en-US" altLang="ko-KR" baseline="0" dirty="0" smtClean="0"/>
              <a:t> matrix</a:t>
            </a:r>
            <a:r>
              <a:rPr lang="ko-KR" altLang="en-US" baseline="0" dirty="0" smtClean="0"/>
              <a:t>를 다음과 같이 구할 수 있습니다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 </a:t>
            </a:r>
            <a:r>
              <a:rPr lang="en-US" altLang="ko-KR" baseline="0" dirty="0" smtClean="0"/>
              <a:t>matrix</a:t>
            </a:r>
            <a:r>
              <a:rPr lang="ko-KR" altLang="en-US" baseline="0" dirty="0" smtClean="0"/>
              <a:t>의 </a:t>
            </a:r>
            <a:r>
              <a:rPr lang="ko-KR" altLang="en-US" baseline="0" dirty="0" err="1" smtClean="0"/>
              <a:t>역행렬을</a:t>
            </a:r>
            <a:r>
              <a:rPr lang="ko-KR" altLang="en-US" baseline="0" dirty="0" smtClean="0"/>
              <a:t> 이용해 </a:t>
            </a:r>
            <a:r>
              <a:rPr lang="en-US" altLang="ko-KR" baseline="0" dirty="0" smtClean="0"/>
              <a:t>newton’s method</a:t>
            </a:r>
            <a:r>
              <a:rPr lang="ko-KR" altLang="en-US" baseline="0" dirty="0" smtClean="0"/>
              <a:t>를 사용하여 비선형 방정식을 풀 수 있습니다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1269-A84E-42AF-AC45-A0C194BB3D1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37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제가 선언한 변수에 대해서 말씀 드리면 일단 기체상수 </a:t>
            </a:r>
            <a:r>
              <a:rPr lang="en-US" altLang="ko-KR" dirty="0" smtClean="0"/>
              <a:t>R </a:t>
            </a:r>
            <a:r>
              <a:rPr lang="ko-KR" altLang="en-US" dirty="0" smtClean="0"/>
              <a:t>값은 </a:t>
            </a:r>
            <a:r>
              <a:rPr lang="en-US" altLang="ko-KR" dirty="0" smtClean="0"/>
              <a:t>global value</a:t>
            </a:r>
            <a:r>
              <a:rPr lang="ko-KR" altLang="en-US" dirty="0" smtClean="0"/>
              <a:t>로 지정하였고 나머지는 </a:t>
            </a:r>
            <a:r>
              <a:rPr lang="ko-KR" altLang="en-US" dirty="0" err="1" smtClean="0"/>
              <a:t>이러이러</a:t>
            </a:r>
            <a:r>
              <a:rPr lang="ko-KR" altLang="en-US" dirty="0" smtClean="0"/>
              <a:t> 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이 함수들은 </a:t>
            </a:r>
            <a:r>
              <a:rPr lang="ko-KR" altLang="en-US" dirty="0" err="1" smtClean="0"/>
              <a:t>역행렬을</a:t>
            </a:r>
            <a:r>
              <a:rPr lang="ko-KR" altLang="en-US" dirty="0" smtClean="0"/>
              <a:t> 구하는 함수들이고 밑의 함수들은 비선형 방정식의 값과 </a:t>
            </a:r>
            <a:r>
              <a:rPr lang="ko-KR" altLang="en-US" dirty="0" err="1" smtClean="0"/>
              <a:t>자코비안을</a:t>
            </a:r>
            <a:r>
              <a:rPr lang="ko-KR" altLang="en-US" dirty="0" smtClean="0"/>
              <a:t> 계산하는 함수입니다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1269-A84E-42AF-AC45-A0C194BB3D1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738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비선형 방정식의 값을 행렬로 </a:t>
            </a:r>
            <a:r>
              <a:rPr lang="ko-KR" altLang="en-US" dirty="0" err="1" smtClean="0"/>
              <a:t>코딩하지</a:t>
            </a:r>
            <a:r>
              <a:rPr lang="ko-KR" altLang="en-US" dirty="0" smtClean="0"/>
              <a:t> 않고 각 값을 </a:t>
            </a:r>
            <a:r>
              <a:rPr lang="en-US" altLang="ko-KR" dirty="0" smtClean="0"/>
              <a:t>double </a:t>
            </a:r>
            <a:r>
              <a:rPr lang="ko-KR" altLang="en-US" baseline="0" dirty="0" smtClean="0"/>
              <a:t>단일 값으로 지정하여 </a:t>
            </a:r>
            <a:r>
              <a:rPr lang="ko-KR" altLang="en-US" baseline="0" dirty="0" err="1" smtClean="0"/>
              <a:t>코딩하였습니다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그리고 결과값을 </a:t>
            </a:r>
            <a:r>
              <a:rPr lang="en-US" altLang="ko-KR" baseline="0" dirty="0" smtClean="0"/>
              <a:t>text</a:t>
            </a:r>
            <a:r>
              <a:rPr lang="ko-KR" altLang="en-US" baseline="0" dirty="0" smtClean="0"/>
              <a:t>로 저장하였고 초기 고상 액상 </a:t>
            </a:r>
            <a:r>
              <a:rPr lang="ko-KR" altLang="en-US" baseline="0" dirty="0" err="1" smtClean="0"/>
              <a:t>분율을</a:t>
            </a:r>
            <a:r>
              <a:rPr lang="ko-KR" altLang="en-US" baseline="0" dirty="0" smtClean="0"/>
              <a:t> 입력 받습니다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온도 범위는 이와 같고 </a:t>
            </a:r>
            <a:r>
              <a:rPr lang="en-US" altLang="ko-KR" baseline="0" dirty="0" smtClean="0"/>
              <a:t>5</a:t>
            </a:r>
            <a:r>
              <a:rPr lang="ko-KR" altLang="en-US" baseline="0" dirty="0" smtClean="0"/>
              <a:t>도씩 올리면서 루프를 </a:t>
            </a:r>
            <a:r>
              <a:rPr lang="ko-KR" altLang="en-US" baseline="0" dirty="0" err="1" smtClean="0"/>
              <a:t>돌렷습니다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이 과정은 고상과 액상의 </a:t>
            </a:r>
            <a:r>
              <a:rPr lang="ko-KR" altLang="en-US" baseline="0" dirty="0" err="1" smtClean="0"/>
              <a:t>분율이</a:t>
            </a:r>
            <a:r>
              <a:rPr lang="ko-KR" altLang="en-US" baseline="0" dirty="0" smtClean="0"/>
              <a:t> 영과 일 사이 범위에 존재하지 않을 시 다시 범위 안으로 값을 불러들이는 코드입니다</a:t>
            </a:r>
            <a:r>
              <a:rPr lang="en-US" altLang="ko-KR" baseline="0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1269-A84E-42AF-AC45-A0C194BB3D1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282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1269-A84E-42AF-AC45-A0C194BB3D1F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373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 bwMode="gray">
          <a:xfrm>
            <a:off x="11393715" y="5873327"/>
            <a:ext cx="798285" cy="987315"/>
          </a:xfrm>
          <a:custGeom>
            <a:avLst/>
            <a:gdLst>
              <a:gd name="connsiteX0" fmla="*/ 587828 w 598714"/>
              <a:gd name="connsiteY0" fmla="*/ 0 h 979714"/>
              <a:gd name="connsiteX1" fmla="*/ 598714 w 598714"/>
              <a:gd name="connsiteY1" fmla="*/ 979714 h 979714"/>
              <a:gd name="connsiteX2" fmla="*/ 174171 w 598714"/>
              <a:gd name="connsiteY2" fmla="*/ 968828 h 979714"/>
              <a:gd name="connsiteX3" fmla="*/ 0 w 598714"/>
              <a:gd name="connsiteY3" fmla="*/ 185057 h 979714"/>
              <a:gd name="connsiteX4" fmla="*/ 587828 w 598714"/>
              <a:gd name="connsiteY4" fmla="*/ 0 h 979714"/>
              <a:gd name="connsiteX0" fmla="*/ 595944 w 598714"/>
              <a:gd name="connsiteY0" fmla="*/ 0 h 984674"/>
              <a:gd name="connsiteX1" fmla="*/ 598714 w 598714"/>
              <a:gd name="connsiteY1" fmla="*/ 984674 h 984674"/>
              <a:gd name="connsiteX2" fmla="*/ 174171 w 598714"/>
              <a:gd name="connsiteY2" fmla="*/ 973788 h 984674"/>
              <a:gd name="connsiteX3" fmla="*/ 0 w 598714"/>
              <a:gd name="connsiteY3" fmla="*/ 190017 h 984674"/>
              <a:gd name="connsiteX4" fmla="*/ 595944 w 598714"/>
              <a:gd name="connsiteY4" fmla="*/ 0 h 984674"/>
              <a:gd name="connsiteX0" fmla="*/ 595944 w 598714"/>
              <a:gd name="connsiteY0" fmla="*/ 0 h 987315"/>
              <a:gd name="connsiteX1" fmla="*/ 598714 w 598714"/>
              <a:gd name="connsiteY1" fmla="*/ 984674 h 987315"/>
              <a:gd name="connsiteX2" fmla="*/ 179582 w 598714"/>
              <a:gd name="connsiteY2" fmla="*/ 987315 h 987315"/>
              <a:gd name="connsiteX3" fmla="*/ 0 w 598714"/>
              <a:gd name="connsiteY3" fmla="*/ 190017 h 987315"/>
              <a:gd name="connsiteX4" fmla="*/ 595944 w 598714"/>
              <a:gd name="connsiteY4" fmla="*/ 0 h 98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714" h="987315">
                <a:moveTo>
                  <a:pt x="595944" y="0"/>
                </a:moveTo>
                <a:cubicBezTo>
                  <a:pt x="596867" y="328225"/>
                  <a:pt x="597791" y="656449"/>
                  <a:pt x="598714" y="984674"/>
                </a:cubicBezTo>
                <a:lnTo>
                  <a:pt x="179582" y="987315"/>
                </a:lnTo>
                <a:lnTo>
                  <a:pt x="0" y="190017"/>
                </a:lnTo>
                <a:lnTo>
                  <a:pt x="59594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 bwMode="gray">
          <a:xfrm>
            <a:off x="10406744" y="2677887"/>
            <a:ext cx="1790009" cy="3298371"/>
          </a:xfrm>
          <a:custGeom>
            <a:avLst/>
            <a:gdLst>
              <a:gd name="connsiteX0" fmla="*/ 0 w 1338943"/>
              <a:gd name="connsiteY0" fmla="*/ 206828 h 3298371"/>
              <a:gd name="connsiteX1" fmla="*/ 1338943 w 1338943"/>
              <a:gd name="connsiteY1" fmla="*/ 0 h 3298371"/>
              <a:gd name="connsiteX2" fmla="*/ 1328057 w 1338943"/>
              <a:gd name="connsiteY2" fmla="*/ 3102428 h 3298371"/>
              <a:gd name="connsiteX3" fmla="*/ 718457 w 1338943"/>
              <a:gd name="connsiteY3" fmla="*/ 3298371 h 3298371"/>
              <a:gd name="connsiteX4" fmla="*/ 0 w 1338943"/>
              <a:gd name="connsiteY4" fmla="*/ 206828 h 3298371"/>
              <a:gd name="connsiteX0" fmla="*/ 0 w 1342507"/>
              <a:gd name="connsiteY0" fmla="*/ 206828 h 3298371"/>
              <a:gd name="connsiteX1" fmla="*/ 1338943 w 1342507"/>
              <a:gd name="connsiteY1" fmla="*/ 0 h 3298371"/>
              <a:gd name="connsiteX2" fmla="*/ 1338878 w 1342507"/>
              <a:gd name="connsiteY2" fmla="*/ 3097919 h 3298371"/>
              <a:gd name="connsiteX3" fmla="*/ 718457 w 1342507"/>
              <a:gd name="connsiteY3" fmla="*/ 3298371 h 3298371"/>
              <a:gd name="connsiteX4" fmla="*/ 0 w 1342507"/>
              <a:gd name="connsiteY4" fmla="*/ 206828 h 329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507" h="3298371">
                <a:moveTo>
                  <a:pt x="0" y="206828"/>
                </a:moveTo>
                <a:lnTo>
                  <a:pt x="1338943" y="0"/>
                </a:lnTo>
                <a:cubicBezTo>
                  <a:pt x="1335314" y="1034143"/>
                  <a:pt x="1342507" y="2063776"/>
                  <a:pt x="1338878" y="3097919"/>
                </a:cubicBezTo>
                <a:lnTo>
                  <a:pt x="718457" y="3298371"/>
                </a:lnTo>
                <a:lnTo>
                  <a:pt x="0" y="2068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 bwMode="gray">
          <a:xfrm>
            <a:off x="-14515" y="2917372"/>
            <a:ext cx="11509829" cy="3940629"/>
          </a:xfrm>
          <a:custGeom>
            <a:avLst/>
            <a:gdLst>
              <a:gd name="connsiteX0" fmla="*/ 0 w 8632372"/>
              <a:gd name="connsiteY0" fmla="*/ 3940629 h 3940629"/>
              <a:gd name="connsiteX1" fmla="*/ 2732315 w 8632372"/>
              <a:gd name="connsiteY1" fmla="*/ 783772 h 3940629"/>
              <a:gd name="connsiteX2" fmla="*/ 7696200 w 8632372"/>
              <a:gd name="connsiteY2" fmla="*/ 0 h 3940629"/>
              <a:gd name="connsiteX3" fmla="*/ 8632372 w 8632372"/>
              <a:gd name="connsiteY3" fmla="*/ 3940629 h 3940629"/>
              <a:gd name="connsiteX4" fmla="*/ 0 w 8632372"/>
              <a:gd name="connsiteY4" fmla="*/ 3940629 h 394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2372" h="3940629">
                <a:moveTo>
                  <a:pt x="0" y="3940629"/>
                </a:moveTo>
                <a:lnTo>
                  <a:pt x="2732315" y="783772"/>
                </a:lnTo>
                <a:lnTo>
                  <a:pt x="7696200" y="0"/>
                </a:lnTo>
                <a:lnTo>
                  <a:pt x="8632372" y="3940629"/>
                </a:lnTo>
                <a:lnTo>
                  <a:pt x="0" y="3940629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865632" y="6419088"/>
            <a:ext cx="10460736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11558016" y="6419088"/>
            <a:ext cx="633984" cy="365760"/>
          </a:xfrm>
        </p:spPr>
        <p:txBody>
          <a:bodyPr/>
          <a:lstStyle/>
          <a:p>
            <a:fld id="{D7BA0244-5FD0-4C59-AC71-63B8B5759B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Freeform 8"/>
          <p:cNvSpPr/>
          <p:nvPr/>
        </p:nvSpPr>
        <p:spPr bwMode="gray">
          <a:xfrm>
            <a:off x="2363433" y="1"/>
            <a:ext cx="1747915" cy="1115627"/>
          </a:xfrm>
          <a:custGeom>
            <a:avLst/>
            <a:gdLst>
              <a:gd name="connsiteX0" fmla="*/ 0 w 1310936"/>
              <a:gd name="connsiteY0" fmla="*/ 0 h 1115627"/>
              <a:gd name="connsiteX1" fmla="*/ 435006 w 1310936"/>
              <a:gd name="connsiteY1" fmla="*/ 1115627 h 1115627"/>
              <a:gd name="connsiteX2" fmla="*/ 1310936 w 1310936"/>
              <a:gd name="connsiteY2" fmla="*/ 645111 h 1115627"/>
              <a:gd name="connsiteX3" fmla="*/ 1222159 w 1310936"/>
              <a:gd name="connsiteY3" fmla="*/ 0 h 1115627"/>
              <a:gd name="connsiteX4" fmla="*/ 0 w 1310936"/>
              <a:gd name="connsiteY4" fmla="*/ 0 h 111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36" h="1115627">
                <a:moveTo>
                  <a:pt x="0" y="0"/>
                </a:moveTo>
                <a:lnTo>
                  <a:pt x="435006" y="1115627"/>
                </a:lnTo>
                <a:lnTo>
                  <a:pt x="1310936" y="645111"/>
                </a:lnTo>
                <a:lnTo>
                  <a:pt x="122215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 bwMode="gray">
          <a:xfrm>
            <a:off x="-7890" y="1"/>
            <a:ext cx="2693033" cy="1452979"/>
          </a:xfrm>
          <a:custGeom>
            <a:avLst/>
            <a:gdLst>
              <a:gd name="connsiteX0" fmla="*/ 0 w 2013857"/>
              <a:gd name="connsiteY0" fmla="*/ 10886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10886 h 1436914"/>
              <a:gd name="connsiteX0" fmla="*/ 0 w 2013857"/>
              <a:gd name="connsiteY0" fmla="*/ 2008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2008 h 1436914"/>
              <a:gd name="connsiteX0" fmla="*/ 5918 w 2019775"/>
              <a:gd name="connsiteY0" fmla="*/ 2008 h 1452979"/>
              <a:gd name="connsiteX1" fmla="*/ 5918 w 2019775"/>
              <a:gd name="connsiteY1" fmla="*/ 1436914 h 1452979"/>
              <a:gd name="connsiteX2" fmla="*/ 0 w 2019775"/>
              <a:gd name="connsiteY2" fmla="*/ 1452979 h 1452979"/>
              <a:gd name="connsiteX3" fmla="*/ 2019775 w 2019775"/>
              <a:gd name="connsiteY3" fmla="*/ 794657 h 1452979"/>
              <a:gd name="connsiteX4" fmla="*/ 1693204 w 2019775"/>
              <a:gd name="connsiteY4" fmla="*/ 0 h 1452979"/>
              <a:gd name="connsiteX5" fmla="*/ 5918 w 2019775"/>
              <a:gd name="connsiteY5" fmla="*/ 2008 h 145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9775" h="1452979">
                <a:moveTo>
                  <a:pt x="5918" y="2008"/>
                </a:moveTo>
                <a:lnTo>
                  <a:pt x="5918" y="1436914"/>
                </a:lnTo>
                <a:lnTo>
                  <a:pt x="0" y="1452979"/>
                </a:lnTo>
                <a:lnTo>
                  <a:pt x="2019775" y="794657"/>
                </a:lnTo>
                <a:lnTo>
                  <a:pt x="1693204" y="0"/>
                </a:lnTo>
                <a:lnTo>
                  <a:pt x="5918" y="20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 bwMode="gray">
          <a:xfrm>
            <a:off x="-4175" y="895611"/>
            <a:ext cx="2875420" cy="1399784"/>
          </a:xfrm>
          <a:custGeom>
            <a:avLst/>
            <a:gdLst>
              <a:gd name="connsiteX0" fmla="*/ 2048006 w 2148214"/>
              <a:gd name="connsiteY0" fmla="*/ 0 h 1399784"/>
              <a:gd name="connsiteX1" fmla="*/ 2148214 w 2148214"/>
              <a:gd name="connsiteY1" fmla="*/ 253652 h 1399784"/>
              <a:gd name="connsiteX2" fmla="*/ 0 w 2148214"/>
              <a:gd name="connsiteY2" fmla="*/ 1399784 h 1399784"/>
              <a:gd name="connsiteX3" fmla="*/ 0 w 2148214"/>
              <a:gd name="connsiteY3" fmla="*/ 676405 h 1399784"/>
              <a:gd name="connsiteX4" fmla="*/ 2048006 w 2148214"/>
              <a:gd name="connsiteY4" fmla="*/ 0 h 1399784"/>
              <a:gd name="connsiteX0" fmla="*/ 2048006 w 2156565"/>
              <a:gd name="connsiteY0" fmla="*/ 0 h 1399784"/>
              <a:gd name="connsiteX1" fmla="*/ 2156565 w 2156565"/>
              <a:gd name="connsiteY1" fmla="*/ 247389 h 1399784"/>
              <a:gd name="connsiteX2" fmla="*/ 0 w 2156565"/>
              <a:gd name="connsiteY2" fmla="*/ 1399784 h 1399784"/>
              <a:gd name="connsiteX3" fmla="*/ 0 w 2156565"/>
              <a:gd name="connsiteY3" fmla="*/ 676405 h 1399784"/>
              <a:gd name="connsiteX4" fmla="*/ 2048006 w 2156565"/>
              <a:gd name="connsiteY4" fmla="*/ 0 h 1399784"/>
              <a:gd name="connsiteX0" fmla="*/ 2060532 w 2156565"/>
              <a:gd name="connsiteY0" fmla="*/ 0 h 1399784"/>
              <a:gd name="connsiteX1" fmla="*/ 2156565 w 2156565"/>
              <a:gd name="connsiteY1" fmla="*/ 247389 h 1399784"/>
              <a:gd name="connsiteX2" fmla="*/ 0 w 2156565"/>
              <a:gd name="connsiteY2" fmla="*/ 1399784 h 1399784"/>
              <a:gd name="connsiteX3" fmla="*/ 0 w 2156565"/>
              <a:gd name="connsiteY3" fmla="*/ 676405 h 1399784"/>
              <a:gd name="connsiteX4" fmla="*/ 2060532 w 2156565"/>
              <a:gd name="connsiteY4" fmla="*/ 0 h 139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565" h="1399784">
                <a:moveTo>
                  <a:pt x="2060532" y="0"/>
                </a:moveTo>
                <a:lnTo>
                  <a:pt x="2156565" y="247389"/>
                </a:lnTo>
                <a:lnTo>
                  <a:pt x="0" y="1399784"/>
                </a:lnTo>
                <a:lnTo>
                  <a:pt x="0" y="676405"/>
                </a:lnTo>
                <a:lnTo>
                  <a:pt x="206053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>
          <a:xfrm>
            <a:off x="48768" y="36576"/>
            <a:ext cx="2474976" cy="365760"/>
          </a:xfrm>
        </p:spPr>
        <p:txBody>
          <a:bodyPr/>
          <a:lstStyle/>
          <a:p>
            <a:fld id="{9BED58AB-B04A-49FC-849F-E29CD1E4B8CD}" type="datetimeFigureOut">
              <a:rPr lang="ko-KR" altLang="en-US" smtClean="0"/>
              <a:t>2015-04-14</a:t>
            </a:fld>
            <a:endParaRPr lang="ko-KR" altLang="en-US"/>
          </a:p>
        </p:txBody>
      </p:sp>
      <p:sp>
        <p:nvSpPr>
          <p:cNvPr id="18" name="Oval 17"/>
          <p:cNvSpPr/>
          <p:nvPr/>
        </p:nvSpPr>
        <p:spPr bwMode="gray">
          <a:xfrm>
            <a:off x="10119360" y="283464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Oval 18"/>
          <p:cNvSpPr/>
          <p:nvPr/>
        </p:nvSpPr>
        <p:spPr bwMode="gray">
          <a:xfrm>
            <a:off x="10728960" y="283464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Oval 19"/>
          <p:cNvSpPr/>
          <p:nvPr/>
        </p:nvSpPr>
        <p:spPr bwMode="gray">
          <a:xfrm>
            <a:off x="11338560" y="283464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902208" y="1755648"/>
            <a:ext cx="10363200" cy="106984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02208" y="2834640"/>
            <a:ext cx="8583168" cy="59436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3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488" y="128016"/>
            <a:ext cx="8193024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7048"/>
            <a:ext cx="10972800" cy="459943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D58AB-B04A-49FC-849F-E29CD1E4B8CD}" type="datetimeFigureOut">
              <a:rPr lang="ko-KR" altLang="en-US" smtClean="0"/>
              <a:t>2015-04-14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A0244-5FD0-4C59-AC71-63B8B5759B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6215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01803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7892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 bwMode="gray">
          <a:xfrm flipH="1" flipV="1">
            <a:off x="9025831" y="6204296"/>
            <a:ext cx="1137093" cy="653704"/>
          </a:xfrm>
          <a:custGeom>
            <a:avLst/>
            <a:gdLst>
              <a:gd name="connsiteX0" fmla="*/ 0 w 1310936"/>
              <a:gd name="connsiteY0" fmla="*/ 0 h 1115627"/>
              <a:gd name="connsiteX1" fmla="*/ 435006 w 1310936"/>
              <a:gd name="connsiteY1" fmla="*/ 1115627 h 1115627"/>
              <a:gd name="connsiteX2" fmla="*/ 1310936 w 1310936"/>
              <a:gd name="connsiteY2" fmla="*/ 645111 h 1115627"/>
              <a:gd name="connsiteX3" fmla="*/ 1222159 w 1310936"/>
              <a:gd name="connsiteY3" fmla="*/ 0 h 1115627"/>
              <a:gd name="connsiteX4" fmla="*/ 0 w 1310936"/>
              <a:gd name="connsiteY4" fmla="*/ 0 h 1115627"/>
              <a:gd name="connsiteX0" fmla="*/ 0 w 1310936"/>
              <a:gd name="connsiteY0" fmla="*/ 0 h 1063415"/>
              <a:gd name="connsiteX1" fmla="*/ 414592 w 1310936"/>
              <a:gd name="connsiteY1" fmla="*/ 1063415 h 1063415"/>
              <a:gd name="connsiteX2" fmla="*/ 1310936 w 1310936"/>
              <a:gd name="connsiteY2" fmla="*/ 645111 h 1063415"/>
              <a:gd name="connsiteX3" fmla="*/ 1222159 w 1310936"/>
              <a:gd name="connsiteY3" fmla="*/ 0 h 1063415"/>
              <a:gd name="connsiteX4" fmla="*/ 0 w 1310936"/>
              <a:gd name="connsiteY4" fmla="*/ 0 h 1063415"/>
              <a:gd name="connsiteX0" fmla="*/ 0 w 1328969"/>
              <a:gd name="connsiteY0" fmla="*/ 0 h 1063415"/>
              <a:gd name="connsiteX1" fmla="*/ 414592 w 1328969"/>
              <a:gd name="connsiteY1" fmla="*/ 1063415 h 1063415"/>
              <a:gd name="connsiteX2" fmla="*/ 1328969 w 1328969"/>
              <a:gd name="connsiteY2" fmla="*/ 764808 h 1063415"/>
              <a:gd name="connsiteX3" fmla="*/ 1222159 w 1328969"/>
              <a:gd name="connsiteY3" fmla="*/ 0 h 1063415"/>
              <a:gd name="connsiteX4" fmla="*/ 0 w 1328969"/>
              <a:gd name="connsiteY4" fmla="*/ 0 h 106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969" h="1063415">
                <a:moveTo>
                  <a:pt x="0" y="0"/>
                </a:moveTo>
                <a:lnTo>
                  <a:pt x="414592" y="1063415"/>
                </a:lnTo>
                <a:lnTo>
                  <a:pt x="1328969" y="764808"/>
                </a:lnTo>
                <a:lnTo>
                  <a:pt x="122215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 bwMode="gray">
          <a:xfrm flipH="1" flipV="1">
            <a:off x="9882508" y="5623560"/>
            <a:ext cx="2316480" cy="1234440"/>
          </a:xfrm>
          <a:custGeom>
            <a:avLst/>
            <a:gdLst>
              <a:gd name="connsiteX0" fmla="*/ 0 w 2013857"/>
              <a:gd name="connsiteY0" fmla="*/ 10886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10886 h 1436914"/>
              <a:gd name="connsiteX0" fmla="*/ 0 w 2013857"/>
              <a:gd name="connsiteY0" fmla="*/ 2008 h 1436914"/>
              <a:gd name="connsiteX1" fmla="*/ 0 w 2013857"/>
              <a:gd name="connsiteY1" fmla="*/ 1436914 h 1436914"/>
              <a:gd name="connsiteX2" fmla="*/ 2013857 w 2013857"/>
              <a:gd name="connsiteY2" fmla="*/ 794657 h 1436914"/>
              <a:gd name="connsiteX3" fmla="*/ 1687286 w 2013857"/>
              <a:gd name="connsiteY3" fmla="*/ 0 h 1436914"/>
              <a:gd name="connsiteX4" fmla="*/ 0 w 2013857"/>
              <a:gd name="connsiteY4" fmla="*/ 2008 h 1436914"/>
              <a:gd name="connsiteX0" fmla="*/ 5918 w 2019775"/>
              <a:gd name="connsiteY0" fmla="*/ 2008 h 1452979"/>
              <a:gd name="connsiteX1" fmla="*/ 5918 w 2019775"/>
              <a:gd name="connsiteY1" fmla="*/ 1436914 h 1452979"/>
              <a:gd name="connsiteX2" fmla="*/ 0 w 2019775"/>
              <a:gd name="connsiteY2" fmla="*/ 1452979 h 1452979"/>
              <a:gd name="connsiteX3" fmla="*/ 2019775 w 2019775"/>
              <a:gd name="connsiteY3" fmla="*/ 794657 h 1452979"/>
              <a:gd name="connsiteX4" fmla="*/ 1693204 w 2019775"/>
              <a:gd name="connsiteY4" fmla="*/ 0 h 1452979"/>
              <a:gd name="connsiteX5" fmla="*/ 5918 w 2019775"/>
              <a:gd name="connsiteY5" fmla="*/ 2008 h 145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9775" h="1452979">
                <a:moveTo>
                  <a:pt x="5918" y="2008"/>
                </a:moveTo>
                <a:lnTo>
                  <a:pt x="5918" y="1436914"/>
                </a:lnTo>
                <a:lnTo>
                  <a:pt x="0" y="1452979"/>
                </a:lnTo>
                <a:lnTo>
                  <a:pt x="2019775" y="794657"/>
                </a:lnTo>
                <a:lnTo>
                  <a:pt x="1693204" y="0"/>
                </a:lnTo>
                <a:lnTo>
                  <a:pt x="5918" y="200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-7891" y="0"/>
            <a:ext cx="3206496" cy="1783080"/>
            <a:chOff x="-5918" y="0"/>
            <a:chExt cx="3089429" cy="2295395"/>
          </a:xfrm>
        </p:grpSpPr>
        <p:sp>
          <p:nvSpPr>
            <p:cNvPr id="8" name="Freeform 7"/>
            <p:cNvSpPr/>
            <p:nvPr userDrawn="1"/>
          </p:nvSpPr>
          <p:spPr bwMode="gray">
            <a:xfrm>
              <a:off x="1772575" y="0"/>
              <a:ext cx="1310936" cy="1115627"/>
            </a:xfrm>
            <a:custGeom>
              <a:avLst/>
              <a:gdLst>
                <a:gd name="connsiteX0" fmla="*/ 0 w 1310936"/>
                <a:gd name="connsiteY0" fmla="*/ 0 h 1115627"/>
                <a:gd name="connsiteX1" fmla="*/ 435006 w 1310936"/>
                <a:gd name="connsiteY1" fmla="*/ 1115627 h 1115627"/>
                <a:gd name="connsiteX2" fmla="*/ 1310936 w 1310936"/>
                <a:gd name="connsiteY2" fmla="*/ 645111 h 1115627"/>
                <a:gd name="connsiteX3" fmla="*/ 1222159 w 1310936"/>
                <a:gd name="connsiteY3" fmla="*/ 0 h 1115627"/>
                <a:gd name="connsiteX4" fmla="*/ 0 w 1310936"/>
                <a:gd name="connsiteY4" fmla="*/ 0 h 111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936" h="1115627">
                  <a:moveTo>
                    <a:pt x="0" y="0"/>
                  </a:moveTo>
                  <a:lnTo>
                    <a:pt x="435006" y="1115627"/>
                  </a:lnTo>
                  <a:lnTo>
                    <a:pt x="1310936" y="645111"/>
                  </a:lnTo>
                  <a:lnTo>
                    <a:pt x="12221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>
              <a:off x="-5918" y="0"/>
              <a:ext cx="2019775" cy="1452979"/>
            </a:xfrm>
            <a:custGeom>
              <a:avLst/>
              <a:gdLst>
                <a:gd name="connsiteX0" fmla="*/ 0 w 2013857"/>
                <a:gd name="connsiteY0" fmla="*/ 10886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10886 h 1436914"/>
                <a:gd name="connsiteX0" fmla="*/ 0 w 2013857"/>
                <a:gd name="connsiteY0" fmla="*/ 2008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2008 h 1436914"/>
                <a:gd name="connsiteX0" fmla="*/ 5918 w 2019775"/>
                <a:gd name="connsiteY0" fmla="*/ 2008 h 1452979"/>
                <a:gd name="connsiteX1" fmla="*/ 5918 w 2019775"/>
                <a:gd name="connsiteY1" fmla="*/ 1436914 h 1452979"/>
                <a:gd name="connsiteX2" fmla="*/ 0 w 2019775"/>
                <a:gd name="connsiteY2" fmla="*/ 1452979 h 1452979"/>
                <a:gd name="connsiteX3" fmla="*/ 2019775 w 2019775"/>
                <a:gd name="connsiteY3" fmla="*/ 794657 h 1452979"/>
                <a:gd name="connsiteX4" fmla="*/ 1693204 w 2019775"/>
                <a:gd name="connsiteY4" fmla="*/ 0 h 1452979"/>
                <a:gd name="connsiteX5" fmla="*/ 5918 w 2019775"/>
                <a:gd name="connsiteY5" fmla="*/ 2008 h 145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9775" h="1452979">
                  <a:moveTo>
                    <a:pt x="5918" y="2008"/>
                  </a:moveTo>
                  <a:lnTo>
                    <a:pt x="5918" y="1436914"/>
                  </a:lnTo>
                  <a:lnTo>
                    <a:pt x="0" y="1452979"/>
                  </a:lnTo>
                  <a:lnTo>
                    <a:pt x="2019775" y="794657"/>
                  </a:lnTo>
                  <a:lnTo>
                    <a:pt x="1693204" y="0"/>
                  </a:lnTo>
                  <a:lnTo>
                    <a:pt x="5918" y="200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Freeform 9"/>
            <p:cNvSpPr/>
            <p:nvPr userDrawn="1"/>
          </p:nvSpPr>
          <p:spPr bwMode="gray">
            <a:xfrm>
              <a:off x="-3132" y="895611"/>
              <a:ext cx="2156565" cy="1399784"/>
            </a:xfrm>
            <a:custGeom>
              <a:avLst/>
              <a:gdLst>
                <a:gd name="connsiteX0" fmla="*/ 2048006 w 2148214"/>
                <a:gd name="connsiteY0" fmla="*/ 0 h 1399784"/>
                <a:gd name="connsiteX1" fmla="*/ 2148214 w 2148214"/>
                <a:gd name="connsiteY1" fmla="*/ 253652 h 1399784"/>
                <a:gd name="connsiteX2" fmla="*/ 0 w 2148214"/>
                <a:gd name="connsiteY2" fmla="*/ 1399784 h 1399784"/>
                <a:gd name="connsiteX3" fmla="*/ 0 w 2148214"/>
                <a:gd name="connsiteY3" fmla="*/ 676405 h 1399784"/>
                <a:gd name="connsiteX4" fmla="*/ 2048006 w 2148214"/>
                <a:gd name="connsiteY4" fmla="*/ 0 h 1399784"/>
                <a:gd name="connsiteX0" fmla="*/ 2048006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48006 w 2156565"/>
                <a:gd name="connsiteY4" fmla="*/ 0 h 1399784"/>
                <a:gd name="connsiteX0" fmla="*/ 2060532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60532 w 2156565"/>
                <a:gd name="connsiteY4" fmla="*/ 0 h 13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6565" h="1399784">
                  <a:moveTo>
                    <a:pt x="2060532" y="0"/>
                  </a:moveTo>
                  <a:lnTo>
                    <a:pt x="2156565" y="247389"/>
                  </a:lnTo>
                  <a:lnTo>
                    <a:pt x="0" y="1399784"/>
                  </a:lnTo>
                  <a:lnTo>
                    <a:pt x="0" y="676405"/>
                  </a:lnTo>
                  <a:lnTo>
                    <a:pt x="20605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9339072" y="274639"/>
            <a:ext cx="224332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gray">
          <a:xfrm>
            <a:off x="609600" y="274639"/>
            <a:ext cx="85344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609600" y="6583680"/>
            <a:ext cx="2844800" cy="228600"/>
          </a:xfrm>
        </p:spPr>
        <p:txBody>
          <a:bodyPr/>
          <a:lstStyle/>
          <a:p>
            <a:fld id="{9BED58AB-B04A-49FC-849F-E29CD1E4B8CD}" type="datetimeFigureOut">
              <a:rPr lang="ko-KR" altLang="en-US" smtClean="0"/>
              <a:t>2015-04-14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560064" y="6583680"/>
            <a:ext cx="5486400" cy="2286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9351264" y="6583680"/>
            <a:ext cx="609600" cy="228600"/>
          </a:xfrm>
        </p:spPr>
        <p:txBody>
          <a:bodyPr/>
          <a:lstStyle/>
          <a:p>
            <a:fld id="{D7BA0244-5FD0-4C59-AC71-63B8B5759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122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0972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7048"/>
            <a:ext cx="10972800" cy="459943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D58AB-B04A-49FC-849F-E29CD1E4B8CD}" type="datetimeFigureOut">
              <a:rPr lang="ko-KR" altLang="en-US" smtClean="0"/>
              <a:t>2015-04-14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A0244-5FD0-4C59-AC71-63B8B5759B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6215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01803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9939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3438145"/>
            <a:ext cx="10314432" cy="13529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2706624" y="1929384"/>
            <a:ext cx="8558784" cy="1499616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D58AB-B04A-49FC-849F-E29CD1E4B8CD}" type="datetimeFigureOut">
              <a:rPr lang="ko-KR" altLang="en-US" smtClean="0"/>
              <a:t>2015-04-14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A0244-5FD0-4C59-AC71-63B8B5759B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 bwMode="gray">
          <a:xfrm>
            <a:off x="1011936" y="3099816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621536" y="3099816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2231136" y="3099816"/>
            <a:ext cx="377952" cy="283464"/>
          </a:xfrm>
          <a:prstGeom prst="ellipse">
            <a:avLst/>
          </a:prstGeom>
          <a:noFill/>
          <a:ln w="57150">
            <a:solidFill>
              <a:schemeClr val="accent6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1259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488" y="73152"/>
            <a:ext cx="8193024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D58AB-B04A-49FC-849F-E29CD1E4B8CD}" type="datetimeFigureOut">
              <a:rPr lang="ko-KR" altLang="en-US" smtClean="0"/>
              <a:t>2015-04-14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A0244-5FD0-4C59-AC71-63B8B5759B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Oval 7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 bwMode="gray">
          <a:xfrm>
            <a:off x="16215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1803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Oval 12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8730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97408" y="1426464"/>
            <a:ext cx="5388864" cy="786384"/>
          </a:xfrm>
        </p:spPr>
        <p:txBody>
          <a:bodyPr anchor="b"/>
          <a:lstStyle>
            <a:lvl1pPr marL="0" indent="0">
              <a:buFont typeface="Arial" pitchFamily="34" charset="0"/>
              <a:buNone/>
              <a:defRPr sz="2400" b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7408" y="2240280"/>
            <a:ext cx="5401056" cy="3776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32576" y="1426464"/>
            <a:ext cx="5388864" cy="786384"/>
          </a:xfrm>
        </p:spPr>
        <p:txBody>
          <a:bodyPr anchor="b"/>
          <a:lstStyle>
            <a:lvl1pPr marL="0" indent="0">
              <a:buNone/>
              <a:defRPr sz="2400" b="1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32576" y="2240280"/>
            <a:ext cx="5401056" cy="3776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D58AB-B04A-49FC-849F-E29CD1E4B8CD}" type="datetimeFigureOut">
              <a:rPr lang="ko-KR" altLang="en-US" smtClean="0"/>
              <a:t>2015-04-14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A0244-5FD0-4C59-AC71-63B8B5759B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Oval 9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Oval 13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Oval 14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464" y="73152"/>
            <a:ext cx="93390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2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464" y="109728"/>
            <a:ext cx="9339072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D58AB-B04A-49FC-849F-E29CD1E4B8CD}" type="datetimeFigureOut">
              <a:rPr lang="ko-KR" altLang="en-US" smtClean="0"/>
              <a:t>2015-04-14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A0244-5FD0-4C59-AC71-63B8B5759B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Oval 5"/>
          <p:cNvSpPr/>
          <p:nvPr/>
        </p:nvSpPr>
        <p:spPr bwMode="gray">
          <a:xfrm>
            <a:off x="4023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Oval 6"/>
          <p:cNvSpPr/>
          <p:nvPr/>
        </p:nvSpPr>
        <p:spPr bwMode="gray">
          <a:xfrm>
            <a:off x="1011936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 bwMode="gray">
          <a:xfrm>
            <a:off x="107899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11399520" y="530352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20712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D58AB-B04A-49FC-849F-E29CD1E4B8CD}" type="datetimeFigureOut">
              <a:rPr lang="ko-KR" altLang="en-US" smtClean="0"/>
              <a:t>2015-04-14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A0244-5FD0-4C59-AC71-63B8B5759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121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gray">
          <a:xfrm>
            <a:off x="-7891" y="0"/>
            <a:ext cx="3206496" cy="1783080"/>
            <a:chOff x="-5918" y="0"/>
            <a:chExt cx="3089429" cy="2295395"/>
          </a:xfrm>
        </p:grpSpPr>
        <p:sp>
          <p:nvSpPr>
            <p:cNvPr id="8" name="Freeform 7"/>
            <p:cNvSpPr/>
            <p:nvPr userDrawn="1"/>
          </p:nvSpPr>
          <p:spPr bwMode="gray">
            <a:xfrm>
              <a:off x="1772575" y="0"/>
              <a:ext cx="1310936" cy="1115627"/>
            </a:xfrm>
            <a:custGeom>
              <a:avLst/>
              <a:gdLst>
                <a:gd name="connsiteX0" fmla="*/ 0 w 1310936"/>
                <a:gd name="connsiteY0" fmla="*/ 0 h 1115627"/>
                <a:gd name="connsiteX1" fmla="*/ 435006 w 1310936"/>
                <a:gd name="connsiteY1" fmla="*/ 1115627 h 1115627"/>
                <a:gd name="connsiteX2" fmla="*/ 1310936 w 1310936"/>
                <a:gd name="connsiteY2" fmla="*/ 645111 h 1115627"/>
                <a:gd name="connsiteX3" fmla="*/ 1222159 w 1310936"/>
                <a:gd name="connsiteY3" fmla="*/ 0 h 1115627"/>
                <a:gd name="connsiteX4" fmla="*/ 0 w 1310936"/>
                <a:gd name="connsiteY4" fmla="*/ 0 h 111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0936" h="1115627">
                  <a:moveTo>
                    <a:pt x="0" y="0"/>
                  </a:moveTo>
                  <a:lnTo>
                    <a:pt x="435006" y="1115627"/>
                  </a:lnTo>
                  <a:lnTo>
                    <a:pt x="1310936" y="645111"/>
                  </a:lnTo>
                  <a:lnTo>
                    <a:pt x="12221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>
              <a:off x="-5918" y="0"/>
              <a:ext cx="2019775" cy="1452979"/>
            </a:xfrm>
            <a:custGeom>
              <a:avLst/>
              <a:gdLst>
                <a:gd name="connsiteX0" fmla="*/ 0 w 2013857"/>
                <a:gd name="connsiteY0" fmla="*/ 10886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10886 h 1436914"/>
                <a:gd name="connsiteX0" fmla="*/ 0 w 2013857"/>
                <a:gd name="connsiteY0" fmla="*/ 2008 h 1436914"/>
                <a:gd name="connsiteX1" fmla="*/ 0 w 2013857"/>
                <a:gd name="connsiteY1" fmla="*/ 1436914 h 1436914"/>
                <a:gd name="connsiteX2" fmla="*/ 2013857 w 2013857"/>
                <a:gd name="connsiteY2" fmla="*/ 794657 h 1436914"/>
                <a:gd name="connsiteX3" fmla="*/ 1687286 w 2013857"/>
                <a:gd name="connsiteY3" fmla="*/ 0 h 1436914"/>
                <a:gd name="connsiteX4" fmla="*/ 0 w 2013857"/>
                <a:gd name="connsiteY4" fmla="*/ 2008 h 1436914"/>
                <a:gd name="connsiteX0" fmla="*/ 5918 w 2019775"/>
                <a:gd name="connsiteY0" fmla="*/ 2008 h 1452979"/>
                <a:gd name="connsiteX1" fmla="*/ 5918 w 2019775"/>
                <a:gd name="connsiteY1" fmla="*/ 1436914 h 1452979"/>
                <a:gd name="connsiteX2" fmla="*/ 0 w 2019775"/>
                <a:gd name="connsiteY2" fmla="*/ 1452979 h 1452979"/>
                <a:gd name="connsiteX3" fmla="*/ 2019775 w 2019775"/>
                <a:gd name="connsiteY3" fmla="*/ 794657 h 1452979"/>
                <a:gd name="connsiteX4" fmla="*/ 1693204 w 2019775"/>
                <a:gd name="connsiteY4" fmla="*/ 0 h 1452979"/>
                <a:gd name="connsiteX5" fmla="*/ 5918 w 2019775"/>
                <a:gd name="connsiteY5" fmla="*/ 2008 h 145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9775" h="1452979">
                  <a:moveTo>
                    <a:pt x="5918" y="2008"/>
                  </a:moveTo>
                  <a:lnTo>
                    <a:pt x="5918" y="1436914"/>
                  </a:lnTo>
                  <a:lnTo>
                    <a:pt x="0" y="1452979"/>
                  </a:lnTo>
                  <a:lnTo>
                    <a:pt x="2019775" y="794657"/>
                  </a:lnTo>
                  <a:lnTo>
                    <a:pt x="1693204" y="0"/>
                  </a:lnTo>
                  <a:lnTo>
                    <a:pt x="5918" y="200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Freeform 9"/>
            <p:cNvSpPr/>
            <p:nvPr userDrawn="1"/>
          </p:nvSpPr>
          <p:spPr bwMode="gray">
            <a:xfrm>
              <a:off x="-3132" y="895611"/>
              <a:ext cx="2156565" cy="1399784"/>
            </a:xfrm>
            <a:custGeom>
              <a:avLst/>
              <a:gdLst>
                <a:gd name="connsiteX0" fmla="*/ 2048006 w 2148214"/>
                <a:gd name="connsiteY0" fmla="*/ 0 h 1399784"/>
                <a:gd name="connsiteX1" fmla="*/ 2148214 w 2148214"/>
                <a:gd name="connsiteY1" fmla="*/ 253652 h 1399784"/>
                <a:gd name="connsiteX2" fmla="*/ 0 w 2148214"/>
                <a:gd name="connsiteY2" fmla="*/ 1399784 h 1399784"/>
                <a:gd name="connsiteX3" fmla="*/ 0 w 2148214"/>
                <a:gd name="connsiteY3" fmla="*/ 676405 h 1399784"/>
                <a:gd name="connsiteX4" fmla="*/ 2048006 w 2148214"/>
                <a:gd name="connsiteY4" fmla="*/ 0 h 1399784"/>
                <a:gd name="connsiteX0" fmla="*/ 2048006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48006 w 2156565"/>
                <a:gd name="connsiteY4" fmla="*/ 0 h 1399784"/>
                <a:gd name="connsiteX0" fmla="*/ 2060532 w 2156565"/>
                <a:gd name="connsiteY0" fmla="*/ 0 h 1399784"/>
                <a:gd name="connsiteX1" fmla="*/ 2156565 w 2156565"/>
                <a:gd name="connsiteY1" fmla="*/ 247389 h 1399784"/>
                <a:gd name="connsiteX2" fmla="*/ 0 w 2156565"/>
                <a:gd name="connsiteY2" fmla="*/ 1399784 h 1399784"/>
                <a:gd name="connsiteX3" fmla="*/ 0 w 2156565"/>
                <a:gd name="connsiteY3" fmla="*/ 676405 h 1399784"/>
                <a:gd name="connsiteX4" fmla="*/ 2060532 w 2156565"/>
                <a:gd name="connsiteY4" fmla="*/ 0 h 139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6565" h="1399784">
                  <a:moveTo>
                    <a:pt x="2060532" y="0"/>
                  </a:moveTo>
                  <a:lnTo>
                    <a:pt x="2156565" y="247389"/>
                  </a:lnTo>
                  <a:lnTo>
                    <a:pt x="0" y="1399784"/>
                  </a:lnTo>
                  <a:lnTo>
                    <a:pt x="0" y="676405"/>
                  </a:lnTo>
                  <a:lnTo>
                    <a:pt x="20605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767071" y="411480"/>
            <a:ext cx="6864096" cy="1162050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64208"/>
            <a:ext cx="6815667" cy="47000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3440" y="1664208"/>
            <a:ext cx="3767328" cy="4690872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6343" y="6583680"/>
            <a:ext cx="2844800" cy="228600"/>
          </a:xfrm>
        </p:spPr>
        <p:txBody>
          <a:bodyPr/>
          <a:lstStyle/>
          <a:p>
            <a:fld id="{9BED58AB-B04A-49FC-849F-E29CD1E4B8CD}" type="datetimeFigureOut">
              <a:rPr lang="ko-KR" altLang="en-US" smtClean="0"/>
              <a:t>2015-04-14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59200" y="6583680"/>
            <a:ext cx="6705600" cy="2286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A0244-5FD0-4C59-AC71-63B8B5759B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Oval 10"/>
          <p:cNvSpPr/>
          <p:nvPr/>
        </p:nvSpPr>
        <p:spPr bwMode="gray">
          <a:xfrm>
            <a:off x="3011424" y="1161288"/>
            <a:ext cx="377952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 bwMode="gray">
          <a:xfrm>
            <a:off x="3621024" y="1161288"/>
            <a:ext cx="377952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Oval 12"/>
          <p:cNvSpPr/>
          <p:nvPr/>
        </p:nvSpPr>
        <p:spPr bwMode="gray">
          <a:xfrm>
            <a:off x="4230624" y="1161288"/>
            <a:ext cx="377952" cy="283464"/>
          </a:xfrm>
          <a:prstGeom prst="ellipse">
            <a:avLst/>
          </a:prstGeom>
          <a:noFill/>
          <a:ln w="57150">
            <a:solidFill>
              <a:srgbClr val="C1C1C1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9193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6048" y="502920"/>
            <a:ext cx="10204704" cy="566928"/>
          </a:xfrm>
        </p:spPr>
        <p:txBody>
          <a:bodyPr anchor="ctr">
            <a:normAutofit/>
          </a:bodyPr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6048" y="1170432"/>
            <a:ext cx="10192512" cy="4114800"/>
          </a:xfr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black">
          <a:xfrm>
            <a:off x="1146048" y="5385816"/>
            <a:ext cx="10204704" cy="7863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D58AB-B04A-49FC-849F-E29CD1E4B8CD}" type="datetimeFigureOut">
              <a:rPr lang="ko-KR" altLang="en-US" smtClean="0"/>
              <a:t>2015-04-14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A0244-5FD0-4C59-AC71-63B8B5759B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Oval 7"/>
          <p:cNvSpPr/>
          <p:nvPr/>
        </p:nvSpPr>
        <p:spPr bwMode="gray">
          <a:xfrm>
            <a:off x="621792" y="658368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 bwMode="gray">
          <a:xfrm>
            <a:off x="621792" y="5440680"/>
            <a:ext cx="377952" cy="283464"/>
          </a:xfrm>
          <a:prstGeom prst="ellipse">
            <a:avLst/>
          </a:prstGeom>
          <a:noFill/>
          <a:ln w="57150">
            <a:solidFill>
              <a:srgbClr val="C1C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13235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6" name="Freeform 15"/>
          <p:cNvSpPr/>
          <p:nvPr/>
        </p:nvSpPr>
        <p:spPr bwMode="gray">
          <a:xfrm>
            <a:off x="-1" y="6229431"/>
            <a:ext cx="1822764" cy="209846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7073" h="209846">
                <a:moveTo>
                  <a:pt x="0" y="0"/>
                </a:moveTo>
                <a:lnTo>
                  <a:pt x="1230086" y="21771"/>
                </a:lnTo>
                <a:lnTo>
                  <a:pt x="1367073" y="143886"/>
                </a:lnTo>
                <a:lnTo>
                  <a:pt x="521760" y="146472"/>
                </a:lnTo>
                <a:lnTo>
                  <a:pt x="507856" y="209846"/>
                </a:lnTo>
                <a:lnTo>
                  <a:pt x="1833" y="2083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 bwMode="gray">
          <a:xfrm>
            <a:off x="749" y="6469524"/>
            <a:ext cx="1451972" cy="388477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8979" h="388477">
                <a:moveTo>
                  <a:pt x="310" y="697"/>
                </a:moveTo>
                <a:lnTo>
                  <a:pt x="498339" y="0"/>
                </a:lnTo>
                <a:lnTo>
                  <a:pt x="464654" y="104880"/>
                </a:lnTo>
                <a:lnTo>
                  <a:pt x="1028546" y="104448"/>
                </a:lnTo>
                <a:lnTo>
                  <a:pt x="1088979" y="388477"/>
                </a:lnTo>
                <a:lnTo>
                  <a:pt x="1035" y="386331"/>
                </a:lnTo>
                <a:cubicBezTo>
                  <a:pt x="0" y="256993"/>
                  <a:pt x="1345" y="130035"/>
                  <a:pt x="310" y="6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Freeform 17"/>
          <p:cNvSpPr/>
          <p:nvPr/>
        </p:nvSpPr>
        <p:spPr bwMode="gray">
          <a:xfrm>
            <a:off x="668880" y="6389202"/>
            <a:ext cx="6048469" cy="160684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6352" h="369387">
                <a:moveTo>
                  <a:pt x="48436" y="0"/>
                </a:moveTo>
                <a:lnTo>
                  <a:pt x="4536352" y="26326"/>
                </a:lnTo>
                <a:lnTo>
                  <a:pt x="4472120" y="299405"/>
                </a:lnTo>
                <a:lnTo>
                  <a:pt x="0" y="369388"/>
                </a:lnTo>
                <a:lnTo>
                  <a:pt x="48436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Freeform 18"/>
          <p:cNvSpPr/>
          <p:nvPr/>
        </p:nvSpPr>
        <p:spPr bwMode="gray">
          <a:xfrm>
            <a:off x="1411361" y="6550388"/>
            <a:ext cx="9519352" cy="318498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48436 w 4536352"/>
              <a:gd name="connsiteY0" fmla="*/ 0 h 369388"/>
              <a:gd name="connsiteX1" fmla="*/ 4536352 w 4536352"/>
              <a:gd name="connsiteY1" fmla="*/ 26326 h 369388"/>
              <a:gd name="connsiteX2" fmla="*/ 4507345 w 4536352"/>
              <a:gd name="connsiteY2" fmla="*/ 341536 h 369388"/>
              <a:gd name="connsiteX3" fmla="*/ 0 w 4536352"/>
              <a:gd name="connsiteY3" fmla="*/ 369388 h 369388"/>
              <a:gd name="connsiteX4" fmla="*/ 48436 w 4536352"/>
              <a:gd name="connsiteY4" fmla="*/ 0 h 369388"/>
              <a:gd name="connsiteX0" fmla="*/ 0 w 4601879"/>
              <a:gd name="connsiteY0" fmla="*/ 52440 h 343062"/>
              <a:gd name="connsiteX1" fmla="*/ 4601879 w 4601879"/>
              <a:gd name="connsiteY1" fmla="*/ 0 h 343062"/>
              <a:gd name="connsiteX2" fmla="*/ 4572872 w 4601879"/>
              <a:gd name="connsiteY2" fmla="*/ 315210 h 343062"/>
              <a:gd name="connsiteX3" fmla="*/ 65527 w 4601879"/>
              <a:gd name="connsiteY3" fmla="*/ 343062 h 343062"/>
              <a:gd name="connsiteX4" fmla="*/ 0 w 4601879"/>
              <a:gd name="connsiteY4" fmla="*/ 52440 h 343062"/>
              <a:gd name="connsiteX0" fmla="*/ 0 w 4563837"/>
              <a:gd name="connsiteY0" fmla="*/ 22845 h 343062"/>
              <a:gd name="connsiteX1" fmla="*/ 4563837 w 4563837"/>
              <a:gd name="connsiteY1" fmla="*/ 0 h 343062"/>
              <a:gd name="connsiteX2" fmla="*/ 4534830 w 4563837"/>
              <a:gd name="connsiteY2" fmla="*/ 315210 h 343062"/>
              <a:gd name="connsiteX3" fmla="*/ 27485 w 4563837"/>
              <a:gd name="connsiteY3" fmla="*/ 343062 h 343062"/>
              <a:gd name="connsiteX4" fmla="*/ 0 w 4563837"/>
              <a:gd name="connsiteY4" fmla="*/ 22845 h 343062"/>
              <a:gd name="connsiteX0" fmla="*/ 0 w 4563837"/>
              <a:gd name="connsiteY0" fmla="*/ 22845 h 332300"/>
              <a:gd name="connsiteX1" fmla="*/ 4563837 w 4563837"/>
              <a:gd name="connsiteY1" fmla="*/ 0 h 332300"/>
              <a:gd name="connsiteX2" fmla="*/ 4534830 w 4563837"/>
              <a:gd name="connsiteY2" fmla="*/ 315210 h 332300"/>
              <a:gd name="connsiteX3" fmla="*/ 32050 w 4563837"/>
              <a:gd name="connsiteY3" fmla="*/ 332300 h 332300"/>
              <a:gd name="connsiteX4" fmla="*/ 0 w 4563837"/>
              <a:gd name="connsiteY4" fmla="*/ 22845 h 332300"/>
              <a:gd name="connsiteX0" fmla="*/ 0 w 4563837"/>
              <a:gd name="connsiteY0" fmla="*/ 22845 h 332300"/>
              <a:gd name="connsiteX1" fmla="*/ 4563837 w 4563837"/>
              <a:gd name="connsiteY1" fmla="*/ 0 h 332300"/>
              <a:gd name="connsiteX2" fmla="*/ 4512005 w 4563837"/>
              <a:gd name="connsiteY2" fmla="*/ 328662 h 332300"/>
              <a:gd name="connsiteX3" fmla="*/ 32050 w 4563837"/>
              <a:gd name="connsiteY3" fmla="*/ 332300 h 332300"/>
              <a:gd name="connsiteX4" fmla="*/ 0 w 4563837"/>
              <a:gd name="connsiteY4" fmla="*/ 22845 h 332300"/>
              <a:gd name="connsiteX0" fmla="*/ 0 w 4562315"/>
              <a:gd name="connsiteY0" fmla="*/ 30917 h 340372"/>
              <a:gd name="connsiteX1" fmla="*/ 4562315 w 4562315"/>
              <a:gd name="connsiteY1" fmla="*/ 0 h 340372"/>
              <a:gd name="connsiteX2" fmla="*/ 4512005 w 4562315"/>
              <a:gd name="connsiteY2" fmla="*/ 336734 h 340372"/>
              <a:gd name="connsiteX3" fmla="*/ 32050 w 4562315"/>
              <a:gd name="connsiteY3" fmla="*/ 340372 h 340372"/>
              <a:gd name="connsiteX4" fmla="*/ 0 w 4562315"/>
              <a:gd name="connsiteY4" fmla="*/ 30917 h 34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2315" h="340372">
                <a:moveTo>
                  <a:pt x="0" y="30917"/>
                </a:moveTo>
                <a:lnTo>
                  <a:pt x="4562315" y="0"/>
                </a:lnTo>
                <a:lnTo>
                  <a:pt x="4512005" y="336734"/>
                </a:lnTo>
                <a:lnTo>
                  <a:pt x="32050" y="340372"/>
                </a:lnTo>
                <a:lnTo>
                  <a:pt x="0" y="309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Freeform 19"/>
          <p:cNvSpPr/>
          <p:nvPr/>
        </p:nvSpPr>
        <p:spPr bwMode="gray">
          <a:xfrm>
            <a:off x="6673851" y="6324681"/>
            <a:ext cx="1569095" cy="200026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0581" h="323214">
                <a:moveTo>
                  <a:pt x="379208" y="-1"/>
                </a:moveTo>
                <a:lnTo>
                  <a:pt x="4545802" y="53258"/>
                </a:lnTo>
                <a:lnTo>
                  <a:pt x="4670581" y="310948"/>
                </a:lnTo>
                <a:lnTo>
                  <a:pt x="0" y="323214"/>
                </a:lnTo>
                <a:lnTo>
                  <a:pt x="379208" y="-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Freeform 20"/>
          <p:cNvSpPr/>
          <p:nvPr/>
        </p:nvSpPr>
        <p:spPr bwMode="gray">
          <a:xfrm>
            <a:off x="8224171" y="6353256"/>
            <a:ext cx="3290141" cy="166689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9574" h="269345">
                <a:moveTo>
                  <a:pt x="0" y="-1"/>
                </a:moveTo>
                <a:lnTo>
                  <a:pt x="5289574" y="22476"/>
                </a:lnTo>
                <a:lnTo>
                  <a:pt x="4715043" y="237841"/>
                </a:lnTo>
                <a:lnTo>
                  <a:pt x="90402" y="269345"/>
                </a:lnTo>
                <a:lnTo>
                  <a:pt x="0" y="-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Freeform 21"/>
          <p:cNvSpPr/>
          <p:nvPr/>
        </p:nvSpPr>
        <p:spPr bwMode="gray">
          <a:xfrm>
            <a:off x="11223081" y="6360400"/>
            <a:ext cx="791120" cy="149573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  <a:gd name="connsiteX0" fmla="*/ 0 w 7532923"/>
              <a:gd name="connsiteY0" fmla="*/ 1 h 269347"/>
              <a:gd name="connsiteX1" fmla="*/ 7532923 w 7532923"/>
              <a:gd name="connsiteY1" fmla="*/ 3240 h 269347"/>
              <a:gd name="connsiteX2" fmla="*/ 4715043 w 7532923"/>
              <a:gd name="connsiteY2" fmla="*/ 237843 h 269347"/>
              <a:gd name="connsiteX3" fmla="*/ 90402 w 7532923"/>
              <a:gd name="connsiteY3" fmla="*/ 269347 h 269347"/>
              <a:gd name="connsiteX4" fmla="*/ 0 w 7532923"/>
              <a:gd name="connsiteY4" fmla="*/ 1 h 269347"/>
              <a:gd name="connsiteX0" fmla="*/ 4254606 w 7442522"/>
              <a:gd name="connsiteY0" fmla="*/ 0 h 273193"/>
              <a:gd name="connsiteX1" fmla="*/ 7442522 w 7442522"/>
              <a:gd name="connsiteY1" fmla="*/ 7086 h 273193"/>
              <a:gd name="connsiteX2" fmla="*/ 4624642 w 7442522"/>
              <a:gd name="connsiteY2" fmla="*/ 241689 h 273193"/>
              <a:gd name="connsiteX3" fmla="*/ 1 w 7442522"/>
              <a:gd name="connsiteY3" fmla="*/ 273193 h 273193"/>
              <a:gd name="connsiteX4" fmla="*/ 4254606 w 7442522"/>
              <a:gd name="connsiteY4" fmla="*/ 0 h 273193"/>
              <a:gd name="connsiteX0" fmla="*/ 2696066 w 5883982"/>
              <a:gd name="connsiteY0" fmla="*/ 0 h 241689"/>
              <a:gd name="connsiteX1" fmla="*/ 5883982 w 5883982"/>
              <a:gd name="connsiteY1" fmla="*/ 7086 h 241689"/>
              <a:gd name="connsiteX2" fmla="*/ 3066102 w 5883982"/>
              <a:gd name="connsiteY2" fmla="*/ 241689 h 241689"/>
              <a:gd name="connsiteX3" fmla="*/ 0 w 5883982"/>
              <a:gd name="connsiteY3" fmla="*/ 238564 h 241689"/>
              <a:gd name="connsiteX4" fmla="*/ 2696066 w 5883982"/>
              <a:gd name="connsiteY4" fmla="*/ 0 h 24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3982" h="241689">
                <a:moveTo>
                  <a:pt x="2696066" y="0"/>
                </a:moveTo>
                <a:lnTo>
                  <a:pt x="5883982" y="7086"/>
                </a:lnTo>
                <a:lnTo>
                  <a:pt x="3066102" y="241689"/>
                </a:lnTo>
                <a:lnTo>
                  <a:pt x="0" y="238564"/>
                </a:lnTo>
                <a:lnTo>
                  <a:pt x="269606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Freeform 22"/>
          <p:cNvSpPr/>
          <p:nvPr/>
        </p:nvSpPr>
        <p:spPr bwMode="gray">
          <a:xfrm>
            <a:off x="10883358" y="6362781"/>
            <a:ext cx="1307596" cy="495219"/>
          </a:xfrm>
          <a:custGeom>
            <a:avLst/>
            <a:gdLst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71600"/>
              <a:gd name="connsiteY0" fmla="*/ 0 h 206828"/>
              <a:gd name="connsiteX1" fmla="*/ 1230086 w 1371600"/>
              <a:gd name="connsiteY1" fmla="*/ 21771 h 206828"/>
              <a:gd name="connsiteX2" fmla="*/ 1371600 w 1371600"/>
              <a:gd name="connsiteY2" fmla="*/ 119743 h 206828"/>
              <a:gd name="connsiteX3" fmla="*/ 522515 w 1371600"/>
              <a:gd name="connsiteY3" fmla="*/ 130628 h 206828"/>
              <a:gd name="connsiteX4" fmla="*/ 511629 w 1371600"/>
              <a:gd name="connsiteY4" fmla="*/ 206828 h 206828"/>
              <a:gd name="connsiteX5" fmla="*/ 10886 w 1371600"/>
              <a:gd name="connsiteY5" fmla="*/ 206828 h 206828"/>
              <a:gd name="connsiteX6" fmla="*/ 0 w 1371600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2515 w 1367073"/>
              <a:gd name="connsiteY3" fmla="*/ 130628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511629 w 1367073"/>
              <a:gd name="connsiteY4" fmla="*/ 206828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8180 w 1367073"/>
              <a:gd name="connsiteY3" fmla="*/ 135909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02899 w 1367073"/>
              <a:gd name="connsiteY3" fmla="*/ 135155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6828"/>
              <a:gd name="connsiteX1" fmla="*/ 1230086 w 1367073"/>
              <a:gd name="connsiteY1" fmla="*/ 21771 h 206828"/>
              <a:gd name="connsiteX2" fmla="*/ 1367073 w 1367073"/>
              <a:gd name="connsiteY2" fmla="*/ 143886 h 206828"/>
              <a:gd name="connsiteX3" fmla="*/ 521760 w 1367073"/>
              <a:gd name="connsiteY3" fmla="*/ 146472 h 206828"/>
              <a:gd name="connsiteX4" fmla="*/ 430902 w 1367073"/>
              <a:gd name="connsiteY4" fmla="*/ 205319 h 206828"/>
              <a:gd name="connsiteX5" fmla="*/ 10886 w 1367073"/>
              <a:gd name="connsiteY5" fmla="*/ 206828 h 206828"/>
              <a:gd name="connsiteX6" fmla="*/ 0 w 1367073"/>
              <a:gd name="connsiteY6" fmla="*/ 0 h 206828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0886 w 1367073"/>
              <a:gd name="connsiteY5" fmla="*/ 206828 h 209846"/>
              <a:gd name="connsiteX6" fmla="*/ 0 w 1367073"/>
              <a:gd name="connsiteY6" fmla="*/ 0 h 209846"/>
              <a:gd name="connsiteX0" fmla="*/ 0 w 1367073"/>
              <a:gd name="connsiteY0" fmla="*/ 0 h 209846"/>
              <a:gd name="connsiteX1" fmla="*/ 1230086 w 1367073"/>
              <a:gd name="connsiteY1" fmla="*/ 21771 h 209846"/>
              <a:gd name="connsiteX2" fmla="*/ 1367073 w 1367073"/>
              <a:gd name="connsiteY2" fmla="*/ 143886 h 209846"/>
              <a:gd name="connsiteX3" fmla="*/ 521760 w 1367073"/>
              <a:gd name="connsiteY3" fmla="*/ 146472 h 209846"/>
              <a:gd name="connsiteX4" fmla="*/ 507856 w 1367073"/>
              <a:gd name="connsiteY4" fmla="*/ 209846 h 209846"/>
              <a:gd name="connsiteX5" fmla="*/ 1833 w 1367073"/>
              <a:gd name="connsiteY5" fmla="*/ 208337 h 209846"/>
              <a:gd name="connsiteX6" fmla="*/ 0 w 1367073"/>
              <a:gd name="connsiteY6" fmla="*/ 0 h 209846"/>
              <a:gd name="connsiteX0" fmla="*/ 0 w 1367073"/>
              <a:gd name="connsiteY0" fmla="*/ 0 h 385634"/>
              <a:gd name="connsiteX1" fmla="*/ 1230086 w 1367073"/>
              <a:gd name="connsiteY1" fmla="*/ 21771 h 385634"/>
              <a:gd name="connsiteX2" fmla="*/ 1367073 w 1367073"/>
              <a:gd name="connsiteY2" fmla="*/ 143886 h 385634"/>
              <a:gd name="connsiteX3" fmla="*/ 521760 w 1367073"/>
              <a:gd name="connsiteY3" fmla="*/ 146472 h 385634"/>
              <a:gd name="connsiteX4" fmla="*/ 507856 w 1367073"/>
              <a:gd name="connsiteY4" fmla="*/ 209846 h 385634"/>
              <a:gd name="connsiteX5" fmla="*/ 7869 w 1367073"/>
              <a:gd name="connsiteY5" fmla="*/ 385634 h 385634"/>
              <a:gd name="connsiteX6" fmla="*/ 0 w 1367073"/>
              <a:gd name="connsiteY6" fmla="*/ 0 h 385634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521760 w 1367073"/>
              <a:gd name="connsiteY3" fmla="*/ 146472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367073"/>
              <a:gd name="connsiteY0" fmla="*/ 0 h 390161"/>
              <a:gd name="connsiteX1" fmla="*/ 1230086 w 1367073"/>
              <a:gd name="connsiteY1" fmla="*/ 21771 h 390161"/>
              <a:gd name="connsiteX2" fmla="*/ 1367073 w 1367073"/>
              <a:gd name="connsiteY2" fmla="*/ 143886 h 390161"/>
              <a:gd name="connsiteX3" fmla="*/ 1023473 w 1367073"/>
              <a:gd name="connsiteY3" fmla="*/ 113276 h 390161"/>
              <a:gd name="connsiteX4" fmla="*/ 1091050 w 1367073"/>
              <a:gd name="connsiteY4" fmla="*/ 390161 h 390161"/>
              <a:gd name="connsiteX5" fmla="*/ 7869 w 1367073"/>
              <a:gd name="connsiteY5" fmla="*/ 385634 h 390161"/>
              <a:gd name="connsiteX6" fmla="*/ 0 w 1367073"/>
              <a:gd name="connsiteY6" fmla="*/ 0 h 390161"/>
              <a:gd name="connsiteX0" fmla="*/ 0 w 1230086"/>
              <a:gd name="connsiteY0" fmla="*/ 0 h 390161"/>
              <a:gd name="connsiteX1" fmla="*/ 1230086 w 1230086"/>
              <a:gd name="connsiteY1" fmla="*/ 21771 h 390161"/>
              <a:gd name="connsiteX2" fmla="*/ 457200 w 1230086"/>
              <a:gd name="connsiteY2" fmla="*/ 113708 h 390161"/>
              <a:gd name="connsiteX3" fmla="*/ 1023473 w 1230086"/>
              <a:gd name="connsiteY3" fmla="*/ 113276 h 390161"/>
              <a:gd name="connsiteX4" fmla="*/ 1091050 w 1230086"/>
              <a:gd name="connsiteY4" fmla="*/ 390161 h 390161"/>
              <a:gd name="connsiteX5" fmla="*/ 7869 w 1230086"/>
              <a:gd name="connsiteY5" fmla="*/ 385634 h 390161"/>
              <a:gd name="connsiteX6" fmla="*/ 0 w 1230086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23473 w 1091050"/>
              <a:gd name="connsiteY3" fmla="*/ 113276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57200 w 1091050"/>
              <a:gd name="connsiteY2" fmla="*/ 113708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2791 w 1091050"/>
              <a:gd name="connsiteY1" fmla="*/ 11209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7869 w 1091050"/>
              <a:gd name="connsiteY5" fmla="*/ 385634 h 390161"/>
              <a:gd name="connsiteX6" fmla="*/ 0 w 1091050"/>
              <a:gd name="connsiteY6" fmla="*/ 0 h 390161"/>
              <a:gd name="connsiteX0" fmla="*/ 0 w 1091050"/>
              <a:gd name="connsiteY0" fmla="*/ 0 h 390161"/>
              <a:gd name="connsiteX1" fmla="*/ 500410 w 1091050"/>
              <a:gd name="connsiteY1" fmla="*/ 1684 h 390161"/>
              <a:gd name="connsiteX2" fmla="*/ 466725 w 1091050"/>
              <a:gd name="connsiteY2" fmla="*/ 106564 h 390161"/>
              <a:gd name="connsiteX3" fmla="*/ 1030617 w 1091050"/>
              <a:gd name="connsiteY3" fmla="*/ 106132 h 390161"/>
              <a:gd name="connsiteX4" fmla="*/ 1091050 w 1091050"/>
              <a:gd name="connsiteY4" fmla="*/ 390161 h 390161"/>
              <a:gd name="connsiteX5" fmla="*/ 3106 w 1091050"/>
              <a:gd name="connsiteY5" fmla="*/ 388015 h 390161"/>
              <a:gd name="connsiteX6" fmla="*/ 0 w 1091050"/>
              <a:gd name="connsiteY6" fmla="*/ 0 h 390161"/>
              <a:gd name="connsiteX0" fmla="*/ 2692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2692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464654 w 1088979"/>
              <a:gd name="connsiteY2" fmla="*/ 104880 h 388477"/>
              <a:gd name="connsiteX3" fmla="*/ 1028546 w 1088979"/>
              <a:gd name="connsiteY3" fmla="*/ 104448 h 388477"/>
              <a:gd name="connsiteX4" fmla="*/ 1088979 w 1088979"/>
              <a:gd name="connsiteY4" fmla="*/ 388477 h 388477"/>
              <a:gd name="connsiteX5" fmla="*/ 1035 w 1088979"/>
              <a:gd name="connsiteY5" fmla="*/ 386331 h 388477"/>
              <a:gd name="connsiteX6" fmla="*/ 310 w 1088979"/>
              <a:gd name="connsiteY6" fmla="*/ 697 h 388477"/>
              <a:gd name="connsiteX0" fmla="*/ 310 w 1088979"/>
              <a:gd name="connsiteY0" fmla="*/ 697 h 388477"/>
              <a:gd name="connsiteX1" fmla="*/ 498339 w 1088979"/>
              <a:gd name="connsiteY1" fmla="*/ 0 h 388477"/>
              <a:gd name="connsiteX2" fmla="*/ 1028546 w 1088979"/>
              <a:gd name="connsiteY2" fmla="*/ 104448 h 388477"/>
              <a:gd name="connsiteX3" fmla="*/ 1088979 w 1088979"/>
              <a:gd name="connsiteY3" fmla="*/ 388477 h 388477"/>
              <a:gd name="connsiteX4" fmla="*/ 1035 w 1088979"/>
              <a:gd name="connsiteY4" fmla="*/ 386331 h 388477"/>
              <a:gd name="connsiteX5" fmla="*/ 310 w 1088979"/>
              <a:gd name="connsiteY5" fmla="*/ 697 h 388477"/>
              <a:gd name="connsiteX0" fmla="*/ 310 w 1088979"/>
              <a:gd name="connsiteY0" fmla="*/ 0 h 387780"/>
              <a:gd name="connsiteX1" fmla="*/ 1028546 w 1088979"/>
              <a:gd name="connsiteY1" fmla="*/ 103751 h 387780"/>
              <a:gd name="connsiteX2" fmla="*/ 1088979 w 1088979"/>
              <a:gd name="connsiteY2" fmla="*/ 387780 h 387780"/>
              <a:gd name="connsiteX3" fmla="*/ 1035 w 1088979"/>
              <a:gd name="connsiteY3" fmla="*/ 385634 h 387780"/>
              <a:gd name="connsiteX4" fmla="*/ 310 w 1088979"/>
              <a:gd name="connsiteY4" fmla="*/ 0 h 387780"/>
              <a:gd name="connsiteX0" fmla="*/ 49471 w 1088979"/>
              <a:gd name="connsiteY0" fmla="*/ 0 h 393431"/>
              <a:gd name="connsiteX1" fmla="*/ 1028546 w 1088979"/>
              <a:gd name="connsiteY1" fmla="*/ 109402 h 393431"/>
              <a:gd name="connsiteX2" fmla="*/ 1088979 w 1088979"/>
              <a:gd name="connsiteY2" fmla="*/ 393431 h 393431"/>
              <a:gd name="connsiteX3" fmla="*/ 1035 w 1088979"/>
              <a:gd name="connsiteY3" fmla="*/ 391285 h 393431"/>
              <a:gd name="connsiteX4" fmla="*/ 49471 w 1088979"/>
              <a:gd name="connsiteY4" fmla="*/ 0 h 393431"/>
              <a:gd name="connsiteX0" fmla="*/ 48436 w 1087944"/>
              <a:gd name="connsiteY0" fmla="*/ 0 h 393431"/>
              <a:gd name="connsiteX1" fmla="*/ 1027511 w 1087944"/>
              <a:gd name="connsiteY1" fmla="*/ 109402 h 393431"/>
              <a:gd name="connsiteX2" fmla="*/ 1087944 w 1087944"/>
              <a:gd name="connsiteY2" fmla="*/ 393431 h 393431"/>
              <a:gd name="connsiteX3" fmla="*/ 0 w 1087944"/>
              <a:gd name="connsiteY3" fmla="*/ 391285 h 393431"/>
              <a:gd name="connsiteX4" fmla="*/ 48436 w 1087944"/>
              <a:gd name="connsiteY4" fmla="*/ 0 h 393431"/>
              <a:gd name="connsiteX0" fmla="*/ 48436 w 4472120"/>
              <a:gd name="connsiteY0" fmla="*/ 0 h 391284"/>
              <a:gd name="connsiteX1" fmla="*/ 1027511 w 4472120"/>
              <a:gd name="connsiteY1" fmla="*/ 109402 h 391284"/>
              <a:gd name="connsiteX2" fmla="*/ 4472120 w 4472120"/>
              <a:gd name="connsiteY2" fmla="*/ 321302 h 391284"/>
              <a:gd name="connsiteX3" fmla="*/ 0 w 4472120"/>
              <a:gd name="connsiteY3" fmla="*/ 391285 h 391284"/>
              <a:gd name="connsiteX4" fmla="*/ 48436 w 4472120"/>
              <a:gd name="connsiteY4" fmla="*/ 0 h 391284"/>
              <a:gd name="connsiteX0" fmla="*/ 48436 w 4550640"/>
              <a:gd name="connsiteY0" fmla="*/ 0 h 391284"/>
              <a:gd name="connsiteX1" fmla="*/ 4550640 w 4550640"/>
              <a:gd name="connsiteY1" fmla="*/ 37273 h 391284"/>
              <a:gd name="connsiteX2" fmla="*/ 4472120 w 4550640"/>
              <a:gd name="connsiteY2" fmla="*/ 321302 h 391284"/>
              <a:gd name="connsiteX3" fmla="*/ 0 w 4550640"/>
              <a:gd name="connsiteY3" fmla="*/ 391285 h 391284"/>
              <a:gd name="connsiteX4" fmla="*/ 48436 w 4550640"/>
              <a:gd name="connsiteY4" fmla="*/ 0 h 391284"/>
              <a:gd name="connsiteX0" fmla="*/ 48436 w 4562546"/>
              <a:gd name="connsiteY0" fmla="*/ 0 h 391284"/>
              <a:gd name="connsiteX1" fmla="*/ 4562546 w 4562546"/>
              <a:gd name="connsiteY1" fmla="*/ 119386 h 391284"/>
              <a:gd name="connsiteX2" fmla="*/ 4472120 w 4562546"/>
              <a:gd name="connsiteY2" fmla="*/ 321302 h 391284"/>
              <a:gd name="connsiteX3" fmla="*/ 0 w 4562546"/>
              <a:gd name="connsiteY3" fmla="*/ 391285 h 391284"/>
              <a:gd name="connsiteX4" fmla="*/ 48436 w 4562546"/>
              <a:gd name="connsiteY4" fmla="*/ 0 h 391284"/>
              <a:gd name="connsiteX0" fmla="*/ 48436 w 4536352"/>
              <a:gd name="connsiteY0" fmla="*/ 0 h 391284"/>
              <a:gd name="connsiteX1" fmla="*/ 4536352 w 4536352"/>
              <a:gd name="connsiteY1" fmla="*/ 48223 h 391284"/>
              <a:gd name="connsiteX2" fmla="*/ 4472120 w 4536352"/>
              <a:gd name="connsiteY2" fmla="*/ 321302 h 391284"/>
              <a:gd name="connsiteX3" fmla="*/ 0 w 4536352"/>
              <a:gd name="connsiteY3" fmla="*/ 391285 h 391284"/>
              <a:gd name="connsiteX4" fmla="*/ 48436 w 4536352"/>
              <a:gd name="connsiteY4" fmla="*/ 0 h 391284"/>
              <a:gd name="connsiteX0" fmla="*/ 55580 w 4536352"/>
              <a:gd name="connsiteY0" fmla="*/ 0 h 363914"/>
              <a:gd name="connsiteX1" fmla="*/ 4536352 w 4536352"/>
              <a:gd name="connsiteY1" fmla="*/ 20853 h 363914"/>
              <a:gd name="connsiteX2" fmla="*/ 4472120 w 4536352"/>
              <a:gd name="connsiteY2" fmla="*/ 293932 h 363914"/>
              <a:gd name="connsiteX3" fmla="*/ 0 w 4536352"/>
              <a:gd name="connsiteY3" fmla="*/ 363915 h 363914"/>
              <a:gd name="connsiteX4" fmla="*/ 55580 w 4536352"/>
              <a:gd name="connsiteY4" fmla="*/ 0 h 363914"/>
              <a:gd name="connsiteX0" fmla="*/ 131780 w 4536352"/>
              <a:gd name="connsiteY0" fmla="*/ 154319 h 343061"/>
              <a:gd name="connsiteX1" fmla="*/ 4536352 w 4536352"/>
              <a:gd name="connsiteY1" fmla="*/ 0 h 343061"/>
              <a:gd name="connsiteX2" fmla="*/ 4472120 w 4536352"/>
              <a:gd name="connsiteY2" fmla="*/ 273079 h 343061"/>
              <a:gd name="connsiteX3" fmla="*/ 0 w 4536352"/>
              <a:gd name="connsiteY3" fmla="*/ 343062 h 343061"/>
              <a:gd name="connsiteX4" fmla="*/ 131780 w 4536352"/>
              <a:gd name="connsiteY4" fmla="*/ 154319 h 343061"/>
              <a:gd name="connsiteX0" fmla="*/ 48436 w 4536352"/>
              <a:gd name="connsiteY0" fmla="*/ 0 h 369387"/>
              <a:gd name="connsiteX1" fmla="*/ 4536352 w 4536352"/>
              <a:gd name="connsiteY1" fmla="*/ 26326 h 369387"/>
              <a:gd name="connsiteX2" fmla="*/ 4472120 w 4536352"/>
              <a:gd name="connsiteY2" fmla="*/ 299405 h 369387"/>
              <a:gd name="connsiteX3" fmla="*/ 0 w 4536352"/>
              <a:gd name="connsiteY3" fmla="*/ 369388 h 369387"/>
              <a:gd name="connsiteX4" fmla="*/ 48436 w 4536352"/>
              <a:gd name="connsiteY4" fmla="*/ 0 h 369387"/>
              <a:gd name="connsiteX0" fmla="*/ 142941 w 4630857"/>
              <a:gd name="connsiteY0" fmla="*/ 0 h 353997"/>
              <a:gd name="connsiteX1" fmla="*/ 4630857 w 4630857"/>
              <a:gd name="connsiteY1" fmla="*/ 26326 h 353997"/>
              <a:gd name="connsiteX2" fmla="*/ 4566625 w 4630857"/>
              <a:gd name="connsiteY2" fmla="*/ 299405 h 353997"/>
              <a:gd name="connsiteX3" fmla="*/ 0 w 4630857"/>
              <a:gd name="connsiteY3" fmla="*/ 353997 h 353997"/>
              <a:gd name="connsiteX4" fmla="*/ 142941 w 4630857"/>
              <a:gd name="connsiteY4" fmla="*/ 0 h 353997"/>
              <a:gd name="connsiteX0" fmla="*/ 379208 w 4630857"/>
              <a:gd name="connsiteY0" fmla="*/ 4456 h 327671"/>
              <a:gd name="connsiteX1" fmla="*/ 4630857 w 4630857"/>
              <a:gd name="connsiteY1" fmla="*/ 0 h 327671"/>
              <a:gd name="connsiteX2" fmla="*/ 4566625 w 4630857"/>
              <a:gd name="connsiteY2" fmla="*/ 273079 h 327671"/>
              <a:gd name="connsiteX3" fmla="*/ 0 w 4630857"/>
              <a:gd name="connsiteY3" fmla="*/ 327671 h 327671"/>
              <a:gd name="connsiteX4" fmla="*/ 379208 w 4630857"/>
              <a:gd name="connsiteY4" fmla="*/ 4456 h 327671"/>
              <a:gd name="connsiteX0" fmla="*/ 379208 w 4670581"/>
              <a:gd name="connsiteY0" fmla="*/ 4456 h 327671"/>
              <a:gd name="connsiteX1" fmla="*/ 4630857 w 4670581"/>
              <a:gd name="connsiteY1" fmla="*/ 0 h 327671"/>
              <a:gd name="connsiteX2" fmla="*/ 4670581 w 4670581"/>
              <a:gd name="connsiteY2" fmla="*/ 315405 h 327671"/>
              <a:gd name="connsiteX3" fmla="*/ 0 w 4670581"/>
              <a:gd name="connsiteY3" fmla="*/ 327671 h 327671"/>
              <a:gd name="connsiteX4" fmla="*/ 379208 w 4670581"/>
              <a:gd name="connsiteY4" fmla="*/ 4456 h 327671"/>
              <a:gd name="connsiteX0" fmla="*/ 379208 w 4670581"/>
              <a:gd name="connsiteY0" fmla="*/ -1 h 323214"/>
              <a:gd name="connsiteX1" fmla="*/ 4545802 w 4670581"/>
              <a:gd name="connsiteY1" fmla="*/ 53258 h 323214"/>
              <a:gd name="connsiteX2" fmla="*/ 4670581 w 4670581"/>
              <a:gd name="connsiteY2" fmla="*/ 310948 h 323214"/>
              <a:gd name="connsiteX3" fmla="*/ 0 w 4670581"/>
              <a:gd name="connsiteY3" fmla="*/ 323214 h 323214"/>
              <a:gd name="connsiteX4" fmla="*/ 379208 w 4670581"/>
              <a:gd name="connsiteY4" fmla="*/ -1 h 323214"/>
              <a:gd name="connsiteX0" fmla="*/ 0 w 4745669"/>
              <a:gd name="connsiteY0" fmla="*/ 4456 h 269955"/>
              <a:gd name="connsiteX1" fmla="*/ 4620890 w 4745669"/>
              <a:gd name="connsiteY1" fmla="*/ -1 h 269955"/>
              <a:gd name="connsiteX2" fmla="*/ 4745669 w 4745669"/>
              <a:gd name="connsiteY2" fmla="*/ 257689 h 269955"/>
              <a:gd name="connsiteX3" fmla="*/ 75088 w 4745669"/>
              <a:gd name="connsiteY3" fmla="*/ 269955 h 269955"/>
              <a:gd name="connsiteX4" fmla="*/ 0 w 4745669"/>
              <a:gd name="connsiteY4" fmla="*/ 4456 h 269955"/>
              <a:gd name="connsiteX0" fmla="*/ 0 w 4745669"/>
              <a:gd name="connsiteY0" fmla="*/ 4458 h 273804"/>
              <a:gd name="connsiteX1" fmla="*/ 4620890 w 4745669"/>
              <a:gd name="connsiteY1" fmla="*/ 1 h 273804"/>
              <a:gd name="connsiteX2" fmla="*/ 4745669 w 4745669"/>
              <a:gd name="connsiteY2" fmla="*/ 257691 h 273804"/>
              <a:gd name="connsiteX3" fmla="*/ 90402 w 4745669"/>
              <a:gd name="connsiteY3" fmla="*/ 273804 h 273804"/>
              <a:gd name="connsiteX4" fmla="*/ 0 w 4745669"/>
              <a:gd name="connsiteY4" fmla="*/ 4458 h 273804"/>
              <a:gd name="connsiteX0" fmla="*/ 0 w 4715043"/>
              <a:gd name="connsiteY0" fmla="*/ 4456 h 273802"/>
              <a:gd name="connsiteX1" fmla="*/ 4620890 w 4715043"/>
              <a:gd name="connsiteY1" fmla="*/ -1 h 273802"/>
              <a:gd name="connsiteX2" fmla="*/ 4715043 w 4715043"/>
              <a:gd name="connsiteY2" fmla="*/ 242298 h 273802"/>
              <a:gd name="connsiteX3" fmla="*/ 90402 w 4715043"/>
              <a:gd name="connsiteY3" fmla="*/ 273802 h 273802"/>
              <a:gd name="connsiteX4" fmla="*/ 0 w 4715043"/>
              <a:gd name="connsiteY4" fmla="*/ 4456 h 273802"/>
              <a:gd name="connsiteX0" fmla="*/ 0 w 5289574"/>
              <a:gd name="connsiteY0" fmla="*/ -1 h 269345"/>
              <a:gd name="connsiteX1" fmla="*/ 5289574 w 5289574"/>
              <a:gd name="connsiteY1" fmla="*/ 22476 h 269345"/>
              <a:gd name="connsiteX2" fmla="*/ 4715043 w 5289574"/>
              <a:gd name="connsiteY2" fmla="*/ 237841 h 269345"/>
              <a:gd name="connsiteX3" fmla="*/ 90402 w 5289574"/>
              <a:gd name="connsiteY3" fmla="*/ 269345 h 269345"/>
              <a:gd name="connsiteX4" fmla="*/ 0 w 5289574"/>
              <a:gd name="connsiteY4" fmla="*/ -1 h 269345"/>
              <a:gd name="connsiteX0" fmla="*/ 0 w 7532923"/>
              <a:gd name="connsiteY0" fmla="*/ 1 h 269347"/>
              <a:gd name="connsiteX1" fmla="*/ 7532923 w 7532923"/>
              <a:gd name="connsiteY1" fmla="*/ 3240 h 269347"/>
              <a:gd name="connsiteX2" fmla="*/ 4715043 w 7532923"/>
              <a:gd name="connsiteY2" fmla="*/ 237843 h 269347"/>
              <a:gd name="connsiteX3" fmla="*/ 90402 w 7532923"/>
              <a:gd name="connsiteY3" fmla="*/ 269347 h 269347"/>
              <a:gd name="connsiteX4" fmla="*/ 0 w 7532923"/>
              <a:gd name="connsiteY4" fmla="*/ 1 h 269347"/>
              <a:gd name="connsiteX0" fmla="*/ 4254606 w 7442522"/>
              <a:gd name="connsiteY0" fmla="*/ 0 h 273193"/>
              <a:gd name="connsiteX1" fmla="*/ 7442522 w 7442522"/>
              <a:gd name="connsiteY1" fmla="*/ 7086 h 273193"/>
              <a:gd name="connsiteX2" fmla="*/ 4624642 w 7442522"/>
              <a:gd name="connsiteY2" fmla="*/ 241689 h 273193"/>
              <a:gd name="connsiteX3" fmla="*/ 1 w 7442522"/>
              <a:gd name="connsiteY3" fmla="*/ 273193 h 273193"/>
              <a:gd name="connsiteX4" fmla="*/ 4254606 w 7442522"/>
              <a:gd name="connsiteY4" fmla="*/ 0 h 273193"/>
              <a:gd name="connsiteX0" fmla="*/ 2696066 w 5883982"/>
              <a:gd name="connsiteY0" fmla="*/ 0 h 241689"/>
              <a:gd name="connsiteX1" fmla="*/ 5883982 w 5883982"/>
              <a:gd name="connsiteY1" fmla="*/ 7086 h 241689"/>
              <a:gd name="connsiteX2" fmla="*/ 3066102 w 5883982"/>
              <a:gd name="connsiteY2" fmla="*/ 241689 h 241689"/>
              <a:gd name="connsiteX3" fmla="*/ 0 w 5883982"/>
              <a:gd name="connsiteY3" fmla="*/ 238564 h 241689"/>
              <a:gd name="connsiteX4" fmla="*/ 2696066 w 5883982"/>
              <a:gd name="connsiteY4" fmla="*/ 0 h 241689"/>
              <a:gd name="connsiteX0" fmla="*/ 783321 w 5883982"/>
              <a:gd name="connsiteY0" fmla="*/ 0 h 238076"/>
              <a:gd name="connsiteX1" fmla="*/ 5883982 w 5883982"/>
              <a:gd name="connsiteY1" fmla="*/ 3473 h 238076"/>
              <a:gd name="connsiteX2" fmla="*/ 3066102 w 5883982"/>
              <a:gd name="connsiteY2" fmla="*/ 238076 h 238076"/>
              <a:gd name="connsiteX3" fmla="*/ 0 w 5883982"/>
              <a:gd name="connsiteY3" fmla="*/ 234951 h 238076"/>
              <a:gd name="connsiteX4" fmla="*/ 783321 w 5883982"/>
              <a:gd name="connsiteY4" fmla="*/ 0 h 238076"/>
              <a:gd name="connsiteX0" fmla="*/ 736088 w 5836749"/>
              <a:gd name="connsiteY0" fmla="*/ 0 h 238076"/>
              <a:gd name="connsiteX1" fmla="*/ 5836749 w 5836749"/>
              <a:gd name="connsiteY1" fmla="*/ 3473 h 238076"/>
              <a:gd name="connsiteX2" fmla="*/ 3018869 w 5836749"/>
              <a:gd name="connsiteY2" fmla="*/ 238076 h 238076"/>
              <a:gd name="connsiteX3" fmla="*/ 0 w 5836749"/>
              <a:gd name="connsiteY3" fmla="*/ 234951 h 238076"/>
              <a:gd name="connsiteX4" fmla="*/ 736088 w 5836749"/>
              <a:gd name="connsiteY4" fmla="*/ 0 h 238076"/>
              <a:gd name="connsiteX0" fmla="*/ 736088 w 9725290"/>
              <a:gd name="connsiteY0" fmla="*/ 0 h 234951"/>
              <a:gd name="connsiteX1" fmla="*/ 5836749 w 9725290"/>
              <a:gd name="connsiteY1" fmla="*/ 3473 h 234951"/>
              <a:gd name="connsiteX2" fmla="*/ 9725290 w 9725290"/>
              <a:gd name="connsiteY2" fmla="*/ 234464 h 234951"/>
              <a:gd name="connsiteX3" fmla="*/ 0 w 9725290"/>
              <a:gd name="connsiteY3" fmla="*/ 234951 h 234951"/>
              <a:gd name="connsiteX4" fmla="*/ 736088 w 9725290"/>
              <a:gd name="connsiteY4" fmla="*/ 0 h 234951"/>
              <a:gd name="connsiteX0" fmla="*/ 736088 w 9725290"/>
              <a:gd name="connsiteY0" fmla="*/ 0 h 234951"/>
              <a:gd name="connsiteX1" fmla="*/ 5836749 w 9725290"/>
              <a:gd name="connsiteY1" fmla="*/ 3473 h 234951"/>
              <a:gd name="connsiteX2" fmla="*/ 7111899 w 9725290"/>
              <a:gd name="connsiteY2" fmla="*/ 75858 h 234951"/>
              <a:gd name="connsiteX3" fmla="*/ 9725290 w 9725290"/>
              <a:gd name="connsiteY3" fmla="*/ 234464 h 234951"/>
              <a:gd name="connsiteX4" fmla="*/ 0 w 9725290"/>
              <a:gd name="connsiteY4" fmla="*/ 234951 h 234951"/>
              <a:gd name="connsiteX5" fmla="*/ 736088 w 9725290"/>
              <a:gd name="connsiteY5" fmla="*/ 0 h 234951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9709463 w 9725290"/>
              <a:gd name="connsiteY2" fmla="*/ 0 h 368609"/>
              <a:gd name="connsiteX3" fmla="*/ 9725290 w 9725290"/>
              <a:gd name="connsiteY3" fmla="*/ 368122 h 368609"/>
              <a:gd name="connsiteX4" fmla="*/ 0 w 9725290"/>
              <a:gd name="connsiteY4" fmla="*/ 368609 h 368609"/>
              <a:gd name="connsiteX5" fmla="*/ 736088 w 9725290"/>
              <a:gd name="connsiteY5" fmla="*/ 133658 h 368609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7843941 w 9725290"/>
              <a:gd name="connsiteY2" fmla="*/ 63216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  <a:gd name="connsiteX0" fmla="*/ 736088 w 9725290"/>
              <a:gd name="connsiteY0" fmla="*/ 133658 h 368609"/>
              <a:gd name="connsiteX1" fmla="*/ 5836749 w 9725290"/>
              <a:gd name="connsiteY1" fmla="*/ 137131 h 368609"/>
              <a:gd name="connsiteX2" fmla="*/ 9071878 w 9725290"/>
              <a:gd name="connsiteY2" fmla="*/ 1807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  <a:gd name="connsiteX0" fmla="*/ 736088 w 9725290"/>
              <a:gd name="connsiteY0" fmla="*/ 133658 h 368609"/>
              <a:gd name="connsiteX1" fmla="*/ 5718680 w 9725290"/>
              <a:gd name="connsiteY1" fmla="*/ 135325 h 368609"/>
              <a:gd name="connsiteX2" fmla="*/ 9071878 w 9725290"/>
              <a:gd name="connsiteY2" fmla="*/ 1807 h 368609"/>
              <a:gd name="connsiteX3" fmla="*/ 9709463 w 9725290"/>
              <a:gd name="connsiteY3" fmla="*/ 0 h 368609"/>
              <a:gd name="connsiteX4" fmla="*/ 9725290 w 9725290"/>
              <a:gd name="connsiteY4" fmla="*/ 368122 h 368609"/>
              <a:gd name="connsiteX5" fmla="*/ 0 w 9725290"/>
              <a:gd name="connsiteY5" fmla="*/ 368609 h 368609"/>
              <a:gd name="connsiteX6" fmla="*/ 736088 w 9725290"/>
              <a:gd name="connsiteY6" fmla="*/ 133658 h 36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25290" h="368609">
                <a:moveTo>
                  <a:pt x="736088" y="133658"/>
                </a:moveTo>
                <a:lnTo>
                  <a:pt x="5718680" y="135325"/>
                </a:lnTo>
                <a:lnTo>
                  <a:pt x="9071878" y="1807"/>
                </a:lnTo>
                <a:lnTo>
                  <a:pt x="9709463" y="0"/>
                </a:lnTo>
                <a:lnTo>
                  <a:pt x="9725290" y="368122"/>
                </a:lnTo>
                <a:lnTo>
                  <a:pt x="0" y="368609"/>
                </a:lnTo>
                <a:lnTo>
                  <a:pt x="736088" y="13365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97536" y="6583680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BED58AB-B04A-49FC-849F-E29CD1E4B8CD}" type="datetimeFigureOut">
              <a:rPr lang="ko-KR" altLang="en-US" smtClean="0"/>
              <a:t>2015-04-14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560064" y="6583680"/>
            <a:ext cx="670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11070336" y="6583680"/>
            <a:ext cx="609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7BA0244-5FD0-4C59-AC71-63B8B5759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778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tx2"/>
        </a:buClr>
        <a:buSzPct val="90000"/>
        <a:buFont typeface="Wingdings 3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latin typeface="a피오피네모" panose="02020600000000000000" pitchFamily="18" charset="-127"/>
                <a:ea typeface="a피오피네모" panose="02020600000000000000" pitchFamily="18" charset="-127"/>
              </a:rPr>
              <a:t>Numerical Method</a:t>
            </a:r>
            <a:endParaRPr lang="ko-KR" altLang="en-US" dirty="0">
              <a:latin typeface="a피오피네모" panose="02020600000000000000" pitchFamily="18" charset="-127"/>
              <a:ea typeface="a피오피네모" panose="02020600000000000000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02208" y="3187931"/>
            <a:ext cx="8583168" cy="1436024"/>
          </a:xfrm>
        </p:spPr>
        <p:txBody>
          <a:bodyPr>
            <a:normAutofit/>
          </a:bodyPr>
          <a:lstStyle/>
          <a:p>
            <a:r>
              <a:rPr lang="en-US" altLang="ko-KR" b="1" dirty="0" smtClean="0">
                <a:latin typeface="a피오피네모OL" panose="02020600000000000000" pitchFamily="18" charset="-127"/>
                <a:ea typeface="a피오피네모OL" panose="02020600000000000000" pitchFamily="18" charset="-127"/>
              </a:rPr>
              <a:t>Assignment #5</a:t>
            </a:r>
          </a:p>
          <a:p>
            <a:endParaRPr lang="en-US" altLang="ko-KR" b="1" dirty="0">
              <a:latin typeface="a피오피네모OL" panose="02020600000000000000" pitchFamily="18" charset="-127"/>
              <a:ea typeface="a피오피네모OL" panose="02020600000000000000" pitchFamily="18" charset="-127"/>
            </a:endParaRPr>
          </a:p>
          <a:p>
            <a:r>
              <a:rPr lang="en-US" altLang="ko-KR" b="1" dirty="0" smtClean="0">
                <a:latin typeface="a피오피네모OL" panose="02020600000000000000" pitchFamily="18" charset="-127"/>
                <a:ea typeface="a피오피네모OL" panose="02020600000000000000" pitchFamily="18" charset="-127"/>
              </a:rPr>
              <a:t>20120383 Lee </a:t>
            </a:r>
            <a:r>
              <a:rPr lang="en-US" altLang="ko-KR" b="1" dirty="0" err="1" smtClean="0">
                <a:latin typeface="a피오피네모OL" panose="02020600000000000000" pitchFamily="18" charset="-127"/>
                <a:ea typeface="a피오피네모OL" panose="02020600000000000000" pitchFamily="18" charset="-127"/>
              </a:rPr>
              <a:t>Hak</a:t>
            </a:r>
            <a:r>
              <a:rPr lang="en-US" altLang="ko-KR" b="1" dirty="0" smtClean="0">
                <a:latin typeface="a피오피네모OL" panose="02020600000000000000" pitchFamily="18" charset="-127"/>
                <a:ea typeface="a피오피네모OL" panose="02020600000000000000" pitchFamily="18" charset="-127"/>
              </a:rPr>
              <a:t>-Hyun</a:t>
            </a:r>
          </a:p>
          <a:p>
            <a:endParaRPr lang="ko-KR" altLang="en-US" b="1" dirty="0">
              <a:latin typeface="a피오피네모OL" panose="02020600000000000000" pitchFamily="18" charset="-127"/>
              <a:ea typeface="a피오피네모OL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34737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6523" y="2657690"/>
            <a:ext cx="3023754" cy="229975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36349" y="1252728"/>
            <a:ext cx="5143500" cy="220027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4469" y="1724215"/>
            <a:ext cx="1495425" cy="419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87630" y="5117257"/>
            <a:ext cx="273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Lagrange polynomial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91562" y="5117257"/>
            <a:ext cx="273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Cubic Spline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8546523" y="4519919"/>
            <a:ext cx="2279506" cy="4375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2370" y="2657690"/>
            <a:ext cx="3124198" cy="2299757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1254270" y="4519919"/>
            <a:ext cx="2082079" cy="4375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11015" y="5301923"/>
            <a:ext cx="7369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Cubic Spline</a:t>
            </a:r>
            <a:r>
              <a:rPr lang="ko-KR" altLang="en-US" dirty="0" smtClean="0">
                <a:solidFill>
                  <a:srgbClr val="FF0000"/>
                </a:solidFill>
              </a:rPr>
              <a:t>의 효율이 더 좋음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11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Result-</a:t>
            </a:r>
            <a:r>
              <a:rPr lang="en-US" altLang="ko-KR" dirty="0" err="1" smtClean="0"/>
              <a:t>lnX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9684" y="2006720"/>
            <a:ext cx="5334000" cy="2390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34895" y="4648824"/>
            <a:ext cx="4522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원하는 값 주변의 데이터를 많이 알 경우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1558" y="2052829"/>
            <a:ext cx="5048250" cy="2305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17172" y="5157980"/>
            <a:ext cx="7369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rgbClr val="FF0000"/>
                </a:solidFill>
              </a:rPr>
              <a:t>데이터가 원하는 값에 밀집되어 있을 수록 </a:t>
            </a:r>
            <a:r>
              <a:rPr lang="en-US" altLang="ko-KR" dirty="0" smtClean="0">
                <a:solidFill>
                  <a:srgbClr val="FF0000"/>
                </a:solidFill>
              </a:rPr>
              <a:t>error</a:t>
            </a:r>
            <a:r>
              <a:rPr lang="ko-KR" altLang="en-US" dirty="0" smtClean="0">
                <a:solidFill>
                  <a:srgbClr val="FF0000"/>
                </a:solidFill>
              </a:rPr>
              <a:t>가 줄어들고 </a:t>
            </a:r>
            <a:r>
              <a:rPr lang="en-US" altLang="ko-KR" dirty="0" err="1" smtClean="0">
                <a:solidFill>
                  <a:srgbClr val="FF0000"/>
                </a:solidFill>
              </a:rPr>
              <a:t>lnx</a:t>
            </a:r>
            <a:r>
              <a:rPr lang="ko-KR" altLang="en-US" dirty="0" smtClean="0">
                <a:solidFill>
                  <a:srgbClr val="FF0000"/>
                </a:solidFill>
              </a:rPr>
              <a:t>의 경우</a:t>
            </a:r>
            <a:r>
              <a:rPr lang="en-US" altLang="ko-KR" dirty="0" smtClean="0">
                <a:solidFill>
                  <a:srgbClr val="FF0000"/>
                </a:solidFill>
              </a:rPr>
              <a:t>, Lagrange</a:t>
            </a:r>
            <a:r>
              <a:rPr lang="ko-KR" altLang="en-US" dirty="0" smtClean="0">
                <a:solidFill>
                  <a:srgbClr val="FF0000"/>
                </a:solidFill>
              </a:rPr>
              <a:t>가 더욱 정확하다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567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Result-</a:t>
            </a:r>
            <a:r>
              <a:rPr lang="en-US" altLang="ko-KR" dirty="0" err="1"/>
              <a:t>lnX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5212" y="1679215"/>
            <a:ext cx="4981575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34894" y="5106024"/>
            <a:ext cx="4522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데이터가 많을 경우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5475356"/>
            <a:ext cx="7369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rgbClr val="FF0000"/>
                </a:solidFill>
              </a:rPr>
              <a:t>데이터가 많을 경우</a:t>
            </a:r>
            <a:r>
              <a:rPr lang="en-US" altLang="ko-KR" dirty="0" smtClean="0">
                <a:solidFill>
                  <a:srgbClr val="FF0000"/>
                </a:solidFill>
              </a:rPr>
              <a:t>, error</a:t>
            </a:r>
            <a:r>
              <a:rPr lang="ko-KR" altLang="en-US" dirty="0" smtClean="0">
                <a:solidFill>
                  <a:srgbClr val="FF0000"/>
                </a:solidFill>
              </a:rPr>
              <a:t>가 확연히 줄어들고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두 </a:t>
            </a:r>
            <a:r>
              <a:rPr lang="en-US" altLang="ko-KR" dirty="0" smtClean="0">
                <a:solidFill>
                  <a:srgbClr val="FF0000"/>
                </a:solidFill>
              </a:rPr>
              <a:t>method</a:t>
            </a:r>
            <a:r>
              <a:rPr lang="ko-KR" altLang="en-US" dirty="0" smtClean="0">
                <a:solidFill>
                  <a:srgbClr val="FF0000"/>
                </a:solidFill>
              </a:rPr>
              <a:t>가 동일한 정확성을 보여준다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40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Result-</a:t>
            </a:r>
            <a:r>
              <a:rPr lang="en-US" altLang="ko-KR" dirty="0" err="1"/>
              <a:t>lnX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6462" y="1577903"/>
            <a:ext cx="7839075" cy="2876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11014" y="4779628"/>
            <a:ext cx="7369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Lagrange</a:t>
            </a:r>
            <a:r>
              <a:rPr lang="ko-KR" altLang="en-US" dirty="0" smtClean="0">
                <a:solidFill>
                  <a:srgbClr val="FF0000"/>
                </a:solidFill>
              </a:rPr>
              <a:t>의 경우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주어진 데이터 밖의 데이터를 예측하고자 할 때 주어진 데이터에서 멀어질 수록 </a:t>
            </a:r>
            <a:r>
              <a:rPr lang="en-US" altLang="ko-KR" dirty="0" smtClean="0">
                <a:solidFill>
                  <a:srgbClr val="FF0000"/>
                </a:solidFill>
              </a:rPr>
              <a:t>error</a:t>
            </a:r>
            <a:r>
              <a:rPr lang="ko-KR" altLang="en-US" dirty="0" smtClean="0">
                <a:solidFill>
                  <a:srgbClr val="FF0000"/>
                </a:solidFill>
              </a:rPr>
              <a:t>가 매우 커진다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269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Result-</a:t>
            </a:r>
            <a:r>
              <a:rPr lang="en-US" altLang="ko-KR" dirty="0" err="1"/>
              <a:t>lnX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600201"/>
            <a:ext cx="7278306" cy="34318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11015" y="5288320"/>
            <a:ext cx="7369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rgbClr val="FF0000"/>
                </a:solidFill>
              </a:rPr>
              <a:t>예측 값이 커질 경우</a:t>
            </a:r>
            <a:r>
              <a:rPr lang="en-US" altLang="ko-KR" dirty="0" smtClean="0">
                <a:solidFill>
                  <a:srgbClr val="FF0000"/>
                </a:solidFill>
              </a:rPr>
              <a:t>, Cubic spline</a:t>
            </a:r>
            <a:r>
              <a:rPr lang="ko-KR" altLang="en-US" dirty="0" smtClean="0">
                <a:solidFill>
                  <a:srgbClr val="FF0000"/>
                </a:solidFill>
              </a:rPr>
              <a:t>이 효율이 더 좋음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34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Result-1/X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7254" y="1453645"/>
            <a:ext cx="5257800" cy="254317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6639" y="1453645"/>
            <a:ext cx="5048250" cy="2552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34895" y="4197737"/>
            <a:ext cx="4522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원하는 값 주변의 데이터를 많이 알 경우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11015" y="4659216"/>
            <a:ext cx="7369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rgbClr val="FF0000"/>
                </a:solidFill>
              </a:rPr>
              <a:t>데이터가 원하는 값에 밀집되어 있을 수록 </a:t>
            </a:r>
            <a:r>
              <a:rPr lang="en-US" altLang="ko-KR" dirty="0" smtClean="0">
                <a:solidFill>
                  <a:srgbClr val="FF0000"/>
                </a:solidFill>
              </a:rPr>
              <a:t>error</a:t>
            </a:r>
            <a:r>
              <a:rPr lang="ko-KR" altLang="en-US" dirty="0" smtClean="0">
                <a:solidFill>
                  <a:srgbClr val="FF0000"/>
                </a:solidFill>
              </a:rPr>
              <a:t>가 줄어들고 </a:t>
            </a:r>
            <a:r>
              <a:rPr lang="en-US" altLang="ko-KR" dirty="0" smtClean="0">
                <a:solidFill>
                  <a:srgbClr val="FF0000"/>
                </a:solidFill>
              </a:rPr>
              <a:t>1/x</a:t>
            </a:r>
            <a:r>
              <a:rPr lang="ko-KR" altLang="en-US" dirty="0" smtClean="0">
                <a:solidFill>
                  <a:srgbClr val="FF0000"/>
                </a:solidFill>
              </a:rPr>
              <a:t>의 경우</a:t>
            </a:r>
            <a:r>
              <a:rPr lang="en-US" altLang="ko-KR" dirty="0" smtClean="0">
                <a:solidFill>
                  <a:srgbClr val="FF0000"/>
                </a:solidFill>
              </a:rPr>
              <a:t>, Lagrange</a:t>
            </a:r>
            <a:r>
              <a:rPr lang="ko-KR" altLang="en-US" dirty="0" smtClean="0">
                <a:solidFill>
                  <a:srgbClr val="FF0000"/>
                </a:solidFill>
              </a:rPr>
              <a:t>가 더욱 정확하다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819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(x-2)^2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7259" y="1633320"/>
            <a:ext cx="6457481" cy="307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633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(x-1)(x-3)(x-5)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0773" y="1452779"/>
            <a:ext cx="6870454" cy="307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84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초기 데이터가 많을 수록 정확한 예측이 가능하다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dirty="0" smtClean="0"/>
              <a:t>위의 결과를 종합해 볼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그래프의 계형에 따라 각 </a:t>
            </a:r>
            <a:r>
              <a:rPr lang="en-US" altLang="ko-KR" dirty="0" smtClean="0"/>
              <a:t>method</a:t>
            </a:r>
            <a:r>
              <a:rPr lang="ko-KR" altLang="en-US" dirty="0" smtClean="0"/>
              <a:t>의 효율이 달라진다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Lagrange</a:t>
            </a:r>
            <a:r>
              <a:rPr lang="ko-KR" altLang="en-US" dirty="0" smtClean="0"/>
              <a:t>의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대칭성 및 경향성을 보이는 값을 예측할 때 효율이 좋고</a:t>
            </a:r>
            <a:r>
              <a:rPr lang="en-US" altLang="ko-KR" dirty="0" smtClean="0"/>
              <a:t>, Cubic spline</a:t>
            </a:r>
            <a:r>
              <a:rPr lang="ko-KR" altLang="en-US" dirty="0" smtClean="0"/>
              <a:t>의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불연속적이고 경향을 예측하기 힘든 값을 구할 때 효율이 좋을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008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Lagrange polynomial method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Cubic Spline method</a:t>
            </a:r>
            <a:r>
              <a:rPr lang="ko-KR" altLang="en-US" dirty="0" smtClean="0"/>
              <a:t>를 이용하여 </a:t>
            </a:r>
            <a:r>
              <a:rPr lang="en-US" altLang="ko-KR" dirty="0" err="1" smtClean="0"/>
              <a:t>lnX</a:t>
            </a:r>
            <a:r>
              <a:rPr lang="en-US" altLang="ko-KR" dirty="0" smtClean="0"/>
              <a:t>, (1/X) </a:t>
            </a:r>
            <a:r>
              <a:rPr lang="ko-KR" altLang="en-US" dirty="0" smtClean="0"/>
              <a:t>의 값을 예측하고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그 두 </a:t>
            </a:r>
            <a:r>
              <a:rPr lang="en-US" altLang="ko-KR" dirty="0" smtClean="0"/>
              <a:t>method</a:t>
            </a:r>
            <a:r>
              <a:rPr lang="en-US" altLang="ko-KR" dirty="0"/>
              <a:t>s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사이의 효율을 비교하여라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491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Lagrange polynomial method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5" y="2614612"/>
            <a:ext cx="65722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914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Cubic Spline method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81387" y="1626826"/>
            <a:ext cx="5229225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432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Lagrange polynomial method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3862" y="1443253"/>
            <a:ext cx="3419475" cy="368617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3337" y="2362415"/>
            <a:ext cx="2838450" cy="184785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9722" y="1681378"/>
            <a:ext cx="3009900" cy="344805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4108955" y="3078521"/>
            <a:ext cx="2572832" cy="5686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7949045" y="3691584"/>
            <a:ext cx="2989551" cy="9427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4526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Cubic Spline method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9209" y="1531576"/>
            <a:ext cx="3429000" cy="425767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8209" y="1531576"/>
            <a:ext cx="3162300" cy="295275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700736" y="1779657"/>
            <a:ext cx="3143899" cy="11297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4028209" y="3958936"/>
            <a:ext cx="2182090" cy="26637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40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Cubic Spline method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820" y="2057184"/>
            <a:ext cx="9848850" cy="37052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7348" y="2561577"/>
            <a:ext cx="4065083" cy="1199934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433820" y="1943099"/>
            <a:ext cx="7816562" cy="6184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18728" y="4143482"/>
            <a:ext cx="9363941" cy="10000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199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Cubic Spline method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5" y="1536340"/>
            <a:ext cx="2838450" cy="219075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" y="3832080"/>
            <a:ext cx="2486025" cy="120967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6734" y="1252728"/>
            <a:ext cx="7962900" cy="432435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1299" y="4605338"/>
            <a:ext cx="3356640" cy="1598036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475384" y="1537298"/>
            <a:ext cx="2278207" cy="6184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10466" y="3701463"/>
            <a:ext cx="2662670" cy="143164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7279265" y="4325932"/>
            <a:ext cx="3818226" cy="18774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3544599" y="4921969"/>
            <a:ext cx="2679556" cy="5228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3225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2525208"/>
            <a:ext cx="2733675" cy="222885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350" y="2525208"/>
            <a:ext cx="2543175" cy="22288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8475" y="1252728"/>
            <a:ext cx="6115050" cy="11525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4925291"/>
            <a:ext cx="273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Lagrange polynomial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15099" y="4925291"/>
            <a:ext cx="273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Cubic Spline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2133600" y="4343400"/>
            <a:ext cx="1981200" cy="2078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6610350" y="4343400"/>
            <a:ext cx="1981200" cy="2078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11015" y="5301923"/>
            <a:ext cx="7369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Lagrange</a:t>
            </a:r>
            <a:r>
              <a:rPr lang="ko-KR" altLang="en-US" dirty="0" smtClean="0">
                <a:solidFill>
                  <a:srgbClr val="FF0000"/>
                </a:solidFill>
              </a:rPr>
              <a:t>의 효율이 더 좋음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00343"/>
      </p:ext>
    </p:extLst>
  </p:cSld>
  <p:clrMapOvr>
    <a:masterClrMapping/>
  </p:clrMapOvr>
</p:sld>
</file>

<file path=ppt/theme/theme1.xml><?xml version="1.0" encoding="utf-8"?>
<a:theme xmlns:a="http://schemas.openxmlformats.org/drawingml/2006/main" name="New_Education02">
  <a:themeElements>
    <a:clrScheme name="Education02">
      <a:dk1>
        <a:srgbClr val="000000"/>
      </a:dk1>
      <a:lt1>
        <a:srgbClr val="FFFFFF"/>
      </a:lt1>
      <a:dk2>
        <a:srgbClr val="006699"/>
      </a:dk2>
      <a:lt2>
        <a:srgbClr val="ECF0ED"/>
      </a:lt2>
      <a:accent1>
        <a:srgbClr val="DF3939"/>
      </a:accent1>
      <a:accent2>
        <a:srgbClr val="F0A73C"/>
      </a:accent2>
      <a:accent3>
        <a:srgbClr val="21A6C5"/>
      </a:accent3>
      <a:accent4>
        <a:srgbClr val="BEC936"/>
      </a:accent4>
      <a:accent5>
        <a:srgbClr val="ECB0B0"/>
      </a:accent5>
      <a:accent6>
        <a:srgbClr val="C1C1C1"/>
      </a:accent6>
      <a:hlink>
        <a:srgbClr val="0099CC"/>
      </a:hlink>
      <a:folHlink>
        <a:srgbClr val="D361AA"/>
      </a:folHlink>
    </a:clrScheme>
    <a:fontScheme name="Education02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ducation02">
      <a:fillStyleLst>
        <a:solidFill>
          <a:schemeClr val="phClr"/>
        </a:solidFill>
        <a:solidFill>
          <a:schemeClr val="phClr">
            <a:tint val="60000"/>
            <a:satMod val="150000"/>
          </a:schemeClr>
        </a:solidFill>
        <a:gradFill rotWithShape="1">
          <a:gsLst>
            <a:gs pos="0">
              <a:schemeClr val="phClr">
                <a:shade val="100000"/>
                <a:satMod val="100000"/>
              </a:schemeClr>
            </a:gs>
            <a:gs pos="100000">
              <a:schemeClr val="phClr">
                <a:shade val="70000"/>
                <a:satMod val="12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innerShdw blurRad="127000" dist="25400" dir="13500000">
              <a:srgbClr val="000000">
                <a:alpha val="80000"/>
              </a:srgbClr>
            </a:innerShdw>
          </a:effectLst>
        </a:effectStyle>
        <a:effectStyle>
          <a:effectLst>
            <a:innerShdw blurRad="254000" dist="25400" dir="13500000">
              <a:srgbClr val="000000">
                <a:alpha val="80000"/>
              </a:srgbClr>
            </a:innerShdw>
          </a:effectLst>
        </a:effectStyle>
        <a:effectStyle>
          <a:effectLst>
            <a:outerShdw blurRad="50800" dist="508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9000000"/>
            </a:lightRig>
          </a:scene3d>
          <a:sp3d contourW="35560" prstMaterial="matte">
            <a:bevelT w="4445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20000"/>
              </a:schemeClr>
            </a:gs>
            <a:gs pos="100000">
              <a:schemeClr val="phClr">
                <a:tint val="70000"/>
                <a:shade val="100000"/>
                <a:satMod val="3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8000"/>
                <a:satMod val="200000"/>
              </a:schemeClr>
            </a:gs>
            <a:gs pos="100000">
              <a:schemeClr val="phClr">
                <a:shade val="86000"/>
                <a:satMod val="140000"/>
                <a:lumMod val="90000"/>
              </a:schemeClr>
            </a:gs>
          </a:gsLst>
          <a:lin ang="33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교육 테마</Template>
  <TotalTime>302</TotalTime>
  <Words>420</Words>
  <Application>Microsoft Office PowerPoint</Application>
  <PresentationFormat>와이드스크린</PresentationFormat>
  <Paragraphs>61</Paragraphs>
  <Slides>18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7" baseType="lpstr">
      <vt:lpstr>a피오피네모</vt:lpstr>
      <vt:lpstr>a피오피네모OL</vt:lpstr>
      <vt:lpstr>HY그래픽M</vt:lpstr>
      <vt:lpstr>맑은 고딕</vt:lpstr>
      <vt:lpstr>Arial</vt:lpstr>
      <vt:lpstr>Candara</vt:lpstr>
      <vt:lpstr>Corbel</vt:lpstr>
      <vt:lpstr>Wingdings 3</vt:lpstr>
      <vt:lpstr>New_Education02</vt:lpstr>
      <vt:lpstr>Numerical Method</vt:lpstr>
      <vt:lpstr>Problem</vt:lpstr>
      <vt:lpstr>Lagrange polynomial method</vt:lpstr>
      <vt:lpstr>Cubic Spline method</vt:lpstr>
      <vt:lpstr>Lagrange polynomial method</vt:lpstr>
      <vt:lpstr>Cubic Spline method</vt:lpstr>
      <vt:lpstr>Cubic Spline method</vt:lpstr>
      <vt:lpstr>Cubic Spline method</vt:lpstr>
      <vt:lpstr>Result</vt:lpstr>
      <vt:lpstr>Result</vt:lpstr>
      <vt:lpstr>Result-lnX</vt:lpstr>
      <vt:lpstr>Result-lnX</vt:lpstr>
      <vt:lpstr>Result-lnX</vt:lpstr>
      <vt:lpstr>Result-lnX</vt:lpstr>
      <vt:lpstr>Result-1/X</vt:lpstr>
      <vt:lpstr>(x-2)^2</vt:lpstr>
      <vt:lpstr>(x-1)(x-3)(x-5)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</dc:title>
  <dc:creator>소</dc:creator>
  <cp:lastModifiedBy>소</cp:lastModifiedBy>
  <cp:revision>33</cp:revision>
  <dcterms:created xsi:type="dcterms:W3CDTF">2015-03-30T12:17:36Z</dcterms:created>
  <dcterms:modified xsi:type="dcterms:W3CDTF">2015-04-13T17:50:28Z</dcterms:modified>
</cp:coreProperties>
</file>