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0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C544-4302-46AA-96BE-D7D47727143C}" type="datetimeFigureOut">
              <a:rPr lang="ko-KR" altLang="en-US" smtClean="0"/>
              <a:t>2016-09-19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8CFF-004B-4964-803F-9AC11F6CC6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362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C544-4302-46AA-96BE-D7D47727143C}" type="datetimeFigureOut">
              <a:rPr lang="ko-KR" altLang="en-US" smtClean="0"/>
              <a:t>2016-09-19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8CFF-004B-4964-803F-9AC11F6CC6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3571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C544-4302-46AA-96BE-D7D47727143C}" type="datetimeFigureOut">
              <a:rPr lang="ko-KR" altLang="en-US" smtClean="0"/>
              <a:t>2016-09-19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8CFF-004B-4964-803F-9AC11F6CC6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86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C544-4302-46AA-96BE-D7D47727143C}" type="datetimeFigureOut">
              <a:rPr lang="ko-KR" altLang="en-US" smtClean="0"/>
              <a:t>2016-09-19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8CFF-004B-4964-803F-9AC11F6CC6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702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C544-4302-46AA-96BE-D7D47727143C}" type="datetimeFigureOut">
              <a:rPr lang="ko-KR" altLang="en-US" smtClean="0"/>
              <a:t>2016-09-19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8CFF-004B-4964-803F-9AC11F6CC6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4570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C544-4302-46AA-96BE-D7D47727143C}" type="datetimeFigureOut">
              <a:rPr lang="ko-KR" altLang="en-US" smtClean="0"/>
              <a:t>2016-09-19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8CFF-004B-4964-803F-9AC11F6CC6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8302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C544-4302-46AA-96BE-D7D47727143C}" type="datetimeFigureOut">
              <a:rPr lang="ko-KR" altLang="en-US" smtClean="0"/>
              <a:t>2016-09-19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8CFF-004B-4964-803F-9AC11F6CC6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382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C544-4302-46AA-96BE-D7D47727143C}" type="datetimeFigureOut">
              <a:rPr lang="ko-KR" altLang="en-US" smtClean="0"/>
              <a:t>2016-09-19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8CFF-004B-4964-803F-9AC11F6CC6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6220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C544-4302-46AA-96BE-D7D47727143C}" type="datetimeFigureOut">
              <a:rPr lang="ko-KR" altLang="en-US" smtClean="0"/>
              <a:t>2016-09-19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8CFF-004B-4964-803F-9AC11F6CC6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719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C544-4302-46AA-96BE-D7D47727143C}" type="datetimeFigureOut">
              <a:rPr lang="ko-KR" altLang="en-US" smtClean="0"/>
              <a:t>2016-09-19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8CFF-004B-4964-803F-9AC11F6CC6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2374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C544-4302-46AA-96BE-D7D47727143C}" type="datetimeFigureOut">
              <a:rPr lang="ko-KR" altLang="en-US" smtClean="0"/>
              <a:t>2016-09-19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8CFF-004B-4964-803F-9AC11F6CC6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509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9C544-4302-46AA-96BE-D7D47727143C}" type="datetimeFigureOut">
              <a:rPr lang="ko-KR" altLang="en-US" smtClean="0"/>
              <a:t>2016-09-19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98CFF-004B-4964-803F-9AC11F6CC6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757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0070" y="0"/>
            <a:ext cx="8103860" cy="646331"/>
          </a:xfrm>
          <a:prstGeom prst="rect">
            <a:avLst/>
          </a:prstGeom>
          <a:ln w="19050">
            <a:solidFill>
              <a:srgbClr val="B708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Thermodynamic analysis for the size-dependence of Si</a:t>
            </a:r>
            <a:r>
              <a:rPr lang="en-US" altLang="ko-KR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1-x</a:t>
            </a:r>
            <a:r>
              <a:rPr lang="en-US" altLang="ko-K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r>
              <a:rPr lang="en-US" altLang="ko-KR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ko-K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nanowire composition grown by a vapor-liquid-solid method</a:t>
            </a:r>
            <a:endParaRPr lang="ko-KR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904875"/>
            <a:ext cx="9108519" cy="55861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altLang="ko-KR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1-x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r>
              <a:rPr lang="en-US" altLang="ko-KR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nanowire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는 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optoelectronics, sensing 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및 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field emission 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등의 분야에서 향상을 일으킬 수 있는 유망주</a:t>
            </a:r>
            <a:endParaRPr lang="en-US" altLang="ko-K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이 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altLang="ko-KR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1-x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r>
              <a:rPr lang="en-US" altLang="ko-KR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의 정확한 화학적 조성을 조절하는 것이 전기적 특성에 영향을 끼치며 매우 중요</a:t>
            </a:r>
            <a:endParaRPr lang="en-US" altLang="ko-K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VLS method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로 자란 </a:t>
            </a:r>
            <a:r>
              <a:rPr lang="en-US" altLang="ko-K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nano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wire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의 경우 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wire size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가 조성에 영향을 준다는 보고가 있음</a:t>
            </a:r>
            <a:endParaRPr lang="en-US" altLang="ko-K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본 연구는 이 현상이 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 droplet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과 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altLang="ko-KR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1-x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r>
              <a:rPr lang="en-US" altLang="ko-KR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간에 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Gibbs-Thompson effect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가 원인인지를 파악하는 것</a:t>
            </a:r>
            <a:endParaRPr lang="en-US" altLang="ko-K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Processing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VLS 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vapor(SiH4, GeH4) + liquid (Au droplet) + solid (nanowire)</a:t>
            </a:r>
          </a:p>
          <a:p>
            <a:pPr marL="1257300" lvl="2" indent="-342900">
              <a:lnSpc>
                <a:spcPct val="150000"/>
              </a:lnSpc>
              <a:buFont typeface="+mj-lt"/>
              <a:buAutoNum type="alphaUcPeriod"/>
            </a:pP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liquid, solid 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계면에서의 반응</a:t>
            </a:r>
            <a:endParaRPr lang="en-US" altLang="ko-KR" sz="14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1714500" lvl="3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처음에 고체인 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Au </a:t>
            </a:r>
            <a:r>
              <a:rPr lang="en-US" altLang="ko-K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drople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에 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Si, Ge 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첨가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Au-Si, Ge alloy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형성</a:t>
            </a:r>
            <a:endParaRPr lang="en-US" altLang="ko-KR" sz="14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1714500" lvl="3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Au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의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녹는점이 내려가면서 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400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℃의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온도에서도 액상 유지</a:t>
            </a:r>
            <a:endParaRPr lang="en-US" altLang="ko-KR" sz="14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1714500" lvl="3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nanowire 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형성할 정도로 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supersaturated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된 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Au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(eutectic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point 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~400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℃의 조성과 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가깝다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marL="1714500" lvl="3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nanowire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의 조성은 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Au droplet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에서의 조성으로 알아낼 수 있음</a:t>
            </a:r>
            <a:endParaRPr lang="en-US" altLang="ko-KR" sz="14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1257300" lvl="2" indent="-342900">
              <a:lnSpc>
                <a:spcPct val="150000"/>
              </a:lnSpc>
              <a:buFont typeface="+mj-lt"/>
              <a:buAutoNum type="alphaUcPeriod"/>
            </a:pP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vapor, liquid 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계면에서의 반응</a:t>
            </a:r>
            <a:endParaRPr lang="en-US" altLang="ko-KR" sz="14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1714500" lvl="3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liquid 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조성은 기상의 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Si, Ge 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평형 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activity 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계산을 통해 알 수 있음</a:t>
            </a:r>
            <a:endParaRPr lang="en-US" altLang="ko-KR" sz="14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1714500" lvl="3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capillarity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effect 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고려 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surface 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에너지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molar volume 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필요 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size independence, rule of mixture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en-US" altLang="ko-K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Capillarity effect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로 인해 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 </a:t>
            </a:r>
            <a:r>
              <a:rPr lang="en-US" altLang="ko-K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drople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의 조성이 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Au-rich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로 이동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Au-Si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가 더 안정하여 </a:t>
            </a:r>
            <a:r>
              <a:rPr lang="en-US" altLang="ko-KR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Si-rich</a:t>
            </a:r>
            <a:r>
              <a:rPr lang="ko-KR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로 이동</a:t>
            </a:r>
            <a:endParaRPr lang="en-US" altLang="ko-KR" sz="14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10475" y="639604"/>
            <a:ext cx="11240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/>
              <a:t>20152003 </a:t>
            </a:r>
            <a:r>
              <a:rPr lang="ko-KR" altLang="en-US" sz="1000" b="1" dirty="0" smtClean="0"/>
              <a:t>김용민</a:t>
            </a:r>
            <a:endParaRPr lang="ko-KR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227074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207</Words>
  <Application>Microsoft Office PowerPoint</Application>
  <PresentationFormat>화면 슬라이드 쇼(4:3)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Times New Roman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Yongmin Kim</dc:creator>
  <cp:lastModifiedBy>Yongmin Kim</cp:lastModifiedBy>
  <cp:revision>8</cp:revision>
  <dcterms:created xsi:type="dcterms:W3CDTF">2016-09-19T14:00:27Z</dcterms:created>
  <dcterms:modified xsi:type="dcterms:W3CDTF">2016-09-19T14:52:34Z</dcterms:modified>
</cp:coreProperties>
</file>