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7" r:id="rId1"/>
  </p:sldMasterIdLst>
  <p:notesMasterIdLst>
    <p:notesMasterId r:id="rId12"/>
  </p:notesMasterIdLst>
  <p:sldIdLst>
    <p:sldId id="256" r:id="rId2"/>
    <p:sldId id="267" r:id="rId3"/>
    <p:sldId id="295" r:id="rId4"/>
    <p:sldId id="305" r:id="rId5"/>
    <p:sldId id="300" r:id="rId6"/>
    <p:sldId id="308" r:id="rId7"/>
    <p:sldId id="310" r:id="rId8"/>
    <p:sldId id="309" r:id="rId9"/>
    <p:sldId id="311" r:id="rId10"/>
    <p:sldId id="279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박시진" initials="박" lastIdx="1" clrIdx="0">
    <p:extLst>
      <p:ext uri="{19B8F6BF-5375-455C-9EA6-DF929625EA0E}">
        <p15:presenceInfo xmlns:p15="http://schemas.microsoft.com/office/powerpoint/2012/main" userId="박시진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71" autoAdjust="0"/>
  </p:normalViewPr>
  <p:slideViewPr>
    <p:cSldViewPr snapToGrid="0">
      <p:cViewPr varScale="1">
        <p:scale>
          <a:sx n="65" d="100"/>
          <a:sy n="65" d="100"/>
        </p:scale>
        <p:origin x="13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1173K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v>200s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'1173'!$B$2:$B$101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'1173'!$D$2:$D$101</c:f>
              <c:numCache>
                <c:formatCode>General</c:formatCode>
                <c:ptCount val="100"/>
                <c:pt idx="0">
                  <c:v>0.05</c:v>
                </c:pt>
                <c:pt idx="1">
                  <c:v>4.5419000000000001E-2</c:v>
                </c:pt>
                <c:pt idx="2">
                  <c:v>4.0931000000000002E-2</c:v>
                </c:pt>
                <c:pt idx="3">
                  <c:v>3.6625999999999999E-2</c:v>
                </c:pt>
                <c:pt idx="4">
                  <c:v>3.2580999999999999E-2</c:v>
                </c:pt>
                <c:pt idx="5">
                  <c:v>2.8858000000000002E-2</c:v>
                </c:pt>
                <c:pt idx="6">
                  <c:v>2.5500999999999999E-2</c:v>
                </c:pt>
                <c:pt idx="7">
                  <c:v>2.2537000000000001E-2</c:v>
                </c:pt>
                <c:pt idx="8">
                  <c:v>1.9973000000000001E-2</c:v>
                </c:pt>
                <c:pt idx="9">
                  <c:v>1.7801000000000001E-2</c:v>
                </c:pt>
                <c:pt idx="10">
                  <c:v>1.5997999999999998E-2</c:v>
                </c:pt>
                <c:pt idx="11">
                  <c:v>1.4532E-2</c:v>
                </c:pt>
                <c:pt idx="12">
                  <c:v>1.3365E-2</c:v>
                </c:pt>
                <c:pt idx="13">
                  <c:v>1.2454E-2</c:v>
                </c:pt>
                <c:pt idx="14">
                  <c:v>1.1757999999999999E-2</c:v>
                </c:pt>
                <c:pt idx="15">
                  <c:v>1.1235999999999999E-2</c:v>
                </c:pt>
                <c:pt idx="16">
                  <c:v>1.0854000000000001E-2</c:v>
                </c:pt>
                <c:pt idx="17">
                  <c:v>1.0579E-2</c:v>
                </c:pt>
                <c:pt idx="18">
                  <c:v>1.0385E-2</c:v>
                </c:pt>
                <c:pt idx="19">
                  <c:v>1.0252000000000001E-2</c:v>
                </c:pt>
                <c:pt idx="20">
                  <c:v>1.0161999999999999E-2</c:v>
                </c:pt>
                <c:pt idx="21">
                  <c:v>1.0102E-2</c:v>
                </c:pt>
                <c:pt idx="22">
                  <c:v>1.0063000000000001E-2</c:v>
                </c:pt>
                <c:pt idx="23">
                  <c:v>1.0038E-2</c:v>
                </c:pt>
                <c:pt idx="24">
                  <c:v>1.0023000000000001E-2</c:v>
                </c:pt>
                <c:pt idx="25">
                  <c:v>1.0012999999999999E-2</c:v>
                </c:pt>
                <c:pt idx="26">
                  <c:v>1.0008E-2</c:v>
                </c:pt>
                <c:pt idx="27">
                  <c:v>1.0004000000000001E-2</c:v>
                </c:pt>
                <c:pt idx="28">
                  <c:v>1.0002E-2</c:v>
                </c:pt>
                <c:pt idx="29">
                  <c:v>1.0000999999999999E-2</c:v>
                </c:pt>
                <c:pt idx="30">
                  <c:v>1.0000999999999999E-2</c:v>
                </c:pt>
                <c:pt idx="31">
                  <c:v>0.01</c:v>
                </c:pt>
                <c:pt idx="32">
                  <c:v>0.01</c:v>
                </c:pt>
                <c:pt idx="33">
                  <c:v>0.01</c:v>
                </c:pt>
                <c:pt idx="34">
                  <c:v>0.01</c:v>
                </c:pt>
                <c:pt idx="35">
                  <c:v>0.01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ser>
          <c:idx val="2"/>
          <c:order val="1"/>
          <c:tx>
            <c:v>400s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'1173'!$B$2:$B$101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'1173'!$E$2:$E$101</c:f>
              <c:numCache>
                <c:formatCode>General</c:formatCode>
                <c:ptCount val="100"/>
                <c:pt idx="0">
                  <c:v>0.05</c:v>
                </c:pt>
                <c:pt idx="1">
                  <c:v>4.6748999999999999E-2</c:v>
                </c:pt>
                <c:pt idx="2">
                  <c:v>4.3532000000000001E-2</c:v>
                </c:pt>
                <c:pt idx="3">
                  <c:v>4.0381E-2</c:v>
                </c:pt>
                <c:pt idx="4">
                  <c:v>3.7326999999999999E-2</c:v>
                </c:pt>
                <c:pt idx="5">
                  <c:v>3.4397999999999998E-2</c:v>
                </c:pt>
                <c:pt idx="6">
                  <c:v>3.1616999999999999E-2</c:v>
                </c:pt>
                <c:pt idx="7">
                  <c:v>2.9005E-2</c:v>
                </c:pt>
                <c:pt idx="8">
                  <c:v>2.6575999999999999E-2</c:v>
                </c:pt>
                <c:pt idx="9">
                  <c:v>2.4341000000000002E-2</c:v>
                </c:pt>
                <c:pt idx="10">
                  <c:v>2.2304999999999998E-2</c:v>
                </c:pt>
                <c:pt idx="11">
                  <c:v>2.0471E-2</c:v>
                </c:pt>
                <c:pt idx="12">
                  <c:v>1.8835999999999999E-2</c:v>
                </c:pt>
                <c:pt idx="13">
                  <c:v>1.7392000000000001E-2</c:v>
                </c:pt>
                <c:pt idx="14">
                  <c:v>1.6131E-2</c:v>
                </c:pt>
                <c:pt idx="15">
                  <c:v>1.504E-2</c:v>
                </c:pt>
                <c:pt idx="16">
                  <c:v>1.4107E-2</c:v>
                </c:pt>
                <c:pt idx="17">
                  <c:v>1.3317000000000001E-2</c:v>
                </c:pt>
                <c:pt idx="18">
                  <c:v>1.2655E-2</c:v>
                </c:pt>
                <c:pt idx="19">
                  <c:v>1.2106E-2</c:v>
                </c:pt>
                <c:pt idx="20">
                  <c:v>1.1656E-2</c:v>
                </c:pt>
                <c:pt idx="21">
                  <c:v>1.1289E-2</c:v>
                </c:pt>
                <c:pt idx="22">
                  <c:v>1.0995E-2</c:v>
                </c:pt>
                <c:pt idx="23">
                  <c:v>1.0761E-2</c:v>
                </c:pt>
                <c:pt idx="24">
                  <c:v>1.0576E-2</c:v>
                </c:pt>
                <c:pt idx="25">
                  <c:v>1.0432E-2</c:v>
                </c:pt>
                <c:pt idx="26">
                  <c:v>1.0321E-2</c:v>
                </c:pt>
                <c:pt idx="27">
                  <c:v>1.0237E-2</c:v>
                </c:pt>
                <c:pt idx="28">
                  <c:v>1.0173E-2</c:v>
                </c:pt>
                <c:pt idx="29">
                  <c:v>1.0125E-2</c:v>
                </c:pt>
                <c:pt idx="30">
                  <c:v>1.0089000000000001E-2</c:v>
                </c:pt>
                <c:pt idx="31">
                  <c:v>1.0063000000000001E-2</c:v>
                </c:pt>
                <c:pt idx="32">
                  <c:v>1.0044000000000001E-2</c:v>
                </c:pt>
                <c:pt idx="33">
                  <c:v>1.0031E-2</c:v>
                </c:pt>
                <c:pt idx="34">
                  <c:v>1.0021E-2</c:v>
                </c:pt>
                <c:pt idx="35">
                  <c:v>1.0015E-2</c:v>
                </c:pt>
                <c:pt idx="36">
                  <c:v>1.001E-2</c:v>
                </c:pt>
                <c:pt idx="37">
                  <c:v>1.0007E-2</c:v>
                </c:pt>
                <c:pt idx="38">
                  <c:v>1.0004000000000001E-2</c:v>
                </c:pt>
                <c:pt idx="39">
                  <c:v>1.0003E-2</c:v>
                </c:pt>
                <c:pt idx="40">
                  <c:v>1.0002E-2</c:v>
                </c:pt>
                <c:pt idx="41">
                  <c:v>1.0000999999999999E-2</c:v>
                </c:pt>
                <c:pt idx="42">
                  <c:v>1.0000999999999999E-2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ser>
          <c:idx val="3"/>
          <c:order val="2"/>
          <c:tx>
            <c:v>600s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'1173'!$B$2:$B$101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'1173'!$F$2:$F$101</c:f>
              <c:numCache>
                <c:formatCode>General</c:formatCode>
                <c:ptCount val="100"/>
                <c:pt idx="0">
                  <c:v>0.05</c:v>
                </c:pt>
                <c:pt idx="1">
                  <c:v>4.7343000000000003E-2</c:v>
                </c:pt>
                <c:pt idx="2">
                  <c:v>4.4704000000000001E-2</c:v>
                </c:pt>
                <c:pt idx="3">
                  <c:v>4.2101E-2</c:v>
                </c:pt>
                <c:pt idx="4">
                  <c:v>3.9551999999999997E-2</c:v>
                </c:pt>
                <c:pt idx="5">
                  <c:v>3.7073000000000002E-2</c:v>
                </c:pt>
                <c:pt idx="6">
                  <c:v>3.4679000000000001E-2</c:v>
                </c:pt>
                <c:pt idx="7">
                  <c:v>3.2383000000000002E-2</c:v>
                </c:pt>
                <c:pt idx="8">
                  <c:v>3.0195E-2</c:v>
                </c:pt>
                <c:pt idx="9">
                  <c:v>2.8126000000000002E-2</c:v>
                </c:pt>
                <c:pt idx="10">
                  <c:v>2.6182E-2</c:v>
                </c:pt>
                <c:pt idx="11">
                  <c:v>2.4368000000000001E-2</c:v>
                </c:pt>
                <c:pt idx="12">
                  <c:v>2.2688E-2</c:v>
                </c:pt>
                <c:pt idx="13">
                  <c:v>2.1142999999999999E-2</c:v>
                </c:pt>
                <c:pt idx="14">
                  <c:v>1.9730000000000001E-2</c:v>
                </c:pt>
                <c:pt idx="15">
                  <c:v>1.8449E-2</c:v>
                </c:pt>
                <c:pt idx="16">
                  <c:v>1.7294E-2</c:v>
                </c:pt>
                <c:pt idx="17">
                  <c:v>1.6261000000000001E-2</c:v>
                </c:pt>
                <c:pt idx="18">
                  <c:v>1.5343000000000001E-2</c:v>
                </c:pt>
                <c:pt idx="19">
                  <c:v>1.4533000000000001E-2</c:v>
                </c:pt>
                <c:pt idx="20">
                  <c:v>1.3821999999999999E-2</c:v>
                </c:pt>
                <c:pt idx="21">
                  <c:v>1.3204E-2</c:v>
                </c:pt>
                <c:pt idx="22">
                  <c:v>1.2670000000000001E-2</c:v>
                </c:pt>
                <c:pt idx="23">
                  <c:v>1.2211E-2</c:v>
                </c:pt>
                <c:pt idx="24">
                  <c:v>1.1820000000000001E-2</c:v>
                </c:pt>
                <c:pt idx="25">
                  <c:v>1.1488999999999999E-2</c:v>
                </c:pt>
                <c:pt idx="26">
                  <c:v>1.1211E-2</c:v>
                </c:pt>
                <c:pt idx="27">
                  <c:v>1.0978999999999999E-2</c:v>
                </c:pt>
                <c:pt idx="28">
                  <c:v>1.0786E-2</c:v>
                </c:pt>
                <c:pt idx="29">
                  <c:v>1.0626999999999999E-2</c:v>
                </c:pt>
                <c:pt idx="30">
                  <c:v>1.0498E-2</c:v>
                </c:pt>
                <c:pt idx="31">
                  <c:v>1.0392E-2</c:v>
                </c:pt>
                <c:pt idx="32">
                  <c:v>1.0307E-2</c:v>
                </c:pt>
                <c:pt idx="33">
                  <c:v>1.0239E-2</c:v>
                </c:pt>
                <c:pt idx="34">
                  <c:v>1.0185E-2</c:v>
                </c:pt>
                <c:pt idx="35">
                  <c:v>1.0142E-2</c:v>
                </c:pt>
                <c:pt idx="36">
                  <c:v>1.0108000000000001E-2</c:v>
                </c:pt>
                <c:pt idx="37">
                  <c:v>1.0082000000000001E-2</c:v>
                </c:pt>
                <c:pt idx="38">
                  <c:v>1.0062E-2</c:v>
                </c:pt>
                <c:pt idx="39">
                  <c:v>1.0045999999999999E-2</c:v>
                </c:pt>
                <c:pt idx="40">
                  <c:v>1.0035000000000001E-2</c:v>
                </c:pt>
                <c:pt idx="41">
                  <c:v>1.0026E-2</c:v>
                </c:pt>
                <c:pt idx="42">
                  <c:v>1.0019E-2</c:v>
                </c:pt>
                <c:pt idx="43">
                  <c:v>1.0014E-2</c:v>
                </c:pt>
                <c:pt idx="44">
                  <c:v>1.001E-2</c:v>
                </c:pt>
                <c:pt idx="45">
                  <c:v>1.0007E-2</c:v>
                </c:pt>
                <c:pt idx="46">
                  <c:v>1.0005E-2</c:v>
                </c:pt>
                <c:pt idx="47">
                  <c:v>1.0004000000000001E-2</c:v>
                </c:pt>
                <c:pt idx="48">
                  <c:v>1.0003E-2</c:v>
                </c:pt>
                <c:pt idx="49">
                  <c:v>1.0002E-2</c:v>
                </c:pt>
                <c:pt idx="50">
                  <c:v>1.0000999999999999E-2</c:v>
                </c:pt>
                <c:pt idx="51">
                  <c:v>1.0000999999999999E-2</c:v>
                </c:pt>
                <c:pt idx="52">
                  <c:v>1.0000999999999999E-2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ser>
          <c:idx val="4"/>
          <c:order val="3"/>
          <c:tx>
            <c:v>800s</c:v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'1173'!$B$2:$B$101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'1173'!$G$2:$G$101</c:f>
              <c:numCache>
                <c:formatCode>General</c:formatCode>
                <c:ptCount val="100"/>
                <c:pt idx="0">
                  <c:v>0.05</c:v>
                </c:pt>
                <c:pt idx="1">
                  <c:v>4.7697000000000003E-2</c:v>
                </c:pt>
                <c:pt idx="2">
                  <c:v>4.5407000000000003E-2</c:v>
                </c:pt>
                <c:pt idx="3">
                  <c:v>4.3139999999999998E-2</c:v>
                </c:pt>
                <c:pt idx="4">
                  <c:v>4.0908E-2</c:v>
                </c:pt>
                <c:pt idx="5">
                  <c:v>3.8721999999999999E-2</c:v>
                </c:pt>
                <c:pt idx="6">
                  <c:v>3.6593000000000001E-2</c:v>
                </c:pt>
                <c:pt idx="7">
                  <c:v>3.4528999999999997E-2</c:v>
                </c:pt>
                <c:pt idx="8">
                  <c:v>3.2538999999999998E-2</c:v>
                </c:pt>
                <c:pt idx="9">
                  <c:v>3.0630999999999999E-2</c:v>
                </c:pt>
                <c:pt idx="10">
                  <c:v>2.8809999999999999E-2</c:v>
                </c:pt>
                <c:pt idx="11">
                  <c:v>2.7081000000000001E-2</c:v>
                </c:pt>
                <c:pt idx="12">
                  <c:v>2.5448999999999999E-2</c:v>
                </c:pt>
                <c:pt idx="13">
                  <c:v>2.3916E-2</c:v>
                </c:pt>
                <c:pt idx="14">
                  <c:v>2.2483E-2</c:v>
                </c:pt>
                <c:pt idx="15">
                  <c:v>2.1151E-2</c:v>
                </c:pt>
                <c:pt idx="16">
                  <c:v>1.9918999999999999E-2</c:v>
                </c:pt>
                <c:pt idx="17">
                  <c:v>1.8786000000000001E-2</c:v>
                </c:pt>
                <c:pt idx="18">
                  <c:v>1.7749000000000001E-2</c:v>
                </c:pt>
                <c:pt idx="19">
                  <c:v>1.6803999999999999E-2</c:v>
                </c:pt>
                <c:pt idx="20">
                  <c:v>1.5949000000000001E-2</c:v>
                </c:pt>
                <c:pt idx="21">
                  <c:v>1.5179E-2</c:v>
                </c:pt>
                <c:pt idx="22">
                  <c:v>1.4487999999999999E-2</c:v>
                </c:pt>
                <c:pt idx="23">
                  <c:v>1.3872000000000001E-2</c:v>
                </c:pt>
                <c:pt idx="24">
                  <c:v>1.3325999999999999E-2</c:v>
                </c:pt>
                <c:pt idx="25">
                  <c:v>1.2844E-2</c:v>
                </c:pt>
                <c:pt idx="26">
                  <c:v>1.242E-2</c:v>
                </c:pt>
                <c:pt idx="27">
                  <c:v>1.2050999999999999E-2</c:v>
                </c:pt>
                <c:pt idx="28">
                  <c:v>1.1730000000000001E-2</c:v>
                </c:pt>
                <c:pt idx="29">
                  <c:v>1.1452E-2</c:v>
                </c:pt>
                <c:pt idx="30">
                  <c:v>1.1213000000000001E-2</c:v>
                </c:pt>
                <c:pt idx="31">
                  <c:v>1.1009E-2</c:v>
                </c:pt>
                <c:pt idx="32">
                  <c:v>1.0836E-2</c:v>
                </c:pt>
                <c:pt idx="33">
                  <c:v>1.0689000000000001E-2</c:v>
                </c:pt>
                <c:pt idx="34">
                  <c:v>1.0565E-2</c:v>
                </c:pt>
                <c:pt idx="35">
                  <c:v>1.0461E-2</c:v>
                </c:pt>
                <c:pt idx="36">
                  <c:v>1.0375000000000001E-2</c:v>
                </c:pt>
                <c:pt idx="37">
                  <c:v>1.0303E-2</c:v>
                </c:pt>
                <c:pt idx="38">
                  <c:v>1.0244E-2</c:v>
                </c:pt>
                <c:pt idx="39">
                  <c:v>1.0194999999999999E-2</c:v>
                </c:pt>
                <c:pt idx="40">
                  <c:v>1.0156E-2</c:v>
                </c:pt>
                <c:pt idx="41">
                  <c:v>1.0123E-2</c:v>
                </c:pt>
                <c:pt idx="42">
                  <c:v>1.0097E-2</c:v>
                </c:pt>
                <c:pt idx="43">
                  <c:v>1.0076999999999999E-2</c:v>
                </c:pt>
                <c:pt idx="44">
                  <c:v>1.0059999999999999E-2</c:v>
                </c:pt>
                <c:pt idx="45">
                  <c:v>1.0047E-2</c:v>
                </c:pt>
                <c:pt idx="46">
                  <c:v>1.0036E-2</c:v>
                </c:pt>
                <c:pt idx="47">
                  <c:v>1.0028E-2</c:v>
                </c:pt>
                <c:pt idx="48">
                  <c:v>1.0021E-2</c:v>
                </c:pt>
                <c:pt idx="49">
                  <c:v>1.0016000000000001E-2</c:v>
                </c:pt>
                <c:pt idx="50">
                  <c:v>1.0012E-2</c:v>
                </c:pt>
                <c:pt idx="51">
                  <c:v>1.0009000000000001E-2</c:v>
                </c:pt>
                <c:pt idx="52">
                  <c:v>1.0007E-2</c:v>
                </c:pt>
                <c:pt idx="53">
                  <c:v>1.0005E-2</c:v>
                </c:pt>
                <c:pt idx="54">
                  <c:v>1.0004000000000001E-2</c:v>
                </c:pt>
                <c:pt idx="55">
                  <c:v>1.0003E-2</c:v>
                </c:pt>
                <c:pt idx="56">
                  <c:v>1.0002E-2</c:v>
                </c:pt>
                <c:pt idx="57">
                  <c:v>1.0002E-2</c:v>
                </c:pt>
                <c:pt idx="58">
                  <c:v>1.0000999999999999E-2</c:v>
                </c:pt>
                <c:pt idx="59">
                  <c:v>1.0000999999999999E-2</c:v>
                </c:pt>
                <c:pt idx="60">
                  <c:v>1.0000999999999999E-2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ser>
          <c:idx val="5"/>
          <c:order val="4"/>
          <c:tx>
            <c:v>1000s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'1173'!$B$2:$B$101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'1173'!$H$2:$H$101</c:f>
              <c:numCache>
                <c:formatCode>General</c:formatCode>
                <c:ptCount val="100"/>
                <c:pt idx="0">
                  <c:v>0.05</c:v>
                </c:pt>
                <c:pt idx="1">
                  <c:v>4.7940000000000003E-2</c:v>
                </c:pt>
                <c:pt idx="2">
                  <c:v>4.5887999999999998E-2</c:v>
                </c:pt>
                <c:pt idx="3">
                  <c:v>4.3853000000000003E-2</c:v>
                </c:pt>
                <c:pt idx="4">
                  <c:v>4.1843999999999999E-2</c:v>
                </c:pt>
                <c:pt idx="5">
                  <c:v>3.9868000000000001E-2</c:v>
                </c:pt>
                <c:pt idx="6">
                  <c:v>3.7933000000000001E-2</c:v>
                </c:pt>
                <c:pt idx="7">
                  <c:v>3.6045000000000001E-2</c:v>
                </c:pt>
                <c:pt idx="8">
                  <c:v>3.4211999999999999E-2</c:v>
                </c:pt>
                <c:pt idx="9">
                  <c:v>3.2439000000000003E-2</c:v>
                </c:pt>
                <c:pt idx="10">
                  <c:v>3.0731999999999999E-2</c:v>
                </c:pt>
                <c:pt idx="11">
                  <c:v>2.9093999999999998E-2</c:v>
                </c:pt>
                <c:pt idx="12">
                  <c:v>2.7529999999999999E-2</c:v>
                </c:pt>
                <c:pt idx="13">
                  <c:v>2.6041999999999999E-2</c:v>
                </c:pt>
                <c:pt idx="14">
                  <c:v>2.4632000000000001E-2</c:v>
                </c:pt>
                <c:pt idx="15">
                  <c:v>2.3303000000000001E-2</c:v>
                </c:pt>
                <c:pt idx="16">
                  <c:v>2.2054000000000001E-2</c:v>
                </c:pt>
                <c:pt idx="17">
                  <c:v>2.0885999999999998E-2</c:v>
                </c:pt>
                <c:pt idx="18">
                  <c:v>1.9798E-2</c:v>
                </c:pt>
                <c:pt idx="19">
                  <c:v>1.8789E-2</c:v>
                </c:pt>
                <c:pt idx="20">
                  <c:v>1.7856E-2</c:v>
                </c:pt>
                <c:pt idx="21">
                  <c:v>1.6997999999999999E-2</c:v>
                </c:pt>
                <c:pt idx="22">
                  <c:v>1.6212000000000001E-2</c:v>
                </c:pt>
                <c:pt idx="23">
                  <c:v>1.5495E-2</c:v>
                </c:pt>
                <c:pt idx="24">
                  <c:v>1.4844E-2</c:v>
                </c:pt>
                <c:pt idx="25">
                  <c:v>1.4253999999999999E-2</c:v>
                </c:pt>
                <c:pt idx="26">
                  <c:v>1.3723000000000001E-2</c:v>
                </c:pt>
                <c:pt idx="27">
                  <c:v>1.3247E-2</c:v>
                </c:pt>
                <c:pt idx="28">
                  <c:v>1.2821000000000001E-2</c:v>
                </c:pt>
                <c:pt idx="29">
                  <c:v>1.2442999999999999E-2</c:v>
                </c:pt>
                <c:pt idx="30">
                  <c:v>1.2107E-2</c:v>
                </c:pt>
                <c:pt idx="31">
                  <c:v>1.1811E-2</c:v>
                </c:pt>
                <c:pt idx="32">
                  <c:v>1.155E-2</c:v>
                </c:pt>
                <c:pt idx="33">
                  <c:v>1.1323E-2</c:v>
                </c:pt>
                <c:pt idx="34">
                  <c:v>1.1124E-2</c:v>
                </c:pt>
                <c:pt idx="35">
                  <c:v>1.0952E-2</c:v>
                </c:pt>
                <c:pt idx="36">
                  <c:v>1.0803E-2</c:v>
                </c:pt>
                <c:pt idx="37">
                  <c:v>1.0675E-2</c:v>
                </c:pt>
                <c:pt idx="38">
                  <c:v>1.0565E-2</c:v>
                </c:pt>
                <c:pt idx="39">
                  <c:v>1.0470999999999999E-2</c:v>
                </c:pt>
                <c:pt idx="40">
                  <c:v>1.0392E-2</c:v>
                </c:pt>
                <c:pt idx="41">
                  <c:v>1.0324E-2</c:v>
                </c:pt>
                <c:pt idx="42">
                  <c:v>1.0267E-2</c:v>
                </c:pt>
                <c:pt idx="43">
                  <c:v>1.022E-2</c:v>
                </c:pt>
                <c:pt idx="44">
                  <c:v>1.018E-2</c:v>
                </c:pt>
                <c:pt idx="45">
                  <c:v>1.0147E-2</c:v>
                </c:pt>
                <c:pt idx="46">
                  <c:v>1.0119E-2</c:v>
                </c:pt>
                <c:pt idx="47">
                  <c:v>1.0096000000000001E-2</c:v>
                </c:pt>
                <c:pt idx="48">
                  <c:v>1.0078E-2</c:v>
                </c:pt>
                <c:pt idx="49">
                  <c:v>1.0062E-2</c:v>
                </c:pt>
                <c:pt idx="50">
                  <c:v>1.005E-2</c:v>
                </c:pt>
                <c:pt idx="51">
                  <c:v>1.004E-2</c:v>
                </c:pt>
                <c:pt idx="52">
                  <c:v>1.0031E-2</c:v>
                </c:pt>
                <c:pt idx="53">
                  <c:v>1.0024999999999999E-2</c:v>
                </c:pt>
                <c:pt idx="54">
                  <c:v>1.0019999999999999E-2</c:v>
                </c:pt>
                <c:pt idx="55">
                  <c:v>1.0015E-2</c:v>
                </c:pt>
                <c:pt idx="56">
                  <c:v>1.0012E-2</c:v>
                </c:pt>
                <c:pt idx="57">
                  <c:v>1.0009000000000001E-2</c:v>
                </c:pt>
                <c:pt idx="58">
                  <c:v>1.0007E-2</c:v>
                </c:pt>
                <c:pt idx="59">
                  <c:v>1.0005999999999999E-2</c:v>
                </c:pt>
                <c:pt idx="60">
                  <c:v>1.0004000000000001E-2</c:v>
                </c:pt>
                <c:pt idx="61">
                  <c:v>1.0003E-2</c:v>
                </c:pt>
                <c:pt idx="62">
                  <c:v>1.0003E-2</c:v>
                </c:pt>
                <c:pt idx="63">
                  <c:v>1.0002E-2</c:v>
                </c:pt>
                <c:pt idx="64">
                  <c:v>1.0000999999999999E-2</c:v>
                </c:pt>
                <c:pt idx="65">
                  <c:v>1.0000999999999999E-2</c:v>
                </c:pt>
                <c:pt idx="66">
                  <c:v>1.0000999999999999E-2</c:v>
                </c:pt>
                <c:pt idx="67">
                  <c:v>1.0000999999999999E-2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726936"/>
        <c:axId val="67732024"/>
      </c:scatterChart>
      <c:valAx>
        <c:axId val="67726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Distance(</a:t>
                </a:r>
                <a:r>
                  <a:rPr lang="el-GR" altLang="ko-KR">
                    <a:latin typeface="바탕" panose="02030600000101010101" pitchFamily="18" charset="-127"/>
                    <a:ea typeface="바탕" panose="02030600000101010101" pitchFamily="18" charset="-127"/>
                  </a:rPr>
                  <a:t>μ</a:t>
                </a:r>
                <a:r>
                  <a:rPr lang="en-US" altLang="ko-KR">
                    <a:latin typeface="바탕" panose="02030600000101010101" pitchFamily="18" charset="-127"/>
                    <a:ea typeface="바탕" panose="02030600000101010101" pitchFamily="18" charset="-127"/>
                  </a:rPr>
                  <a:t>m)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7732024"/>
        <c:crosses val="autoZero"/>
        <c:crossBetween val="midCat"/>
      </c:valAx>
      <c:valAx>
        <c:axId val="67732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Composition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677269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1273K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v>200s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'1273'!$B$2:$B$101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'1273'!$D$2:$D$101</c:f>
              <c:numCache>
                <c:formatCode>General</c:formatCode>
                <c:ptCount val="100"/>
                <c:pt idx="0">
                  <c:v>0.05</c:v>
                </c:pt>
                <c:pt idx="1">
                  <c:v>4.7468000000000003E-2</c:v>
                </c:pt>
                <c:pt idx="2">
                  <c:v>4.4951999999999999E-2</c:v>
                </c:pt>
                <c:pt idx="3">
                  <c:v>4.2467999999999999E-2</c:v>
                </c:pt>
                <c:pt idx="4">
                  <c:v>4.0030000000000003E-2</c:v>
                </c:pt>
                <c:pt idx="5">
                  <c:v>3.7652999999999999E-2</c:v>
                </c:pt>
                <c:pt idx="6">
                  <c:v>3.5348999999999998E-2</c:v>
                </c:pt>
                <c:pt idx="7">
                  <c:v>3.3131000000000001E-2</c:v>
                </c:pt>
                <c:pt idx="8">
                  <c:v>3.1008000000000001E-2</c:v>
                </c:pt>
                <c:pt idx="9">
                  <c:v>2.8989000000000001E-2</c:v>
                </c:pt>
                <c:pt idx="10">
                  <c:v>2.7081999999999998E-2</c:v>
                </c:pt>
                <c:pt idx="11">
                  <c:v>2.5291000000000001E-2</c:v>
                </c:pt>
                <c:pt idx="12">
                  <c:v>2.3619000000000001E-2</c:v>
                </c:pt>
                <c:pt idx="13">
                  <c:v>2.2069999999999999E-2</c:v>
                </c:pt>
                <c:pt idx="14">
                  <c:v>2.0642000000000001E-2</c:v>
                </c:pt>
                <c:pt idx="15">
                  <c:v>1.9335000000000001E-2</c:v>
                </c:pt>
                <c:pt idx="16">
                  <c:v>1.8145000000000001E-2</c:v>
                </c:pt>
                <c:pt idx="17">
                  <c:v>1.7069999999999998E-2</c:v>
                </c:pt>
                <c:pt idx="18">
                  <c:v>1.6104E-2</c:v>
                </c:pt>
                <c:pt idx="19">
                  <c:v>1.5242E-2</c:v>
                </c:pt>
                <c:pt idx="20">
                  <c:v>1.4477E-2</c:v>
                </c:pt>
                <c:pt idx="21">
                  <c:v>1.3802999999999999E-2</c:v>
                </c:pt>
                <c:pt idx="22">
                  <c:v>1.3212E-2</c:v>
                </c:pt>
                <c:pt idx="23">
                  <c:v>1.2699E-2</c:v>
                </c:pt>
                <c:pt idx="24">
                  <c:v>1.2253999999999999E-2</c:v>
                </c:pt>
                <c:pt idx="25">
                  <c:v>1.1872000000000001E-2</c:v>
                </c:pt>
                <c:pt idx="26">
                  <c:v>1.1546000000000001E-2</c:v>
                </c:pt>
                <c:pt idx="27">
                  <c:v>1.1270000000000001E-2</c:v>
                </c:pt>
                <c:pt idx="28">
                  <c:v>1.1037E-2</c:v>
                </c:pt>
                <c:pt idx="29">
                  <c:v>1.0841999999999999E-2</c:v>
                </c:pt>
                <c:pt idx="30">
                  <c:v>1.0678999999999999E-2</c:v>
                </c:pt>
                <c:pt idx="31">
                  <c:v>1.0545000000000001E-2</c:v>
                </c:pt>
                <c:pt idx="32">
                  <c:v>1.0435E-2</c:v>
                </c:pt>
                <c:pt idx="33">
                  <c:v>1.0345E-2</c:v>
                </c:pt>
                <c:pt idx="34">
                  <c:v>1.0272E-2</c:v>
                </c:pt>
                <c:pt idx="35">
                  <c:v>1.0213E-2</c:v>
                </c:pt>
                <c:pt idx="36">
                  <c:v>1.0166E-2</c:v>
                </c:pt>
                <c:pt idx="37">
                  <c:v>1.0128E-2</c:v>
                </c:pt>
                <c:pt idx="38">
                  <c:v>1.0099E-2</c:v>
                </c:pt>
                <c:pt idx="39">
                  <c:v>1.0075000000000001E-2</c:v>
                </c:pt>
                <c:pt idx="40">
                  <c:v>1.0057E-2</c:v>
                </c:pt>
                <c:pt idx="41">
                  <c:v>1.0043E-2</c:v>
                </c:pt>
                <c:pt idx="42">
                  <c:v>1.0031999999999999E-2</c:v>
                </c:pt>
                <c:pt idx="43">
                  <c:v>1.0024E-2</c:v>
                </c:pt>
                <c:pt idx="44">
                  <c:v>1.0018000000000001E-2</c:v>
                </c:pt>
                <c:pt idx="45">
                  <c:v>1.0012999999999999E-2</c:v>
                </c:pt>
                <c:pt idx="46">
                  <c:v>1.001E-2</c:v>
                </c:pt>
                <c:pt idx="47">
                  <c:v>1.0007E-2</c:v>
                </c:pt>
                <c:pt idx="48">
                  <c:v>1.0005E-2</c:v>
                </c:pt>
                <c:pt idx="49">
                  <c:v>1.0004000000000001E-2</c:v>
                </c:pt>
                <c:pt idx="50">
                  <c:v>1.0003E-2</c:v>
                </c:pt>
                <c:pt idx="51">
                  <c:v>1.0002E-2</c:v>
                </c:pt>
                <c:pt idx="52">
                  <c:v>1.0000999999999999E-2</c:v>
                </c:pt>
                <c:pt idx="53">
                  <c:v>1.0000999999999999E-2</c:v>
                </c:pt>
                <c:pt idx="54">
                  <c:v>1.0000999999999999E-2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ser>
          <c:idx val="2"/>
          <c:order val="1"/>
          <c:tx>
            <c:v>400s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'1273'!$B$2:$B$101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'1273'!$E$2:$E$101</c:f>
              <c:numCache>
                <c:formatCode>General</c:formatCode>
                <c:ptCount val="100"/>
                <c:pt idx="0">
                  <c:v>0.05</c:v>
                </c:pt>
                <c:pt idx="1">
                  <c:v>4.8204999999999998E-2</c:v>
                </c:pt>
                <c:pt idx="2">
                  <c:v>4.6415999999999999E-2</c:v>
                </c:pt>
                <c:pt idx="3">
                  <c:v>4.4637999999999997E-2</c:v>
                </c:pt>
                <c:pt idx="4">
                  <c:v>4.2876999999999998E-2</c:v>
                </c:pt>
                <c:pt idx="5">
                  <c:v>4.1138000000000001E-2</c:v>
                </c:pt>
                <c:pt idx="6">
                  <c:v>3.9426999999999997E-2</c:v>
                </c:pt>
                <c:pt idx="7">
                  <c:v>3.7747000000000003E-2</c:v>
                </c:pt>
                <c:pt idx="8">
                  <c:v>3.6103999999999997E-2</c:v>
                </c:pt>
                <c:pt idx="9">
                  <c:v>3.4502999999999999E-2</c:v>
                </c:pt>
                <c:pt idx="10">
                  <c:v>3.2946000000000003E-2</c:v>
                </c:pt>
                <c:pt idx="11">
                  <c:v>3.1438000000000001E-2</c:v>
                </c:pt>
                <c:pt idx="12">
                  <c:v>2.9981000000000001E-2</c:v>
                </c:pt>
                <c:pt idx="13">
                  <c:v>2.8579E-2</c:v>
                </c:pt>
                <c:pt idx="14">
                  <c:v>2.7233E-2</c:v>
                </c:pt>
                <c:pt idx="15">
                  <c:v>2.5944999999999999E-2</c:v>
                </c:pt>
                <c:pt idx="16">
                  <c:v>2.4716999999999999E-2</c:v>
                </c:pt>
                <c:pt idx="17">
                  <c:v>2.3550000000000001E-2</c:v>
                </c:pt>
                <c:pt idx="18">
                  <c:v>2.2443000000000001E-2</c:v>
                </c:pt>
                <c:pt idx="19">
                  <c:v>2.1398E-2</c:v>
                </c:pt>
                <c:pt idx="20">
                  <c:v>2.0414000000000002E-2</c:v>
                </c:pt>
                <c:pt idx="21">
                  <c:v>1.949E-2</c:v>
                </c:pt>
                <c:pt idx="22">
                  <c:v>1.8626E-2</c:v>
                </c:pt>
                <c:pt idx="23">
                  <c:v>1.7819999999999999E-2</c:v>
                </c:pt>
                <c:pt idx="24">
                  <c:v>1.7069999999999998E-2</c:v>
                </c:pt>
                <c:pt idx="25">
                  <c:v>1.6376000000000002E-2</c:v>
                </c:pt>
                <c:pt idx="26">
                  <c:v>1.5734000000000001E-2</c:v>
                </c:pt>
                <c:pt idx="27">
                  <c:v>1.5143E-2</c:v>
                </c:pt>
                <c:pt idx="28">
                  <c:v>1.46E-2</c:v>
                </c:pt>
                <c:pt idx="29">
                  <c:v>1.4102999999999999E-2</c:v>
                </c:pt>
                <c:pt idx="30">
                  <c:v>1.3650000000000001E-2</c:v>
                </c:pt>
                <c:pt idx="31">
                  <c:v>1.3238E-2</c:v>
                </c:pt>
                <c:pt idx="32">
                  <c:v>1.2865E-2</c:v>
                </c:pt>
                <c:pt idx="33">
                  <c:v>1.2527E-2</c:v>
                </c:pt>
                <c:pt idx="34">
                  <c:v>1.2222999999999999E-2</c:v>
                </c:pt>
                <c:pt idx="35">
                  <c:v>1.1951E-2</c:v>
                </c:pt>
                <c:pt idx="36">
                  <c:v>1.1705999999999999E-2</c:v>
                </c:pt>
                <c:pt idx="37">
                  <c:v>1.1488E-2</c:v>
                </c:pt>
                <c:pt idx="38">
                  <c:v>1.1294999999999999E-2</c:v>
                </c:pt>
                <c:pt idx="39">
                  <c:v>1.1122999999999999E-2</c:v>
                </c:pt>
                <c:pt idx="40">
                  <c:v>1.0971E-2</c:v>
                </c:pt>
                <c:pt idx="41">
                  <c:v>1.0838E-2</c:v>
                </c:pt>
                <c:pt idx="42">
                  <c:v>1.072E-2</c:v>
                </c:pt>
                <c:pt idx="43">
                  <c:v>1.0618000000000001E-2</c:v>
                </c:pt>
                <c:pt idx="44">
                  <c:v>1.0527999999999999E-2</c:v>
                </c:pt>
                <c:pt idx="45">
                  <c:v>1.0449999999999999E-2</c:v>
                </c:pt>
                <c:pt idx="46">
                  <c:v>1.0382000000000001E-2</c:v>
                </c:pt>
                <c:pt idx="47">
                  <c:v>1.0324E-2</c:v>
                </c:pt>
                <c:pt idx="48">
                  <c:v>1.0274E-2</c:v>
                </c:pt>
                <c:pt idx="49">
                  <c:v>1.0231000000000001E-2</c:v>
                </c:pt>
                <c:pt idx="50">
                  <c:v>1.0194E-2</c:v>
                </c:pt>
                <c:pt idx="51">
                  <c:v>1.0161999999999999E-2</c:v>
                </c:pt>
                <c:pt idx="52">
                  <c:v>1.0135E-2</c:v>
                </c:pt>
                <c:pt idx="53">
                  <c:v>1.0113E-2</c:v>
                </c:pt>
                <c:pt idx="54">
                  <c:v>1.0094000000000001E-2</c:v>
                </c:pt>
                <c:pt idx="55">
                  <c:v>1.0076999999999999E-2</c:v>
                </c:pt>
                <c:pt idx="56">
                  <c:v>1.0064E-2</c:v>
                </c:pt>
                <c:pt idx="57">
                  <c:v>1.0052999999999999E-2</c:v>
                </c:pt>
                <c:pt idx="58">
                  <c:v>1.0043E-2</c:v>
                </c:pt>
                <c:pt idx="59">
                  <c:v>1.0035000000000001E-2</c:v>
                </c:pt>
                <c:pt idx="60">
                  <c:v>1.0029E-2</c:v>
                </c:pt>
                <c:pt idx="61">
                  <c:v>1.0023000000000001E-2</c:v>
                </c:pt>
                <c:pt idx="62">
                  <c:v>1.0019E-2</c:v>
                </c:pt>
                <c:pt idx="63">
                  <c:v>1.0015E-2</c:v>
                </c:pt>
                <c:pt idx="64">
                  <c:v>1.0012E-2</c:v>
                </c:pt>
                <c:pt idx="65">
                  <c:v>1.001E-2</c:v>
                </c:pt>
                <c:pt idx="66">
                  <c:v>1.0008E-2</c:v>
                </c:pt>
                <c:pt idx="67">
                  <c:v>1.0005999999999999E-2</c:v>
                </c:pt>
                <c:pt idx="68">
                  <c:v>1.0005E-2</c:v>
                </c:pt>
                <c:pt idx="69">
                  <c:v>1.0004000000000001E-2</c:v>
                </c:pt>
                <c:pt idx="70">
                  <c:v>1.0003E-2</c:v>
                </c:pt>
                <c:pt idx="71">
                  <c:v>1.0002E-2</c:v>
                </c:pt>
                <c:pt idx="72">
                  <c:v>1.0002E-2</c:v>
                </c:pt>
                <c:pt idx="73">
                  <c:v>1.0002E-2</c:v>
                </c:pt>
                <c:pt idx="74">
                  <c:v>1.0000999999999999E-2</c:v>
                </c:pt>
                <c:pt idx="75">
                  <c:v>1.0000999999999999E-2</c:v>
                </c:pt>
                <c:pt idx="76">
                  <c:v>1.0000999999999999E-2</c:v>
                </c:pt>
                <c:pt idx="77">
                  <c:v>1.0000999999999999E-2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ser>
          <c:idx val="3"/>
          <c:order val="2"/>
          <c:tx>
            <c:v>600s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'1273'!$B$2:$B$101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'1273'!$F$2:$F$101</c:f>
              <c:numCache>
                <c:formatCode>General</c:formatCode>
                <c:ptCount val="100"/>
                <c:pt idx="0">
                  <c:v>0.05</c:v>
                </c:pt>
                <c:pt idx="1">
                  <c:v>4.8533E-2</c:v>
                </c:pt>
                <c:pt idx="2">
                  <c:v>4.7070000000000001E-2</c:v>
                </c:pt>
                <c:pt idx="3">
                  <c:v>4.5612E-2</c:v>
                </c:pt>
                <c:pt idx="4">
                  <c:v>4.4164000000000002E-2</c:v>
                </c:pt>
                <c:pt idx="5">
                  <c:v>4.2728000000000002E-2</c:v>
                </c:pt>
                <c:pt idx="6">
                  <c:v>4.1307000000000003E-2</c:v>
                </c:pt>
                <c:pt idx="7">
                  <c:v>3.9904000000000002E-2</c:v>
                </c:pt>
                <c:pt idx="8">
                  <c:v>3.8522000000000001E-2</c:v>
                </c:pt>
                <c:pt idx="9">
                  <c:v>3.7162000000000001E-2</c:v>
                </c:pt>
                <c:pt idx="10">
                  <c:v>3.5827999999999999E-2</c:v>
                </c:pt>
                <c:pt idx="11">
                  <c:v>3.4522999999999998E-2</c:v>
                </c:pt>
                <c:pt idx="12">
                  <c:v>3.3246999999999999E-2</c:v>
                </c:pt>
                <c:pt idx="13">
                  <c:v>3.2002999999999997E-2</c:v>
                </c:pt>
                <c:pt idx="14">
                  <c:v>3.0793000000000001E-2</c:v>
                </c:pt>
                <c:pt idx="15">
                  <c:v>2.9617999999999998E-2</c:v>
                </c:pt>
                <c:pt idx="16">
                  <c:v>2.8479000000000001E-2</c:v>
                </c:pt>
                <c:pt idx="17">
                  <c:v>2.7379000000000001E-2</c:v>
                </c:pt>
                <c:pt idx="18">
                  <c:v>2.6317E-2</c:v>
                </c:pt>
                <c:pt idx="19">
                  <c:v>2.5295000000000002E-2</c:v>
                </c:pt>
                <c:pt idx="20">
                  <c:v>2.4313000000000001E-2</c:v>
                </c:pt>
                <c:pt idx="21">
                  <c:v>2.3372E-2</c:v>
                </c:pt>
                <c:pt idx="22">
                  <c:v>2.2471000000000001E-2</c:v>
                </c:pt>
                <c:pt idx="23">
                  <c:v>2.1611999999999999E-2</c:v>
                </c:pt>
                <c:pt idx="24">
                  <c:v>2.0792999999999999E-2</c:v>
                </c:pt>
                <c:pt idx="25">
                  <c:v>2.0014000000000001E-2</c:v>
                </c:pt>
                <c:pt idx="26">
                  <c:v>1.9276000000000001E-2</c:v>
                </c:pt>
                <c:pt idx="27">
                  <c:v>1.8577E-2</c:v>
                </c:pt>
                <c:pt idx="28">
                  <c:v>1.7916999999999999E-2</c:v>
                </c:pt>
                <c:pt idx="29">
                  <c:v>1.7295000000000001E-2</c:v>
                </c:pt>
                <c:pt idx="30">
                  <c:v>1.6709999999999999E-2</c:v>
                </c:pt>
                <c:pt idx="31">
                  <c:v>1.6160999999999998E-2</c:v>
                </c:pt>
                <c:pt idx="32">
                  <c:v>1.5647000000000001E-2</c:v>
                </c:pt>
                <c:pt idx="33">
                  <c:v>1.5166000000000001E-2</c:v>
                </c:pt>
                <c:pt idx="34">
                  <c:v>1.4718E-2</c:v>
                </c:pt>
                <c:pt idx="35">
                  <c:v>1.43E-2</c:v>
                </c:pt>
                <c:pt idx="36">
                  <c:v>1.3913E-2</c:v>
                </c:pt>
                <c:pt idx="37">
                  <c:v>1.3554E-2</c:v>
                </c:pt>
                <c:pt idx="38">
                  <c:v>1.3221999999999999E-2</c:v>
                </c:pt>
                <c:pt idx="39">
                  <c:v>1.2914999999999999E-2</c:v>
                </c:pt>
                <c:pt idx="40">
                  <c:v>1.2633E-2</c:v>
                </c:pt>
                <c:pt idx="41">
                  <c:v>1.2374E-2</c:v>
                </c:pt>
                <c:pt idx="42">
                  <c:v>1.2135999999999999E-2</c:v>
                </c:pt>
                <c:pt idx="43">
                  <c:v>1.1918E-2</c:v>
                </c:pt>
                <c:pt idx="44">
                  <c:v>1.172E-2</c:v>
                </c:pt>
                <c:pt idx="45">
                  <c:v>1.1539000000000001E-2</c:v>
                </c:pt>
                <c:pt idx="46">
                  <c:v>1.1374E-2</c:v>
                </c:pt>
                <c:pt idx="47">
                  <c:v>1.1225000000000001E-2</c:v>
                </c:pt>
                <c:pt idx="48">
                  <c:v>1.1089999999999999E-2</c:v>
                </c:pt>
                <c:pt idx="49">
                  <c:v>1.0968E-2</c:v>
                </c:pt>
                <c:pt idx="50">
                  <c:v>1.0858E-2</c:v>
                </c:pt>
                <c:pt idx="51">
                  <c:v>1.0758999999999999E-2</c:v>
                </c:pt>
                <c:pt idx="52">
                  <c:v>1.0670000000000001E-2</c:v>
                </c:pt>
                <c:pt idx="53">
                  <c:v>1.059E-2</c:v>
                </c:pt>
                <c:pt idx="54">
                  <c:v>1.0519000000000001E-2</c:v>
                </c:pt>
                <c:pt idx="55">
                  <c:v>1.0456E-2</c:v>
                </c:pt>
                <c:pt idx="56">
                  <c:v>1.0399E-2</c:v>
                </c:pt>
                <c:pt idx="57">
                  <c:v>1.0349000000000001E-2</c:v>
                </c:pt>
                <c:pt idx="58">
                  <c:v>1.0305E-2</c:v>
                </c:pt>
                <c:pt idx="59">
                  <c:v>1.0265E-2</c:v>
                </c:pt>
                <c:pt idx="60">
                  <c:v>1.0231000000000001E-2</c:v>
                </c:pt>
                <c:pt idx="61">
                  <c:v>1.0200000000000001E-2</c:v>
                </c:pt>
                <c:pt idx="62">
                  <c:v>1.0173E-2</c:v>
                </c:pt>
                <c:pt idx="63">
                  <c:v>1.0149999999999999E-2</c:v>
                </c:pt>
                <c:pt idx="64">
                  <c:v>1.0129000000000001E-2</c:v>
                </c:pt>
                <c:pt idx="65">
                  <c:v>1.0111E-2</c:v>
                </c:pt>
                <c:pt idx="66">
                  <c:v>1.0095E-2</c:v>
                </c:pt>
                <c:pt idx="67">
                  <c:v>1.0082000000000001E-2</c:v>
                </c:pt>
                <c:pt idx="68">
                  <c:v>1.0070000000000001E-2</c:v>
                </c:pt>
                <c:pt idx="69">
                  <c:v>1.0059999999999999E-2</c:v>
                </c:pt>
                <c:pt idx="70">
                  <c:v>1.0050999999999999E-2</c:v>
                </c:pt>
                <c:pt idx="71">
                  <c:v>1.0043E-2</c:v>
                </c:pt>
                <c:pt idx="72">
                  <c:v>1.0037000000000001E-2</c:v>
                </c:pt>
                <c:pt idx="73">
                  <c:v>1.0031E-2</c:v>
                </c:pt>
                <c:pt idx="74">
                  <c:v>1.0026E-2</c:v>
                </c:pt>
                <c:pt idx="75">
                  <c:v>1.0022E-2</c:v>
                </c:pt>
                <c:pt idx="76">
                  <c:v>1.0019E-2</c:v>
                </c:pt>
                <c:pt idx="77">
                  <c:v>1.0016000000000001E-2</c:v>
                </c:pt>
                <c:pt idx="78">
                  <c:v>1.0012999999999999E-2</c:v>
                </c:pt>
                <c:pt idx="79">
                  <c:v>1.0011000000000001E-2</c:v>
                </c:pt>
                <c:pt idx="80">
                  <c:v>1.0009000000000001E-2</c:v>
                </c:pt>
                <c:pt idx="81">
                  <c:v>1.0008E-2</c:v>
                </c:pt>
                <c:pt idx="82">
                  <c:v>1.0005999999999999E-2</c:v>
                </c:pt>
                <c:pt idx="83">
                  <c:v>1.0005E-2</c:v>
                </c:pt>
                <c:pt idx="84">
                  <c:v>1.0004000000000001E-2</c:v>
                </c:pt>
                <c:pt idx="85">
                  <c:v>1.0004000000000001E-2</c:v>
                </c:pt>
                <c:pt idx="86">
                  <c:v>1.0003E-2</c:v>
                </c:pt>
                <c:pt idx="87">
                  <c:v>1.0002E-2</c:v>
                </c:pt>
                <c:pt idx="88">
                  <c:v>1.0002E-2</c:v>
                </c:pt>
                <c:pt idx="89">
                  <c:v>1.0002E-2</c:v>
                </c:pt>
                <c:pt idx="90">
                  <c:v>1.0000999999999999E-2</c:v>
                </c:pt>
                <c:pt idx="91">
                  <c:v>1.0000999999999999E-2</c:v>
                </c:pt>
                <c:pt idx="92">
                  <c:v>1.0000999999999999E-2</c:v>
                </c:pt>
                <c:pt idx="93">
                  <c:v>1.0000999999999999E-2</c:v>
                </c:pt>
                <c:pt idx="94">
                  <c:v>1.0000999999999999E-2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ser>
          <c:idx val="4"/>
          <c:order val="3"/>
          <c:tx>
            <c:v>800s</c:v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'1273'!$B$2:$B$101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'1273'!$G$2:$G$101</c:f>
              <c:numCache>
                <c:formatCode>General</c:formatCode>
                <c:ptCount val="100"/>
                <c:pt idx="0">
                  <c:v>0.05</c:v>
                </c:pt>
                <c:pt idx="1">
                  <c:v>4.8729000000000001E-2</c:v>
                </c:pt>
                <c:pt idx="2">
                  <c:v>4.7461000000000003E-2</c:v>
                </c:pt>
                <c:pt idx="3">
                  <c:v>4.6196000000000001E-2</c:v>
                </c:pt>
                <c:pt idx="4">
                  <c:v>4.4936999999999998E-2</c:v>
                </c:pt>
                <c:pt idx="5">
                  <c:v>4.3686000000000003E-2</c:v>
                </c:pt>
                <c:pt idx="6">
                  <c:v>4.2445999999999998E-2</c:v>
                </c:pt>
                <c:pt idx="7">
                  <c:v>4.1216000000000003E-2</c:v>
                </c:pt>
                <c:pt idx="8">
                  <c:v>4.0001000000000002E-2</c:v>
                </c:pt>
                <c:pt idx="9">
                  <c:v>3.8801000000000002E-2</c:v>
                </c:pt>
                <c:pt idx="10">
                  <c:v>3.7616999999999998E-2</c:v>
                </c:pt>
                <c:pt idx="11">
                  <c:v>3.6452999999999999E-2</c:v>
                </c:pt>
                <c:pt idx="12">
                  <c:v>3.5307999999999999E-2</c:v>
                </c:pt>
                <c:pt idx="13">
                  <c:v>3.4185E-2</c:v>
                </c:pt>
                <c:pt idx="14">
                  <c:v>3.3085000000000003E-2</c:v>
                </c:pt>
                <c:pt idx="15">
                  <c:v>3.2009000000000003E-2</c:v>
                </c:pt>
                <c:pt idx="16">
                  <c:v>3.0959E-2</c:v>
                </c:pt>
                <c:pt idx="17">
                  <c:v>2.9933999999999999E-2</c:v>
                </c:pt>
                <c:pt idx="18">
                  <c:v>2.8937000000000001E-2</c:v>
                </c:pt>
                <c:pt idx="19">
                  <c:v>2.7968E-2</c:v>
                </c:pt>
                <c:pt idx="20">
                  <c:v>2.7028E-2</c:v>
                </c:pt>
                <c:pt idx="21">
                  <c:v>2.6117000000000001E-2</c:v>
                </c:pt>
                <c:pt idx="22">
                  <c:v>2.5236000000000001E-2</c:v>
                </c:pt>
                <c:pt idx="23">
                  <c:v>2.4385E-2</c:v>
                </c:pt>
                <c:pt idx="24">
                  <c:v>2.3564999999999999E-2</c:v>
                </c:pt>
                <c:pt idx="25">
                  <c:v>2.2775E-2</c:v>
                </c:pt>
                <c:pt idx="26">
                  <c:v>2.2016000000000001E-2</c:v>
                </c:pt>
                <c:pt idx="27">
                  <c:v>2.1288000000000001E-2</c:v>
                </c:pt>
                <c:pt idx="28">
                  <c:v>2.0590000000000001E-2</c:v>
                </c:pt>
                <c:pt idx="29">
                  <c:v>1.9921999999999999E-2</c:v>
                </c:pt>
                <c:pt idx="30">
                  <c:v>1.9283999999999999E-2</c:v>
                </c:pt>
                <c:pt idx="31">
                  <c:v>1.8676999999999999E-2</c:v>
                </c:pt>
                <c:pt idx="32">
                  <c:v>1.8098E-2</c:v>
                </c:pt>
                <c:pt idx="33">
                  <c:v>1.7548000000000001E-2</c:v>
                </c:pt>
                <c:pt idx="34">
                  <c:v>1.7024999999999998E-2</c:v>
                </c:pt>
                <c:pt idx="35">
                  <c:v>1.6531000000000001E-2</c:v>
                </c:pt>
                <c:pt idx="36">
                  <c:v>1.6063000000000001E-2</c:v>
                </c:pt>
                <c:pt idx="37">
                  <c:v>1.5620999999999999E-2</c:v>
                </c:pt>
                <c:pt idx="38">
                  <c:v>1.5204000000000001E-2</c:v>
                </c:pt>
                <c:pt idx="39">
                  <c:v>1.4812000000000001E-2</c:v>
                </c:pt>
                <c:pt idx="40">
                  <c:v>1.4442999999999999E-2</c:v>
                </c:pt>
                <c:pt idx="41">
                  <c:v>1.4097E-2</c:v>
                </c:pt>
                <c:pt idx="42">
                  <c:v>1.3772E-2</c:v>
                </c:pt>
                <c:pt idx="43">
                  <c:v>1.3469E-2</c:v>
                </c:pt>
                <c:pt idx="44">
                  <c:v>1.3185000000000001E-2</c:v>
                </c:pt>
                <c:pt idx="45">
                  <c:v>1.2921E-2</c:v>
                </c:pt>
                <c:pt idx="46">
                  <c:v>1.2675000000000001E-2</c:v>
                </c:pt>
                <c:pt idx="47">
                  <c:v>1.2446E-2</c:v>
                </c:pt>
                <c:pt idx="48">
                  <c:v>1.2234E-2</c:v>
                </c:pt>
                <c:pt idx="49">
                  <c:v>1.2037000000000001E-2</c:v>
                </c:pt>
                <c:pt idx="50">
                  <c:v>1.1854999999999999E-2</c:v>
                </c:pt>
                <c:pt idx="51">
                  <c:v>1.1686999999999999E-2</c:v>
                </c:pt>
                <c:pt idx="52">
                  <c:v>1.1532000000000001E-2</c:v>
                </c:pt>
                <c:pt idx="53">
                  <c:v>1.1389E-2</c:v>
                </c:pt>
                <c:pt idx="54">
                  <c:v>1.1257E-2</c:v>
                </c:pt>
                <c:pt idx="55">
                  <c:v>1.1136999999999999E-2</c:v>
                </c:pt>
                <c:pt idx="56">
                  <c:v>1.1027E-2</c:v>
                </c:pt>
                <c:pt idx="57">
                  <c:v>1.0926E-2</c:v>
                </c:pt>
                <c:pt idx="58">
                  <c:v>1.0833000000000001E-2</c:v>
                </c:pt>
                <c:pt idx="59">
                  <c:v>1.0749E-2</c:v>
                </c:pt>
                <c:pt idx="60">
                  <c:v>1.0671999999999999E-2</c:v>
                </c:pt>
                <c:pt idx="61">
                  <c:v>1.0603E-2</c:v>
                </c:pt>
                <c:pt idx="62">
                  <c:v>1.0540000000000001E-2</c:v>
                </c:pt>
                <c:pt idx="63">
                  <c:v>1.0482E-2</c:v>
                </c:pt>
                <c:pt idx="64">
                  <c:v>1.043E-2</c:v>
                </c:pt>
                <c:pt idx="65">
                  <c:v>1.0383999999999999E-2</c:v>
                </c:pt>
                <c:pt idx="66">
                  <c:v>1.0340999999999999E-2</c:v>
                </c:pt>
                <c:pt idx="67">
                  <c:v>1.0303E-2</c:v>
                </c:pt>
                <c:pt idx="68">
                  <c:v>1.0269E-2</c:v>
                </c:pt>
                <c:pt idx="69">
                  <c:v>1.0238000000000001E-2</c:v>
                </c:pt>
                <c:pt idx="70">
                  <c:v>1.0211E-2</c:v>
                </c:pt>
                <c:pt idx="71">
                  <c:v>1.0186000000000001E-2</c:v>
                </c:pt>
                <c:pt idx="72">
                  <c:v>1.0163999999999999E-2</c:v>
                </c:pt>
                <c:pt idx="73">
                  <c:v>1.0145E-2</c:v>
                </c:pt>
                <c:pt idx="74">
                  <c:v>1.0127000000000001E-2</c:v>
                </c:pt>
                <c:pt idx="75">
                  <c:v>1.0111999999999999E-2</c:v>
                </c:pt>
                <c:pt idx="76">
                  <c:v>1.0097999999999999E-2</c:v>
                </c:pt>
                <c:pt idx="77">
                  <c:v>1.0085999999999999E-2</c:v>
                </c:pt>
                <c:pt idx="78">
                  <c:v>1.0075000000000001E-2</c:v>
                </c:pt>
                <c:pt idx="79">
                  <c:v>1.0064999999999999E-2</c:v>
                </c:pt>
                <c:pt idx="80">
                  <c:v>1.0057E-2</c:v>
                </c:pt>
                <c:pt idx="81">
                  <c:v>1.005E-2</c:v>
                </c:pt>
                <c:pt idx="82">
                  <c:v>1.0043E-2</c:v>
                </c:pt>
                <c:pt idx="83">
                  <c:v>1.0037000000000001E-2</c:v>
                </c:pt>
                <c:pt idx="84">
                  <c:v>1.0031999999999999E-2</c:v>
                </c:pt>
                <c:pt idx="85">
                  <c:v>1.0028E-2</c:v>
                </c:pt>
                <c:pt idx="86">
                  <c:v>1.0024E-2</c:v>
                </c:pt>
                <c:pt idx="87">
                  <c:v>1.0021E-2</c:v>
                </c:pt>
                <c:pt idx="88">
                  <c:v>1.0018000000000001E-2</c:v>
                </c:pt>
                <c:pt idx="89">
                  <c:v>1.0015E-2</c:v>
                </c:pt>
                <c:pt idx="90">
                  <c:v>1.0012999999999999E-2</c:v>
                </c:pt>
                <c:pt idx="91">
                  <c:v>1.0011000000000001E-2</c:v>
                </c:pt>
                <c:pt idx="92">
                  <c:v>1.0009000000000001E-2</c:v>
                </c:pt>
                <c:pt idx="93">
                  <c:v>1.0007E-2</c:v>
                </c:pt>
                <c:pt idx="94">
                  <c:v>1.0005999999999999E-2</c:v>
                </c:pt>
                <c:pt idx="95">
                  <c:v>1.0004000000000001E-2</c:v>
                </c:pt>
                <c:pt idx="96">
                  <c:v>1.0003E-2</c:v>
                </c:pt>
                <c:pt idx="97">
                  <c:v>1.0002E-2</c:v>
                </c:pt>
                <c:pt idx="98">
                  <c:v>1.0000999999999999E-2</c:v>
                </c:pt>
                <c:pt idx="99">
                  <c:v>0.01</c:v>
                </c:pt>
              </c:numCache>
            </c:numRef>
          </c:yVal>
          <c:smooth val="1"/>
        </c:ser>
        <c:ser>
          <c:idx val="5"/>
          <c:order val="4"/>
          <c:tx>
            <c:v>1000s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'1273'!$B$2:$B$101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'1273'!$H$2:$H$101</c:f>
              <c:numCache>
                <c:formatCode>General</c:formatCode>
                <c:ptCount val="100"/>
                <c:pt idx="0">
                  <c:v>0.05</c:v>
                </c:pt>
                <c:pt idx="1">
                  <c:v>4.8862999999999997E-2</c:v>
                </c:pt>
                <c:pt idx="2">
                  <c:v>4.7728E-2</c:v>
                </c:pt>
                <c:pt idx="3">
                  <c:v>4.6594999999999998E-2</c:v>
                </c:pt>
                <c:pt idx="4">
                  <c:v>4.5467E-2</c:v>
                </c:pt>
                <c:pt idx="5">
                  <c:v>4.4344000000000001E-2</c:v>
                </c:pt>
                <c:pt idx="6">
                  <c:v>4.3228999999999997E-2</c:v>
                </c:pt>
                <c:pt idx="7">
                  <c:v>4.2122E-2</c:v>
                </c:pt>
                <c:pt idx="8">
                  <c:v>4.1024999999999999E-2</c:v>
                </c:pt>
                <c:pt idx="9">
                  <c:v>3.9939000000000002E-2</c:v>
                </c:pt>
                <c:pt idx="10">
                  <c:v>3.8864999999999997E-2</c:v>
                </c:pt>
                <c:pt idx="11">
                  <c:v>3.7804999999999998E-2</c:v>
                </c:pt>
                <c:pt idx="12">
                  <c:v>3.6759E-2</c:v>
                </c:pt>
                <c:pt idx="13">
                  <c:v>3.5728999999999997E-2</c:v>
                </c:pt>
                <c:pt idx="14">
                  <c:v>3.4715999999999997E-2</c:v>
                </c:pt>
                <c:pt idx="15">
                  <c:v>3.3721000000000001E-2</c:v>
                </c:pt>
                <c:pt idx="16">
                  <c:v>3.2745000000000003E-2</c:v>
                </c:pt>
                <c:pt idx="17">
                  <c:v>3.1787999999999997E-2</c:v>
                </c:pt>
                <c:pt idx="18">
                  <c:v>3.0852000000000001E-2</c:v>
                </c:pt>
                <c:pt idx="19">
                  <c:v>2.9936999999999998E-2</c:v>
                </c:pt>
                <c:pt idx="20">
                  <c:v>2.9044E-2</c:v>
                </c:pt>
                <c:pt idx="21">
                  <c:v>2.8173E-2</c:v>
                </c:pt>
                <c:pt idx="22">
                  <c:v>2.7324999999999999E-2</c:v>
                </c:pt>
                <c:pt idx="23">
                  <c:v>2.6499999999999999E-2</c:v>
                </c:pt>
                <c:pt idx="24">
                  <c:v>2.5699E-2</c:v>
                </c:pt>
                <c:pt idx="25">
                  <c:v>2.4922E-2</c:v>
                </c:pt>
                <c:pt idx="26">
                  <c:v>2.4169E-2</c:v>
                </c:pt>
                <c:pt idx="27">
                  <c:v>2.3441E-2</c:v>
                </c:pt>
                <c:pt idx="28">
                  <c:v>2.2737E-2</c:v>
                </c:pt>
                <c:pt idx="29">
                  <c:v>2.2058000000000001E-2</c:v>
                </c:pt>
                <c:pt idx="30">
                  <c:v>2.1403999999999999E-2</c:v>
                </c:pt>
                <c:pt idx="31">
                  <c:v>2.0773E-2</c:v>
                </c:pt>
                <c:pt idx="32">
                  <c:v>2.0167999999999998E-2</c:v>
                </c:pt>
                <c:pt idx="33">
                  <c:v>1.9585999999999999E-2</c:v>
                </c:pt>
                <c:pt idx="34">
                  <c:v>1.9028E-2</c:v>
                </c:pt>
                <c:pt idx="35">
                  <c:v>1.8494E-2</c:v>
                </c:pt>
                <c:pt idx="36">
                  <c:v>1.7982999999999999E-2</c:v>
                </c:pt>
                <c:pt idx="37">
                  <c:v>1.7493999999999999E-2</c:v>
                </c:pt>
                <c:pt idx="38">
                  <c:v>1.7028000000000001E-2</c:v>
                </c:pt>
                <c:pt idx="39">
                  <c:v>1.6584999999999999E-2</c:v>
                </c:pt>
                <c:pt idx="40">
                  <c:v>1.6161999999999999E-2</c:v>
                </c:pt>
                <c:pt idx="41">
                  <c:v>1.5761000000000001E-2</c:v>
                </c:pt>
                <c:pt idx="42">
                  <c:v>1.5379E-2</c:v>
                </c:pt>
                <c:pt idx="43">
                  <c:v>1.5018E-2</c:v>
                </c:pt>
                <c:pt idx="44">
                  <c:v>1.4676E-2</c:v>
                </c:pt>
                <c:pt idx="45">
                  <c:v>1.4352E-2</c:v>
                </c:pt>
                <c:pt idx="46">
                  <c:v>1.4045999999999999E-2</c:v>
                </c:pt>
                <c:pt idx="47">
                  <c:v>1.3757999999999999E-2</c:v>
                </c:pt>
                <c:pt idx="48">
                  <c:v>1.3487000000000001E-2</c:v>
                </c:pt>
                <c:pt idx="49">
                  <c:v>1.3231E-2</c:v>
                </c:pt>
                <c:pt idx="50">
                  <c:v>1.2991000000000001E-2</c:v>
                </c:pt>
                <c:pt idx="51">
                  <c:v>1.2766E-2</c:v>
                </c:pt>
                <c:pt idx="52">
                  <c:v>1.2553999999999999E-2</c:v>
                </c:pt>
                <c:pt idx="53">
                  <c:v>1.2357E-2</c:v>
                </c:pt>
                <c:pt idx="54">
                  <c:v>1.2172000000000001E-2</c:v>
                </c:pt>
                <c:pt idx="55">
                  <c:v>1.1998999999999999E-2</c:v>
                </c:pt>
                <c:pt idx="56">
                  <c:v>1.1838E-2</c:v>
                </c:pt>
                <c:pt idx="57">
                  <c:v>1.1688E-2</c:v>
                </c:pt>
                <c:pt idx="58">
                  <c:v>1.1549E-2</c:v>
                </c:pt>
                <c:pt idx="59">
                  <c:v>1.1419E-2</c:v>
                </c:pt>
                <c:pt idx="60">
                  <c:v>1.1299E-2</c:v>
                </c:pt>
                <c:pt idx="61">
                  <c:v>1.1188E-2</c:v>
                </c:pt>
                <c:pt idx="62">
                  <c:v>1.1084999999999999E-2</c:v>
                </c:pt>
                <c:pt idx="63">
                  <c:v>1.099E-2</c:v>
                </c:pt>
                <c:pt idx="64">
                  <c:v>1.0902E-2</c:v>
                </c:pt>
                <c:pt idx="65">
                  <c:v>1.0821000000000001E-2</c:v>
                </c:pt>
                <c:pt idx="66">
                  <c:v>1.0746E-2</c:v>
                </c:pt>
                <c:pt idx="67">
                  <c:v>1.0677000000000001E-2</c:v>
                </c:pt>
                <c:pt idx="68">
                  <c:v>1.0614E-2</c:v>
                </c:pt>
                <c:pt idx="69">
                  <c:v>1.0555999999999999E-2</c:v>
                </c:pt>
                <c:pt idx="70">
                  <c:v>1.0503E-2</c:v>
                </c:pt>
                <c:pt idx="71">
                  <c:v>1.0455000000000001E-2</c:v>
                </c:pt>
                <c:pt idx="72">
                  <c:v>1.0411E-2</c:v>
                </c:pt>
                <c:pt idx="73">
                  <c:v>1.0370000000000001E-2</c:v>
                </c:pt>
                <c:pt idx="74">
                  <c:v>1.0333E-2</c:v>
                </c:pt>
                <c:pt idx="75">
                  <c:v>1.03E-2</c:v>
                </c:pt>
                <c:pt idx="76">
                  <c:v>1.0269E-2</c:v>
                </c:pt>
                <c:pt idx="77">
                  <c:v>1.0241E-2</c:v>
                </c:pt>
                <c:pt idx="78">
                  <c:v>1.0215999999999999E-2</c:v>
                </c:pt>
                <c:pt idx="79">
                  <c:v>1.0193000000000001E-2</c:v>
                </c:pt>
                <c:pt idx="80">
                  <c:v>1.0173E-2</c:v>
                </c:pt>
                <c:pt idx="81">
                  <c:v>1.0154E-2</c:v>
                </c:pt>
                <c:pt idx="82">
                  <c:v>1.0137E-2</c:v>
                </c:pt>
                <c:pt idx="83">
                  <c:v>1.0122000000000001E-2</c:v>
                </c:pt>
                <c:pt idx="84">
                  <c:v>1.0108000000000001E-2</c:v>
                </c:pt>
                <c:pt idx="85">
                  <c:v>1.0095E-2</c:v>
                </c:pt>
                <c:pt idx="86">
                  <c:v>1.0083999999999999E-2</c:v>
                </c:pt>
                <c:pt idx="87">
                  <c:v>1.0074E-2</c:v>
                </c:pt>
                <c:pt idx="88">
                  <c:v>1.0064999999999999E-2</c:v>
                </c:pt>
                <c:pt idx="89">
                  <c:v>1.0056000000000001E-2</c:v>
                </c:pt>
                <c:pt idx="90">
                  <c:v>1.0049000000000001E-2</c:v>
                </c:pt>
                <c:pt idx="91">
                  <c:v>1.0042000000000001E-2</c:v>
                </c:pt>
                <c:pt idx="92">
                  <c:v>1.0035000000000001E-2</c:v>
                </c:pt>
                <c:pt idx="93">
                  <c:v>1.0029E-2</c:v>
                </c:pt>
                <c:pt idx="94">
                  <c:v>1.0024E-2</c:v>
                </c:pt>
                <c:pt idx="95">
                  <c:v>1.0019E-2</c:v>
                </c:pt>
                <c:pt idx="96">
                  <c:v>1.0014E-2</c:v>
                </c:pt>
                <c:pt idx="97">
                  <c:v>1.0009000000000001E-2</c:v>
                </c:pt>
                <c:pt idx="98">
                  <c:v>1.0004000000000001E-2</c:v>
                </c:pt>
                <c:pt idx="99">
                  <c:v>0.01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014344"/>
        <c:axId val="40729984"/>
      </c:scatterChart>
      <c:valAx>
        <c:axId val="41014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Distance(</a:t>
                </a:r>
                <a:r>
                  <a:rPr lang="el-GR" altLang="ko-KR">
                    <a:latin typeface="바탕" panose="02030600000101010101" pitchFamily="18" charset="-127"/>
                    <a:ea typeface="바탕" panose="02030600000101010101" pitchFamily="18" charset="-127"/>
                  </a:rPr>
                  <a:t>μ</a:t>
                </a:r>
                <a:r>
                  <a:rPr lang="en-US" altLang="ko-KR">
                    <a:latin typeface="바탕" panose="02030600000101010101" pitchFamily="18" charset="-127"/>
                    <a:ea typeface="바탕" panose="02030600000101010101" pitchFamily="18" charset="-127"/>
                  </a:rPr>
                  <a:t>m)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729984"/>
        <c:crosses val="autoZero"/>
        <c:crossBetween val="midCat"/>
      </c:valAx>
      <c:valAx>
        <c:axId val="4072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Composition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10143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1373K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v>200s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'1373'!$B$2:$B$101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  <c:pt idx="38">
                  <c:v>76</c:v>
                </c:pt>
                <c:pt idx="39">
                  <c:v>78</c:v>
                </c:pt>
                <c:pt idx="40">
                  <c:v>80</c:v>
                </c:pt>
                <c:pt idx="41">
                  <c:v>82</c:v>
                </c:pt>
                <c:pt idx="42">
                  <c:v>84</c:v>
                </c:pt>
                <c:pt idx="43">
                  <c:v>86</c:v>
                </c:pt>
                <c:pt idx="44">
                  <c:v>88</c:v>
                </c:pt>
                <c:pt idx="45">
                  <c:v>90</c:v>
                </c:pt>
                <c:pt idx="46">
                  <c:v>92</c:v>
                </c:pt>
                <c:pt idx="47">
                  <c:v>94</c:v>
                </c:pt>
                <c:pt idx="48">
                  <c:v>96</c:v>
                </c:pt>
                <c:pt idx="49">
                  <c:v>98</c:v>
                </c:pt>
                <c:pt idx="50">
                  <c:v>100</c:v>
                </c:pt>
                <c:pt idx="51">
                  <c:v>102</c:v>
                </c:pt>
                <c:pt idx="52">
                  <c:v>104</c:v>
                </c:pt>
                <c:pt idx="53">
                  <c:v>106</c:v>
                </c:pt>
                <c:pt idx="54">
                  <c:v>108</c:v>
                </c:pt>
                <c:pt idx="55">
                  <c:v>110</c:v>
                </c:pt>
                <c:pt idx="56">
                  <c:v>112</c:v>
                </c:pt>
                <c:pt idx="57">
                  <c:v>114</c:v>
                </c:pt>
                <c:pt idx="58">
                  <c:v>116</c:v>
                </c:pt>
                <c:pt idx="59">
                  <c:v>118</c:v>
                </c:pt>
                <c:pt idx="60">
                  <c:v>120</c:v>
                </c:pt>
                <c:pt idx="61">
                  <c:v>122</c:v>
                </c:pt>
                <c:pt idx="62">
                  <c:v>124</c:v>
                </c:pt>
                <c:pt idx="63">
                  <c:v>126</c:v>
                </c:pt>
                <c:pt idx="64">
                  <c:v>128</c:v>
                </c:pt>
                <c:pt idx="65">
                  <c:v>130</c:v>
                </c:pt>
                <c:pt idx="66">
                  <c:v>132</c:v>
                </c:pt>
                <c:pt idx="67">
                  <c:v>134</c:v>
                </c:pt>
                <c:pt idx="68">
                  <c:v>136</c:v>
                </c:pt>
                <c:pt idx="69">
                  <c:v>138</c:v>
                </c:pt>
                <c:pt idx="70">
                  <c:v>140</c:v>
                </c:pt>
                <c:pt idx="71">
                  <c:v>142</c:v>
                </c:pt>
                <c:pt idx="72">
                  <c:v>144</c:v>
                </c:pt>
                <c:pt idx="73">
                  <c:v>146</c:v>
                </c:pt>
                <c:pt idx="74">
                  <c:v>148</c:v>
                </c:pt>
                <c:pt idx="75">
                  <c:v>150</c:v>
                </c:pt>
                <c:pt idx="76">
                  <c:v>152</c:v>
                </c:pt>
                <c:pt idx="77">
                  <c:v>154</c:v>
                </c:pt>
                <c:pt idx="78">
                  <c:v>156</c:v>
                </c:pt>
                <c:pt idx="79">
                  <c:v>158</c:v>
                </c:pt>
                <c:pt idx="80">
                  <c:v>160</c:v>
                </c:pt>
                <c:pt idx="81">
                  <c:v>162</c:v>
                </c:pt>
                <c:pt idx="82">
                  <c:v>164</c:v>
                </c:pt>
                <c:pt idx="83">
                  <c:v>166</c:v>
                </c:pt>
                <c:pt idx="84">
                  <c:v>168</c:v>
                </c:pt>
                <c:pt idx="85">
                  <c:v>170</c:v>
                </c:pt>
                <c:pt idx="86">
                  <c:v>172</c:v>
                </c:pt>
                <c:pt idx="87">
                  <c:v>174</c:v>
                </c:pt>
                <c:pt idx="88">
                  <c:v>176</c:v>
                </c:pt>
                <c:pt idx="89">
                  <c:v>178</c:v>
                </c:pt>
                <c:pt idx="90">
                  <c:v>180</c:v>
                </c:pt>
                <c:pt idx="91">
                  <c:v>182</c:v>
                </c:pt>
                <c:pt idx="92">
                  <c:v>184</c:v>
                </c:pt>
                <c:pt idx="93">
                  <c:v>186</c:v>
                </c:pt>
                <c:pt idx="94">
                  <c:v>188</c:v>
                </c:pt>
                <c:pt idx="95">
                  <c:v>190</c:v>
                </c:pt>
                <c:pt idx="96">
                  <c:v>192</c:v>
                </c:pt>
                <c:pt idx="97">
                  <c:v>194</c:v>
                </c:pt>
                <c:pt idx="98">
                  <c:v>196</c:v>
                </c:pt>
                <c:pt idx="99">
                  <c:v>198</c:v>
                </c:pt>
              </c:numCache>
            </c:numRef>
          </c:xVal>
          <c:yVal>
            <c:numRef>
              <c:f>'1373'!$D$2:$D$101</c:f>
              <c:numCache>
                <c:formatCode>General</c:formatCode>
                <c:ptCount val="100"/>
                <c:pt idx="0">
                  <c:v>0.05</c:v>
                </c:pt>
                <c:pt idx="1">
                  <c:v>4.6954999999999997E-2</c:v>
                </c:pt>
                <c:pt idx="2">
                  <c:v>4.3937999999999998E-2</c:v>
                </c:pt>
                <c:pt idx="3">
                  <c:v>4.0974999999999998E-2</c:v>
                </c:pt>
                <c:pt idx="4">
                  <c:v>3.8093000000000002E-2</c:v>
                </c:pt>
                <c:pt idx="5">
                  <c:v>3.5312999999999997E-2</c:v>
                </c:pt>
                <c:pt idx="6">
                  <c:v>3.2656999999999999E-2</c:v>
                </c:pt>
                <c:pt idx="7">
                  <c:v>3.0143E-2</c:v>
                </c:pt>
                <c:pt idx="8">
                  <c:v>2.7782999999999999E-2</c:v>
                </c:pt>
                <c:pt idx="9">
                  <c:v>2.5590000000000002E-2</c:v>
                </c:pt>
                <c:pt idx="10">
                  <c:v>2.3570000000000001E-2</c:v>
                </c:pt>
                <c:pt idx="11">
                  <c:v>2.1725000000000001E-2</c:v>
                </c:pt>
                <c:pt idx="12">
                  <c:v>2.0056999999999998E-2</c:v>
                </c:pt>
                <c:pt idx="13">
                  <c:v>1.8561000000000001E-2</c:v>
                </c:pt>
                <c:pt idx="14">
                  <c:v>1.7232999999999998E-2</c:v>
                </c:pt>
                <c:pt idx="15">
                  <c:v>1.6063999999999998E-2</c:v>
                </c:pt>
                <c:pt idx="16">
                  <c:v>1.5044999999999999E-2</c:v>
                </c:pt>
                <c:pt idx="17">
                  <c:v>1.4164E-2</c:v>
                </c:pt>
                <c:pt idx="18">
                  <c:v>1.341E-2</c:v>
                </c:pt>
                <c:pt idx="19">
                  <c:v>1.277E-2</c:v>
                </c:pt>
                <c:pt idx="20">
                  <c:v>1.2232E-2</c:v>
                </c:pt>
                <c:pt idx="21">
                  <c:v>1.1783999999999999E-2</c:v>
                </c:pt>
                <c:pt idx="22">
                  <c:v>1.1414000000000001E-2</c:v>
                </c:pt>
                <c:pt idx="23">
                  <c:v>1.1112E-2</c:v>
                </c:pt>
                <c:pt idx="24">
                  <c:v>1.0867E-2</c:v>
                </c:pt>
                <c:pt idx="25">
                  <c:v>1.0670000000000001E-2</c:v>
                </c:pt>
                <c:pt idx="26">
                  <c:v>1.0514000000000001E-2</c:v>
                </c:pt>
                <c:pt idx="27">
                  <c:v>1.0390999999999999E-2</c:v>
                </c:pt>
                <c:pt idx="28">
                  <c:v>1.0295E-2</c:v>
                </c:pt>
                <c:pt idx="29">
                  <c:v>1.022E-2</c:v>
                </c:pt>
                <c:pt idx="30">
                  <c:v>1.0163E-2</c:v>
                </c:pt>
                <c:pt idx="31">
                  <c:v>1.0120000000000001E-2</c:v>
                </c:pt>
                <c:pt idx="32">
                  <c:v>1.0087E-2</c:v>
                </c:pt>
                <c:pt idx="33">
                  <c:v>1.0063000000000001E-2</c:v>
                </c:pt>
                <c:pt idx="34">
                  <c:v>1.0045E-2</c:v>
                </c:pt>
                <c:pt idx="35">
                  <c:v>1.0031999999999999E-2</c:v>
                </c:pt>
                <c:pt idx="36">
                  <c:v>1.0022E-2</c:v>
                </c:pt>
                <c:pt idx="37">
                  <c:v>1.0016000000000001E-2</c:v>
                </c:pt>
                <c:pt idx="38">
                  <c:v>1.0011000000000001E-2</c:v>
                </c:pt>
                <c:pt idx="39">
                  <c:v>1.0007E-2</c:v>
                </c:pt>
                <c:pt idx="40">
                  <c:v>1.0005E-2</c:v>
                </c:pt>
                <c:pt idx="41">
                  <c:v>1.0003E-2</c:v>
                </c:pt>
                <c:pt idx="42">
                  <c:v>1.0002E-2</c:v>
                </c:pt>
                <c:pt idx="43">
                  <c:v>1.0000999999999999E-2</c:v>
                </c:pt>
                <c:pt idx="44">
                  <c:v>1.0000999999999999E-2</c:v>
                </c:pt>
                <c:pt idx="45">
                  <c:v>1.0000999999999999E-2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ser>
          <c:idx val="2"/>
          <c:order val="1"/>
          <c:tx>
            <c:v>400s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'1373'!$B$2:$B$101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  <c:pt idx="38">
                  <c:v>76</c:v>
                </c:pt>
                <c:pt idx="39">
                  <c:v>78</c:v>
                </c:pt>
                <c:pt idx="40">
                  <c:v>80</c:v>
                </c:pt>
                <c:pt idx="41">
                  <c:v>82</c:v>
                </c:pt>
                <c:pt idx="42">
                  <c:v>84</c:v>
                </c:pt>
                <c:pt idx="43">
                  <c:v>86</c:v>
                </c:pt>
                <c:pt idx="44">
                  <c:v>88</c:v>
                </c:pt>
                <c:pt idx="45">
                  <c:v>90</c:v>
                </c:pt>
                <c:pt idx="46">
                  <c:v>92</c:v>
                </c:pt>
                <c:pt idx="47">
                  <c:v>94</c:v>
                </c:pt>
                <c:pt idx="48">
                  <c:v>96</c:v>
                </c:pt>
                <c:pt idx="49">
                  <c:v>98</c:v>
                </c:pt>
                <c:pt idx="50">
                  <c:v>100</c:v>
                </c:pt>
                <c:pt idx="51">
                  <c:v>102</c:v>
                </c:pt>
                <c:pt idx="52">
                  <c:v>104</c:v>
                </c:pt>
                <c:pt idx="53">
                  <c:v>106</c:v>
                </c:pt>
                <c:pt idx="54">
                  <c:v>108</c:v>
                </c:pt>
                <c:pt idx="55">
                  <c:v>110</c:v>
                </c:pt>
                <c:pt idx="56">
                  <c:v>112</c:v>
                </c:pt>
                <c:pt idx="57">
                  <c:v>114</c:v>
                </c:pt>
                <c:pt idx="58">
                  <c:v>116</c:v>
                </c:pt>
                <c:pt idx="59">
                  <c:v>118</c:v>
                </c:pt>
                <c:pt idx="60">
                  <c:v>120</c:v>
                </c:pt>
                <c:pt idx="61">
                  <c:v>122</c:v>
                </c:pt>
                <c:pt idx="62">
                  <c:v>124</c:v>
                </c:pt>
                <c:pt idx="63">
                  <c:v>126</c:v>
                </c:pt>
                <c:pt idx="64">
                  <c:v>128</c:v>
                </c:pt>
                <c:pt idx="65">
                  <c:v>130</c:v>
                </c:pt>
                <c:pt idx="66">
                  <c:v>132</c:v>
                </c:pt>
                <c:pt idx="67">
                  <c:v>134</c:v>
                </c:pt>
                <c:pt idx="68">
                  <c:v>136</c:v>
                </c:pt>
                <c:pt idx="69">
                  <c:v>138</c:v>
                </c:pt>
                <c:pt idx="70">
                  <c:v>140</c:v>
                </c:pt>
                <c:pt idx="71">
                  <c:v>142</c:v>
                </c:pt>
                <c:pt idx="72">
                  <c:v>144</c:v>
                </c:pt>
                <c:pt idx="73">
                  <c:v>146</c:v>
                </c:pt>
                <c:pt idx="74">
                  <c:v>148</c:v>
                </c:pt>
                <c:pt idx="75">
                  <c:v>150</c:v>
                </c:pt>
                <c:pt idx="76">
                  <c:v>152</c:v>
                </c:pt>
                <c:pt idx="77">
                  <c:v>154</c:v>
                </c:pt>
                <c:pt idx="78">
                  <c:v>156</c:v>
                </c:pt>
                <c:pt idx="79">
                  <c:v>158</c:v>
                </c:pt>
                <c:pt idx="80">
                  <c:v>160</c:v>
                </c:pt>
                <c:pt idx="81">
                  <c:v>162</c:v>
                </c:pt>
                <c:pt idx="82">
                  <c:v>164</c:v>
                </c:pt>
                <c:pt idx="83">
                  <c:v>166</c:v>
                </c:pt>
                <c:pt idx="84">
                  <c:v>168</c:v>
                </c:pt>
                <c:pt idx="85">
                  <c:v>170</c:v>
                </c:pt>
                <c:pt idx="86">
                  <c:v>172</c:v>
                </c:pt>
                <c:pt idx="87">
                  <c:v>174</c:v>
                </c:pt>
                <c:pt idx="88">
                  <c:v>176</c:v>
                </c:pt>
                <c:pt idx="89">
                  <c:v>178</c:v>
                </c:pt>
                <c:pt idx="90">
                  <c:v>180</c:v>
                </c:pt>
                <c:pt idx="91">
                  <c:v>182</c:v>
                </c:pt>
                <c:pt idx="92">
                  <c:v>184</c:v>
                </c:pt>
                <c:pt idx="93">
                  <c:v>186</c:v>
                </c:pt>
                <c:pt idx="94">
                  <c:v>188</c:v>
                </c:pt>
                <c:pt idx="95">
                  <c:v>190</c:v>
                </c:pt>
                <c:pt idx="96">
                  <c:v>192</c:v>
                </c:pt>
                <c:pt idx="97">
                  <c:v>194</c:v>
                </c:pt>
                <c:pt idx="98">
                  <c:v>196</c:v>
                </c:pt>
                <c:pt idx="99">
                  <c:v>198</c:v>
                </c:pt>
              </c:numCache>
            </c:numRef>
          </c:xVal>
          <c:yVal>
            <c:numRef>
              <c:f>'1373'!$E$2:$E$101</c:f>
              <c:numCache>
                <c:formatCode>General</c:formatCode>
                <c:ptCount val="100"/>
                <c:pt idx="0">
                  <c:v>0.05</c:v>
                </c:pt>
                <c:pt idx="1">
                  <c:v>4.7841000000000002E-2</c:v>
                </c:pt>
                <c:pt idx="2">
                  <c:v>4.5692000000000003E-2</c:v>
                </c:pt>
                <c:pt idx="3">
                  <c:v>4.3562999999999998E-2</c:v>
                </c:pt>
                <c:pt idx="4">
                  <c:v>4.1461999999999999E-2</c:v>
                </c:pt>
                <c:pt idx="5">
                  <c:v>3.9399999999999998E-2</c:v>
                </c:pt>
                <c:pt idx="6">
                  <c:v>3.7384000000000001E-2</c:v>
                </c:pt>
                <c:pt idx="7">
                  <c:v>3.5423000000000003E-2</c:v>
                </c:pt>
                <c:pt idx="8">
                  <c:v>3.3523999999999998E-2</c:v>
                </c:pt>
                <c:pt idx="9">
                  <c:v>3.1692999999999999E-2</c:v>
                </c:pt>
                <c:pt idx="10">
                  <c:v>2.9936000000000001E-2</c:v>
                </c:pt>
                <c:pt idx="11">
                  <c:v>2.8257999999999998E-2</c:v>
                </c:pt>
                <c:pt idx="12">
                  <c:v>2.6662000000000002E-2</c:v>
                </c:pt>
                <c:pt idx="13">
                  <c:v>2.5152000000000001E-2</c:v>
                </c:pt>
                <c:pt idx="14">
                  <c:v>2.3727999999999999E-2</c:v>
                </c:pt>
                <c:pt idx="15">
                  <c:v>2.2394000000000001E-2</c:v>
                </c:pt>
                <c:pt idx="16">
                  <c:v>2.1146999999999999E-2</c:v>
                </c:pt>
                <c:pt idx="17">
                  <c:v>1.9989E-2</c:v>
                </c:pt>
                <c:pt idx="18">
                  <c:v>1.8918000000000001E-2</c:v>
                </c:pt>
                <c:pt idx="19">
                  <c:v>1.7930999999999999E-2</c:v>
                </c:pt>
                <c:pt idx="20">
                  <c:v>1.7027E-2</c:v>
                </c:pt>
                <c:pt idx="21">
                  <c:v>1.6202000000000001E-2</c:v>
                </c:pt>
                <c:pt idx="22">
                  <c:v>1.5452E-2</c:v>
                </c:pt>
                <c:pt idx="23">
                  <c:v>1.4775E-2</c:v>
                </c:pt>
                <c:pt idx="24">
                  <c:v>1.4165000000000001E-2</c:v>
                </c:pt>
                <c:pt idx="25">
                  <c:v>1.3618E-2</c:v>
                </c:pt>
                <c:pt idx="26">
                  <c:v>1.3131E-2</c:v>
                </c:pt>
                <c:pt idx="27">
                  <c:v>1.2699E-2</c:v>
                </c:pt>
                <c:pt idx="28">
                  <c:v>1.2317E-2</c:v>
                </c:pt>
                <c:pt idx="29">
                  <c:v>1.1981E-2</c:v>
                </c:pt>
                <c:pt idx="30">
                  <c:v>1.1686999999999999E-2</c:v>
                </c:pt>
                <c:pt idx="31">
                  <c:v>1.1429999999999999E-2</c:v>
                </c:pt>
                <c:pt idx="32">
                  <c:v>1.1207999999999999E-2</c:v>
                </c:pt>
                <c:pt idx="33">
                  <c:v>1.1016E-2</c:v>
                </c:pt>
                <c:pt idx="34">
                  <c:v>1.0851E-2</c:v>
                </c:pt>
                <c:pt idx="35">
                  <c:v>1.0710000000000001E-2</c:v>
                </c:pt>
                <c:pt idx="36">
                  <c:v>1.0588999999999999E-2</c:v>
                </c:pt>
                <c:pt idx="37">
                  <c:v>1.0488000000000001E-2</c:v>
                </c:pt>
                <c:pt idx="38">
                  <c:v>1.0402E-2</c:v>
                </c:pt>
                <c:pt idx="39">
                  <c:v>1.0329E-2</c:v>
                </c:pt>
                <c:pt idx="40">
                  <c:v>1.0269E-2</c:v>
                </c:pt>
                <c:pt idx="41">
                  <c:v>1.0219000000000001E-2</c:v>
                </c:pt>
                <c:pt idx="42">
                  <c:v>1.0177E-2</c:v>
                </c:pt>
                <c:pt idx="43">
                  <c:v>1.0142999999999999E-2</c:v>
                </c:pt>
                <c:pt idx="44">
                  <c:v>1.0115000000000001E-2</c:v>
                </c:pt>
                <c:pt idx="45">
                  <c:v>1.0092E-2</c:v>
                </c:pt>
                <c:pt idx="46">
                  <c:v>1.0073E-2</c:v>
                </c:pt>
                <c:pt idx="47">
                  <c:v>1.0057999999999999E-2</c:v>
                </c:pt>
                <c:pt idx="48">
                  <c:v>1.0045999999999999E-2</c:v>
                </c:pt>
                <c:pt idx="49">
                  <c:v>1.0036E-2</c:v>
                </c:pt>
                <c:pt idx="50">
                  <c:v>1.0028E-2</c:v>
                </c:pt>
                <c:pt idx="51">
                  <c:v>1.0022E-2</c:v>
                </c:pt>
                <c:pt idx="52">
                  <c:v>1.0017E-2</c:v>
                </c:pt>
                <c:pt idx="53">
                  <c:v>1.0012999999999999E-2</c:v>
                </c:pt>
                <c:pt idx="54">
                  <c:v>1.001E-2</c:v>
                </c:pt>
                <c:pt idx="55">
                  <c:v>1.0008E-2</c:v>
                </c:pt>
                <c:pt idx="56">
                  <c:v>1.0005999999999999E-2</c:v>
                </c:pt>
                <c:pt idx="57">
                  <c:v>1.0004000000000001E-2</c:v>
                </c:pt>
                <c:pt idx="58">
                  <c:v>1.0003E-2</c:v>
                </c:pt>
                <c:pt idx="59">
                  <c:v>1.0003E-2</c:v>
                </c:pt>
                <c:pt idx="60">
                  <c:v>1.0002E-2</c:v>
                </c:pt>
                <c:pt idx="61">
                  <c:v>1.0000999999999999E-2</c:v>
                </c:pt>
                <c:pt idx="62">
                  <c:v>1.0000999999999999E-2</c:v>
                </c:pt>
                <c:pt idx="63">
                  <c:v>1.0000999999999999E-2</c:v>
                </c:pt>
                <c:pt idx="64">
                  <c:v>1.0000999999999999E-2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ser>
          <c:idx val="3"/>
          <c:order val="2"/>
          <c:tx>
            <c:v>600s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'1373'!$B$2:$B$101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  <c:pt idx="38">
                  <c:v>76</c:v>
                </c:pt>
                <c:pt idx="39">
                  <c:v>78</c:v>
                </c:pt>
                <c:pt idx="40">
                  <c:v>80</c:v>
                </c:pt>
                <c:pt idx="41">
                  <c:v>82</c:v>
                </c:pt>
                <c:pt idx="42">
                  <c:v>84</c:v>
                </c:pt>
                <c:pt idx="43">
                  <c:v>86</c:v>
                </c:pt>
                <c:pt idx="44">
                  <c:v>88</c:v>
                </c:pt>
                <c:pt idx="45">
                  <c:v>90</c:v>
                </c:pt>
                <c:pt idx="46">
                  <c:v>92</c:v>
                </c:pt>
                <c:pt idx="47">
                  <c:v>94</c:v>
                </c:pt>
                <c:pt idx="48">
                  <c:v>96</c:v>
                </c:pt>
                <c:pt idx="49">
                  <c:v>98</c:v>
                </c:pt>
                <c:pt idx="50">
                  <c:v>100</c:v>
                </c:pt>
                <c:pt idx="51">
                  <c:v>102</c:v>
                </c:pt>
                <c:pt idx="52">
                  <c:v>104</c:v>
                </c:pt>
                <c:pt idx="53">
                  <c:v>106</c:v>
                </c:pt>
                <c:pt idx="54">
                  <c:v>108</c:v>
                </c:pt>
                <c:pt idx="55">
                  <c:v>110</c:v>
                </c:pt>
                <c:pt idx="56">
                  <c:v>112</c:v>
                </c:pt>
                <c:pt idx="57">
                  <c:v>114</c:v>
                </c:pt>
                <c:pt idx="58">
                  <c:v>116</c:v>
                </c:pt>
                <c:pt idx="59">
                  <c:v>118</c:v>
                </c:pt>
                <c:pt idx="60">
                  <c:v>120</c:v>
                </c:pt>
                <c:pt idx="61">
                  <c:v>122</c:v>
                </c:pt>
                <c:pt idx="62">
                  <c:v>124</c:v>
                </c:pt>
                <c:pt idx="63">
                  <c:v>126</c:v>
                </c:pt>
                <c:pt idx="64">
                  <c:v>128</c:v>
                </c:pt>
                <c:pt idx="65">
                  <c:v>130</c:v>
                </c:pt>
                <c:pt idx="66">
                  <c:v>132</c:v>
                </c:pt>
                <c:pt idx="67">
                  <c:v>134</c:v>
                </c:pt>
                <c:pt idx="68">
                  <c:v>136</c:v>
                </c:pt>
                <c:pt idx="69">
                  <c:v>138</c:v>
                </c:pt>
                <c:pt idx="70">
                  <c:v>140</c:v>
                </c:pt>
                <c:pt idx="71">
                  <c:v>142</c:v>
                </c:pt>
                <c:pt idx="72">
                  <c:v>144</c:v>
                </c:pt>
                <c:pt idx="73">
                  <c:v>146</c:v>
                </c:pt>
                <c:pt idx="74">
                  <c:v>148</c:v>
                </c:pt>
                <c:pt idx="75">
                  <c:v>150</c:v>
                </c:pt>
                <c:pt idx="76">
                  <c:v>152</c:v>
                </c:pt>
                <c:pt idx="77">
                  <c:v>154</c:v>
                </c:pt>
                <c:pt idx="78">
                  <c:v>156</c:v>
                </c:pt>
                <c:pt idx="79">
                  <c:v>158</c:v>
                </c:pt>
                <c:pt idx="80">
                  <c:v>160</c:v>
                </c:pt>
                <c:pt idx="81">
                  <c:v>162</c:v>
                </c:pt>
                <c:pt idx="82">
                  <c:v>164</c:v>
                </c:pt>
                <c:pt idx="83">
                  <c:v>166</c:v>
                </c:pt>
                <c:pt idx="84">
                  <c:v>168</c:v>
                </c:pt>
                <c:pt idx="85">
                  <c:v>170</c:v>
                </c:pt>
                <c:pt idx="86">
                  <c:v>172</c:v>
                </c:pt>
                <c:pt idx="87">
                  <c:v>174</c:v>
                </c:pt>
                <c:pt idx="88">
                  <c:v>176</c:v>
                </c:pt>
                <c:pt idx="89">
                  <c:v>178</c:v>
                </c:pt>
                <c:pt idx="90">
                  <c:v>180</c:v>
                </c:pt>
                <c:pt idx="91">
                  <c:v>182</c:v>
                </c:pt>
                <c:pt idx="92">
                  <c:v>184</c:v>
                </c:pt>
                <c:pt idx="93">
                  <c:v>186</c:v>
                </c:pt>
                <c:pt idx="94">
                  <c:v>188</c:v>
                </c:pt>
                <c:pt idx="95">
                  <c:v>190</c:v>
                </c:pt>
                <c:pt idx="96">
                  <c:v>192</c:v>
                </c:pt>
                <c:pt idx="97">
                  <c:v>194</c:v>
                </c:pt>
                <c:pt idx="98">
                  <c:v>196</c:v>
                </c:pt>
                <c:pt idx="99">
                  <c:v>198</c:v>
                </c:pt>
              </c:numCache>
            </c:numRef>
          </c:xVal>
          <c:yVal>
            <c:numRef>
              <c:f>'1373'!$F$2:$F$101</c:f>
              <c:numCache>
                <c:formatCode>General</c:formatCode>
                <c:ptCount val="100"/>
                <c:pt idx="0">
                  <c:v>0.05</c:v>
                </c:pt>
                <c:pt idx="1">
                  <c:v>4.8236000000000001E-2</c:v>
                </c:pt>
                <c:pt idx="2">
                  <c:v>4.6476999999999997E-2</c:v>
                </c:pt>
                <c:pt idx="3">
                  <c:v>4.4727999999999997E-2</c:v>
                </c:pt>
                <c:pt idx="4">
                  <c:v>4.2995999999999999E-2</c:v>
                </c:pt>
                <c:pt idx="5">
                  <c:v>4.1285000000000002E-2</c:v>
                </c:pt>
                <c:pt idx="6">
                  <c:v>3.9600000000000003E-2</c:v>
                </c:pt>
                <c:pt idx="7">
                  <c:v>3.7945E-2</c:v>
                </c:pt>
                <c:pt idx="8">
                  <c:v>3.6325999999999997E-2</c:v>
                </c:pt>
                <c:pt idx="9">
                  <c:v>3.4744999999999998E-2</c:v>
                </c:pt>
                <c:pt idx="10">
                  <c:v>3.3207E-2</c:v>
                </c:pt>
                <c:pt idx="11">
                  <c:v>3.1716000000000001E-2</c:v>
                </c:pt>
                <c:pt idx="12">
                  <c:v>3.0273999999999999E-2</c:v>
                </c:pt>
                <c:pt idx="13">
                  <c:v>2.8884E-2</c:v>
                </c:pt>
                <c:pt idx="14">
                  <c:v>2.7548E-2</c:v>
                </c:pt>
                <c:pt idx="15">
                  <c:v>2.6268E-2</c:v>
                </c:pt>
                <c:pt idx="16">
                  <c:v>2.5045999999999999E-2</c:v>
                </c:pt>
                <c:pt idx="17">
                  <c:v>2.3882E-2</c:v>
                </c:pt>
                <c:pt idx="18">
                  <c:v>2.2776999999999999E-2</c:v>
                </c:pt>
                <c:pt idx="19">
                  <c:v>2.1731E-2</c:v>
                </c:pt>
                <c:pt idx="20">
                  <c:v>2.0743999999999999E-2</c:v>
                </c:pt>
                <c:pt idx="21">
                  <c:v>1.9814999999999999E-2</c:v>
                </c:pt>
                <c:pt idx="22">
                  <c:v>1.8945E-2</c:v>
                </c:pt>
                <c:pt idx="23">
                  <c:v>1.8131000000000001E-2</c:v>
                </c:pt>
                <c:pt idx="24">
                  <c:v>1.7371999999999999E-2</c:v>
                </c:pt>
                <c:pt idx="25">
                  <c:v>1.6667000000000001E-2</c:v>
                </c:pt>
                <c:pt idx="26">
                  <c:v>1.6014E-2</c:v>
                </c:pt>
                <c:pt idx="27">
                  <c:v>1.5410999999999999E-2</c:v>
                </c:pt>
                <c:pt idx="28">
                  <c:v>1.4855999999999999E-2</c:v>
                </c:pt>
                <c:pt idx="29">
                  <c:v>1.4345999999999999E-2</c:v>
                </c:pt>
                <c:pt idx="30">
                  <c:v>1.3879000000000001E-2</c:v>
                </c:pt>
                <c:pt idx="31">
                  <c:v>1.3454000000000001E-2</c:v>
                </c:pt>
                <c:pt idx="32">
                  <c:v>1.3067E-2</c:v>
                </c:pt>
                <c:pt idx="33">
                  <c:v>1.2716E-2</c:v>
                </c:pt>
                <c:pt idx="34">
                  <c:v>1.2399E-2</c:v>
                </c:pt>
                <c:pt idx="35">
                  <c:v>1.2113000000000001E-2</c:v>
                </c:pt>
                <c:pt idx="36">
                  <c:v>1.1856E-2</c:v>
                </c:pt>
                <c:pt idx="37">
                  <c:v>1.1625999999999999E-2</c:v>
                </c:pt>
                <c:pt idx="38">
                  <c:v>1.142E-2</c:v>
                </c:pt>
                <c:pt idx="39">
                  <c:v>1.1237E-2</c:v>
                </c:pt>
                <c:pt idx="40">
                  <c:v>1.1075E-2</c:v>
                </c:pt>
                <c:pt idx="41">
                  <c:v>1.0932000000000001E-2</c:v>
                </c:pt>
                <c:pt idx="42">
                  <c:v>1.0805E-2</c:v>
                </c:pt>
                <c:pt idx="43">
                  <c:v>1.0694E-2</c:v>
                </c:pt>
                <c:pt idx="44">
                  <c:v>1.0596E-2</c:v>
                </c:pt>
                <c:pt idx="45">
                  <c:v>1.0511E-2</c:v>
                </c:pt>
                <c:pt idx="46">
                  <c:v>1.0436000000000001E-2</c:v>
                </c:pt>
                <c:pt idx="47">
                  <c:v>1.0371999999999999E-2</c:v>
                </c:pt>
                <c:pt idx="48">
                  <c:v>1.0316000000000001E-2</c:v>
                </c:pt>
                <c:pt idx="49">
                  <c:v>1.0267999999999999E-2</c:v>
                </c:pt>
                <c:pt idx="50">
                  <c:v>1.0226000000000001E-2</c:v>
                </c:pt>
                <c:pt idx="51">
                  <c:v>1.0191E-2</c:v>
                </c:pt>
                <c:pt idx="52">
                  <c:v>1.0160000000000001E-2</c:v>
                </c:pt>
                <c:pt idx="53">
                  <c:v>1.0134000000000001E-2</c:v>
                </c:pt>
                <c:pt idx="54">
                  <c:v>1.0111999999999999E-2</c:v>
                </c:pt>
                <c:pt idx="55">
                  <c:v>1.0093E-2</c:v>
                </c:pt>
                <c:pt idx="56">
                  <c:v>1.0076999999999999E-2</c:v>
                </c:pt>
                <c:pt idx="57">
                  <c:v>1.0064E-2</c:v>
                </c:pt>
                <c:pt idx="58">
                  <c:v>1.0052999999999999E-2</c:v>
                </c:pt>
                <c:pt idx="59">
                  <c:v>1.0044000000000001E-2</c:v>
                </c:pt>
                <c:pt idx="60">
                  <c:v>1.0036E-2</c:v>
                </c:pt>
                <c:pt idx="61">
                  <c:v>1.0029E-2</c:v>
                </c:pt>
                <c:pt idx="62">
                  <c:v>1.0024E-2</c:v>
                </c:pt>
                <c:pt idx="63">
                  <c:v>1.0019E-2</c:v>
                </c:pt>
                <c:pt idx="64">
                  <c:v>1.0016000000000001E-2</c:v>
                </c:pt>
                <c:pt idx="65">
                  <c:v>1.0012999999999999E-2</c:v>
                </c:pt>
                <c:pt idx="66">
                  <c:v>1.001E-2</c:v>
                </c:pt>
                <c:pt idx="67">
                  <c:v>1.0008E-2</c:v>
                </c:pt>
                <c:pt idx="68">
                  <c:v>1.0007E-2</c:v>
                </c:pt>
                <c:pt idx="69">
                  <c:v>1.0005E-2</c:v>
                </c:pt>
                <c:pt idx="70">
                  <c:v>1.0004000000000001E-2</c:v>
                </c:pt>
                <c:pt idx="71">
                  <c:v>1.0003E-2</c:v>
                </c:pt>
                <c:pt idx="72">
                  <c:v>1.0003E-2</c:v>
                </c:pt>
                <c:pt idx="73">
                  <c:v>1.0002E-2</c:v>
                </c:pt>
                <c:pt idx="74">
                  <c:v>1.0002E-2</c:v>
                </c:pt>
                <c:pt idx="75">
                  <c:v>1.0000999999999999E-2</c:v>
                </c:pt>
                <c:pt idx="76">
                  <c:v>1.0000999999999999E-2</c:v>
                </c:pt>
                <c:pt idx="77">
                  <c:v>1.0000999999999999E-2</c:v>
                </c:pt>
                <c:pt idx="78">
                  <c:v>1.0000999999999999E-2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ser>
          <c:idx val="4"/>
          <c:order val="3"/>
          <c:tx>
            <c:v>800s</c:v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'1373'!$B$2:$B$101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  <c:pt idx="38">
                  <c:v>76</c:v>
                </c:pt>
                <c:pt idx="39">
                  <c:v>78</c:v>
                </c:pt>
                <c:pt idx="40">
                  <c:v>80</c:v>
                </c:pt>
                <c:pt idx="41">
                  <c:v>82</c:v>
                </c:pt>
                <c:pt idx="42">
                  <c:v>84</c:v>
                </c:pt>
                <c:pt idx="43">
                  <c:v>86</c:v>
                </c:pt>
                <c:pt idx="44">
                  <c:v>88</c:v>
                </c:pt>
                <c:pt idx="45">
                  <c:v>90</c:v>
                </c:pt>
                <c:pt idx="46">
                  <c:v>92</c:v>
                </c:pt>
                <c:pt idx="47">
                  <c:v>94</c:v>
                </c:pt>
                <c:pt idx="48">
                  <c:v>96</c:v>
                </c:pt>
                <c:pt idx="49">
                  <c:v>98</c:v>
                </c:pt>
                <c:pt idx="50">
                  <c:v>100</c:v>
                </c:pt>
                <c:pt idx="51">
                  <c:v>102</c:v>
                </c:pt>
                <c:pt idx="52">
                  <c:v>104</c:v>
                </c:pt>
                <c:pt idx="53">
                  <c:v>106</c:v>
                </c:pt>
                <c:pt idx="54">
                  <c:v>108</c:v>
                </c:pt>
                <c:pt idx="55">
                  <c:v>110</c:v>
                </c:pt>
                <c:pt idx="56">
                  <c:v>112</c:v>
                </c:pt>
                <c:pt idx="57">
                  <c:v>114</c:v>
                </c:pt>
                <c:pt idx="58">
                  <c:v>116</c:v>
                </c:pt>
                <c:pt idx="59">
                  <c:v>118</c:v>
                </c:pt>
                <c:pt idx="60">
                  <c:v>120</c:v>
                </c:pt>
                <c:pt idx="61">
                  <c:v>122</c:v>
                </c:pt>
                <c:pt idx="62">
                  <c:v>124</c:v>
                </c:pt>
                <c:pt idx="63">
                  <c:v>126</c:v>
                </c:pt>
                <c:pt idx="64">
                  <c:v>128</c:v>
                </c:pt>
                <c:pt idx="65">
                  <c:v>130</c:v>
                </c:pt>
                <c:pt idx="66">
                  <c:v>132</c:v>
                </c:pt>
                <c:pt idx="67">
                  <c:v>134</c:v>
                </c:pt>
                <c:pt idx="68">
                  <c:v>136</c:v>
                </c:pt>
                <c:pt idx="69">
                  <c:v>138</c:v>
                </c:pt>
                <c:pt idx="70">
                  <c:v>140</c:v>
                </c:pt>
                <c:pt idx="71">
                  <c:v>142</c:v>
                </c:pt>
                <c:pt idx="72">
                  <c:v>144</c:v>
                </c:pt>
                <c:pt idx="73">
                  <c:v>146</c:v>
                </c:pt>
                <c:pt idx="74">
                  <c:v>148</c:v>
                </c:pt>
                <c:pt idx="75">
                  <c:v>150</c:v>
                </c:pt>
                <c:pt idx="76">
                  <c:v>152</c:v>
                </c:pt>
                <c:pt idx="77">
                  <c:v>154</c:v>
                </c:pt>
                <c:pt idx="78">
                  <c:v>156</c:v>
                </c:pt>
                <c:pt idx="79">
                  <c:v>158</c:v>
                </c:pt>
                <c:pt idx="80">
                  <c:v>160</c:v>
                </c:pt>
                <c:pt idx="81">
                  <c:v>162</c:v>
                </c:pt>
                <c:pt idx="82">
                  <c:v>164</c:v>
                </c:pt>
                <c:pt idx="83">
                  <c:v>166</c:v>
                </c:pt>
                <c:pt idx="84">
                  <c:v>168</c:v>
                </c:pt>
                <c:pt idx="85">
                  <c:v>170</c:v>
                </c:pt>
                <c:pt idx="86">
                  <c:v>172</c:v>
                </c:pt>
                <c:pt idx="87">
                  <c:v>174</c:v>
                </c:pt>
                <c:pt idx="88">
                  <c:v>176</c:v>
                </c:pt>
                <c:pt idx="89">
                  <c:v>178</c:v>
                </c:pt>
                <c:pt idx="90">
                  <c:v>180</c:v>
                </c:pt>
                <c:pt idx="91">
                  <c:v>182</c:v>
                </c:pt>
                <c:pt idx="92">
                  <c:v>184</c:v>
                </c:pt>
                <c:pt idx="93">
                  <c:v>186</c:v>
                </c:pt>
                <c:pt idx="94">
                  <c:v>188</c:v>
                </c:pt>
                <c:pt idx="95">
                  <c:v>190</c:v>
                </c:pt>
                <c:pt idx="96">
                  <c:v>192</c:v>
                </c:pt>
                <c:pt idx="97">
                  <c:v>194</c:v>
                </c:pt>
                <c:pt idx="98">
                  <c:v>196</c:v>
                </c:pt>
                <c:pt idx="99">
                  <c:v>198</c:v>
                </c:pt>
              </c:numCache>
            </c:numRef>
          </c:xVal>
          <c:yVal>
            <c:numRef>
              <c:f>'1373'!$G$2:$G$101</c:f>
              <c:numCache>
                <c:formatCode>General</c:formatCode>
                <c:ptCount val="100"/>
                <c:pt idx="0">
                  <c:v>0.05</c:v>
                </c:pt>
                <c:pt idx="1">
                  <c:v>4.8471E-2</c:v>
                </c:pt>
                <c:pt idx="2">
                  <c:v>4.6946000000000002E-2</c:v>
                </c:pt>
                <c:pt idx="3">
                  <c:v>4.5428000000000003E-2</c:v>
                </c:pt>
                <c:pt idx="4">
                  <c:v>4.3920000000000001E-2</c:v>
                </c:pt>
                <c:pt idx="5">
                  <c:v>4.2425999999999998E-2</c:v>
                </c:pt>
                <c:pt idx="6">
                  <c:v>4.0948999999999999E-2</c:v>
                </c:pt>
                <c:pt idx="7">
                  <c:v>3.9493E-2</c:v>
                </c:pt>
                <c:pt idx="8">
                  <c:v>3.8059000000000003E-2</c:v>
                </c:pt>
                <c:pt idx="9">
                  <c:v>3.6651999999999997E-2</c:v>
                </c:pt>
                <c:pt idx="10">
                  <c:v>3.5272999999999999E-2</c:v>
                </c:pt>
                <c:pt idx="11">
                  <c:v>3.3925999999999998E-2</c:v>
                </c:pt>
                <c:pt idx="12">
                  <c:v>3.2612000000000002E-2</c:v>
                </c:pt>
                <c:pt idx="13">
                  <c:v>3.1334000000000001E-2</c:v>
                </c:pt>
                <c:pt idx="14">
                  <c:v>3.0093000000000002E-2</c:v>
                </c:pt>
                <c:pt idx="15">
                  <c:v>2.8892000000000001E-2</c:v>
                </c:pt>
                <c:pt idx="16">
                  <c:v>2.7730999999999999E-2</c:v>
                </c:pt>
                <c:pt idx="17">
                  <c:v>2.6612E-2</c:v>
                </c:pt>
                <c:pt idx="18">
                  <c:v>2.5536E-2</c:v>
                </c:pt>
                <c:pt idx="19">
                  <c:v>2.4504000000000001E-2</c:v>
                </c:pt>
                <c:pt idx="20">
                  <c:v>2.3515000000000001E-2</c:v>
                </c:pt>
                <c:pt idx="21">
                  <c:v>2.2571000000000001E-2</c:v>
                </c:pt>
                <c:pt idx="22">
                  <c:v>2.1670999999999999E-2</c:v>
                </c:pt>
                <c:pt idx="23">
                  <c:v>2.0816000000000001E-2</c:v>
                </c:pt>
                <c:pt idx="24">
                  <c:v>2.0004999999999998E-2</c:v>
                </c:pt>
                <c:pt idx="25">
                  <c:v>1.9237000000000001E-2</c:v>
                </c:pt>
                <c:pt idx="26">
                  <c:v>1.8512000000000001E-2</c:v>
                </c:pt>
                <c:pt idx="27">
                  <c:v>1.7829000000000001E-2</c:v>
                </c:pt>
                <c:pt idx="28">
                  <c:v>1.7187000000000001E-2</c:v>
                </c:pt>
                <c:pt idx="29">
                  <c:v>1.6584999999999999E-2</c:v>
                </c:pt>
                <c:pt idx="30">
                  <c:v>1.6021000000000001E-2</c:v>
                </c:pt>
                <c:pt idx="31">
                  <c:v>1.5495999999999999E-2</c:v>
                </c:pt>
                <c:pt idx="32">
                  <c:v>1.5006E-2</c:v>
                </c:pt>
                <c:pt idx="33">
                  <c:v>1.4551E-2</c:v>
                </c:pt>
                <c:pt idx="34">
                  <c:v>1.4128999999999999E-2</c:v>
                </c:pt>
                <c:pt idx="35">
                  <c:v>1.3738999999999999E-2</c:v>
                </c:pt>
                <c:pt idx="36">
                  <c:v>1.3379E-2</c:v>
                </c:pt>
                <c:pt idx="37">
                  <c:v>1.3048000000000001E-2</c:v>
                </c:pt>
                <c:pt idx="38">
                  <c:v>1.2743000000000001E-2</c:v>
                </c:pt>
                <c:pt idx="39">
                  <c:v>1.2463999999999999E-2</c:v>
                </c:pt>
                <c:pt idx="40">
                  <c:v>1.2208999999999999E-2</c:v>
                </c:pt>
                <c:pt idx="41">
                  <c:v>1.1977E-2</c:v>
                </c:pt>
                <c:pt idx="42">
                  <c:v>1.1764999999999999E-2</c:v>
                </c:pt>
                <c:pt idx="43">
                  <c:v>1.1573E-2</c:v>
                </c:pt>
                <c:pt idx="44">
                  <c:v>1.1398E-2</c:v>
                </c:pt>
                <c:pt idx="45">
                  <c:v>1.1240999999999999E-2</c:v>
                </c:pt>
                <c:pt idx="46">
                  <c:v>1.1098999999999999E-2</c:v>
                </c:pt>
                <c:pt idx="47">
                  <c:v>1.0971E-2</c:v>
                </c:pt>
                <c:pt idx="48">
                  <c:v>1.0855999999999999E-2</c:v>
                </c:pt>
                <c:pt idx="49">
                  <c:v>1.0754E-2</c:v>
                </c:pt>
                <c:pt idx="50">
                  <c:v>1.0662E-2</c:v>
                </c:pt>
                <c:pt idx="51">
                  <c:v>1.0580000000000001E-2</c:v>
                </c:pt>
                <c:pt idx="52">
                  <c:v>1.0507000000000001E-2</c:v>
                </c:pt>
                <c:pt idx="53">
                  <c:v>1.0442999999999999E-2</c:v>
                </c:pt>
                <c:pt idx="54">
                  <c:v>1.0385999999999999E-2</c:v>
                </c:pt>
                <c:pt idx="55">
                  <c:v>1.0335E-2</c:v>
                </c:pt>
                <c:pt idx="56">
                  <c:v>1.0291E-2</c:v>
                </c:pt>
                <c:pt idx="57">
                  <c:v>1.0251E-2</c:v>
                </c:pt>
                <c:pt idx="58">
                  <c:v>1.0217E-2</c:v>
                </c:pt>
                <c:pt idx="59">
                  <c:v>1.0187E-2</c:v>
                </c:pt>
                <c:pt idx="60">
                  <c:v>1.0161E-2</c:v>
                </c:pt>
                <c:pt idx="61">
                  <c:v>1.0137999999999999E-2</c:v>
                </c:pt>
                <c:pt idx="62">
                  <c:v>1.0118E-2</c:v>
                </c:pt>
                <c:pt idx="63">
                  <c:v>1.0101000000000001E-2</c:v>
                </c:pt>
                <c:pt idx="64">
                  <c:v>1.0085999999999999E-2</c:v>
                </c:pt>
                <c:pt idx="65">
                  <c:v>1.0073E-2</c:v>
                </c:pt>
                <c:pt idx="66">
                  <c:v>1.0062E-2</c:v>
                </c:pt>
                <c:pt idx="67">
                  <c:v>1.0052999999999999E-2</c:v>
                </c:pt>
                <c:pt idx="68">
                  <c:v>1.0045E-2</c:v>
                </c:pt>
                <c:pt idx="69">
                  <c:v>1.0038E-2</c:v>
                </c:pt>
                <c:pt idx="70">
                  <c:v>1.0031999999999999E-2</c:v>
                </c:pt>
                <c:pt idx="71">
                  <c:v>1.0026999999999999E-2</c:v>
                </c:pt>
                <c:pt idx="72">
                  <c:v>1.0022E-2</c:v>
                </c:pt>
                <c:pt idx="73">
                  <c:v>1.0019E-2</c:v>
                </c:pt>
                <c:pt idx="74">
                  <c:v>1.0016000000000001E-2</c:v>
                </c:pt>
                <c:pt idx="75">
                  <c:v>1.0012999999999999E-2</c:v>
                </c:pt>
                <c:pt idx="76">
                  <c:v>1.0011000000000001E-2</c:v>
                </c:pt>
                <c:pt idx="77">
                  <c:v>1.0009000000000001E-2</c:v>
                </c:pt>
                <c:pt idx="78">
                  <c:v>1.0007E-2</c:v>
                </c:pt>
                <c:pt idx="79">
                  <c:v>1.0005999999999999E-2</c:v>
                </c:pt>
                <c:pt idx="80">
                  <c:v>1.0005E-2</c:v>
                </c:pt>
                <c:pt idx="81">
                  <c:v>1.0004000000000001E-2</c:v>
                </c:pt>
                <c:pt idx="82">
                  <c:v>1.0003E-2</c:v>
                </c:pt>
                <c:pt idx="83">
                  <c:v>1.0003E-2</c:v>
                </c:pt>
                <c:pt idx="84">
                  <c:v>1.0002E-2</c:v>
                </c:pt>
                <c:pt idx="85">
                  <c:v>1.0002E-2</c:v>
                </c:pt>
                <c:pt idx="86">
                  <c:v>1.0000999999999999E-2</c:v>
                </c:pt>
                <c:pt idx="87">
                  <c:v>1.0000999999999999E-2</c:v>
                </c:pt>
                <c:pt idx="88">
                  <c:v>1.0000999999999999E-2</c:v>
                </c:pt>
                <c:pt idx="89">
                  <c:v>1.0000999999999999E-2</c:v>
                </c:pt>
                <c:pt idx="90">
                  <c:v>1.0000999999999999E-2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ser>
          <c:idx val="5"/>
          <c:order val="4"/>
          <c:tx>
            <c:v>1000s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'1373'!$B$2:$B$101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48</c:v>
                </c:pt>
                <c:pt idx="25">
                  <c:v>50</c:v>
                </c:pt>
                <c:pt idx="26">
                  <c:v>52</c:v>
                </c:pt>
                <c:pt idx="27">
                  <c:v>54</c:v>
                </c:pt>
                <c:pt idx="28">
                  <c:v>56</c:v>
                </c:pt>
                <c:pt idx="29">
                  <c:v>58</c:v>
                </c:pt>
                <c:pt idx="30">
                  <c:v>60</c:v>
                </c:pt>
                <c:pt idx="31">
                  <c:v>62</c:v>
                </c:pt>
                <c:pt idx="32">
                  <c:v>64</c:v>
                </c:pt>
                <c:pt idx="33">
                  <c:v>66</c:v>
                </c:pt>
                <c:pt idx="34">
                  <c:v>68</c:v>
                </c:pt>
                <c:pt idx="35">
                  <c:v>70</c:v>
                </c:pt>
                <c:pt idx="36">
                  <c:v>72</c:v>
                </c:pt>
                <c:pt idx="37">
                  <c:v>74</c:v>
                </c:pt>
                <c:pt idx="38">
                  <c:v>76</c:v>
                </c:pt>
                <c:pt idx="39">
                  <c:v>78</c:v>
                </c:pt>
                <c:pt idx="40">
                  <c:v>80</c:v>
                </c:pt>
                <c:pt idx="41">
                  <c:v>82</c:v>
                </c:pt>
                <c:pt idx="42">
                  <c:v>84</c:v>
                </c:pt>
                <c:pt idx="43">
                  <c:v>86</c:v>
                </c:pt>
                <c:pt idx="44">
                  <c:v>88</c:v>
                </c:pt>
                <c:pt idx="45">
                  <c:v>90</c:v>
                </c:pt>
                <c:pt idx="46">
                  <c:v>92</c:v>
                </c:pt>
                <c:pt idx="47">
                  <c:v>94</c:v>
                </c:pt>
                <c:pt idx="48">
                  <c:v>96</c:v>
                </c:pt>
                <c:pt idx="49">
                  <c:v>98</c:v>
                </c:pt>
                <c:pt idx="50">
                  <c:v>100</c:v>
                </c:pt>
                <c:pt idx="51">
                  <c:v>102</c:v>
                </c:pt>
                <c:pt idx="52">
                  <c:v>104</c:v>
                </c:pt>
                <c:pt idx="53">
                  <c:v>106</c:v>
                </c:pt>
                <c:pt idx="54">
                  <c:v>108</c:v>
                </c:pt>
                <c:pt idx="55">
                  <c:v>110</c:v>
                </c:pt>
                <c:pt idx="56">
                  <c:v>112</c:v>
                </c:pt>
                <c:pt idx="57">
                  <c:v>114</c:v>
                </c:pt>
                <c:pt idx="58">
                  <c:v>116</c:v>
                </c:pt>
                <c:pt idx="59">
                  <c:v>118</c:v>
                </c:pt>
                <c:pt idx="60">
                  <c:v>120</c:v>
                </c:pt>
                <c:pt idx="61">
                  <c:v>122</c:v>
                </c:pt>
                <c:pt idx="62">
                  <c:v>124</c:v>
                </c:pt>
                <c:pt idx="63">
                  <c:v>126</c:v>
                </c:pt>
                <c:pt idx="64">
                  <c:v>128</c:v>
                </c:pt>
                <c:pt idx="65">
                  <c:v>130</c:v>
                </c:pt>
                <c:pt idx="66">
                  <c:v>132</c:v>
                </c:pt>
                <c:pt idx="67">
                  <c:v>134</c:v>
                </c:pt>
                <c:pt idx="68">
                  <c:v>136</c:v>
                </c:pt>
                <c:pt idx="69">
                  <c:v>138</c:v>
                </c:pt>
                <c:pt idx="70">
                  <c:v>140</c:v>
                </c:pt>
                <c:pt idx="71">
                  <c:v>142</c:v>
                </c:pt>
                <c:pt idx="72">
                  <c:v>144</c:v>
                </c:pt>
                <c:pt idx="73">
                  <c:v>146</c:v>
                </c:pt>
                <c:pt idx="74">
                  <c:v>148</c:v>
                </c:pt>
                <c:pt idx="75">
                  <c:v>150</c:v>
                </c:pt>
                <c:pt idx="76">
                  <c:v>152</c:v>
                </c:pt>
                <c:pt idx="77">
                  <c:v>154</c:v>
                </c:pt>
                <c:pt idx="78">
                  <c:v>156</c:v>
                </c:pt>
                <c:pt idx="79">
                  <c:v>158</c:v>
                </c:pt>
                <c:pt idx="80">
                  <c:v>160</c:v>
                </c:pt>
                <c:pt idx="81">
                  <c:v>162</c:v>
                </c:pt>
                <c:pt idx="82">
                  <c:v>164</c:v>
                </c:pt>
                <c:pt idx="83">
                  <c:v>166</c:v>
                </c:pt>
                <c:pt idx="84">
                  <c:v>168</c:v>
                </c:pt>
                <c:pt idx="85">
                  <c:v>170</c:v>
                </c:pt>
                <c:pt idx="86">
                  <c:v>172</c:v>
                </c:pt>
                <c:pt idx="87">
                  <c:v>174</c:v>
                </c:pt>
                <c:pt idx="88">
                  <c:v>176</c:v>
                </c:pt>
                <c:pt idx="89">
                  <c:v>178</c:v>
                </c:pt>
                <c:pt idx="90">
                  <c:v>180</c:v>
                </c:pt>
                <c:pt idx="91">
                  <c:v>182</c:v>
                </c:pt>
                <c:pt idx="92">
                  <c:v>184</c:v>
                </c:pt>
                <c:pt idx="93">
                  <c:v>186</c:v>
                </c:pt>
                <c:pt idx="94">
                  <c:v>188</c:v>
                </c:pt>
                <c:pt idx="95">
                  <c:v>190</c:v>
                </c:pt>
                <c:pt idx="96">
                  <c:v>192</c:v>
                </c:pt>
                <c:pt idx="97">
                  <c:v>194</c:v>
                </c:pt>
                <c:pt idx="98">
                  <c:v>196</c:v>
                </c:pt>
                <c:pt idx="99">
                  <c:v>198</c:v>
                </c:pt>
              </c:numCache>
            </c:numRef>
          </c:xVal>
          <c:yVal>
            <c:numRef>
              <c:f>'1373'!$H$2:$H$101</c:f>
              <c:numCache>
                <c:formatCode>General</c:formatCode>
                <c:ptCount val="100"/>
                <c:pt idx="0">
                  <c:v>0.05</c:v>
                </c:pt>
                <c:pt idx="1">
                  <c:v>4.8632000000000002E-2</c:v>
                </c:pt>
                <c:pt idx="2">
                  <c:v>4.7267000000000003E-2</c:v>
                </c:pt>
                <c:pt idx="3">
                  <c:v>4.5907000000000003E-2</c:v>
                </c:pt>
                <c:pt idx="4">
                  <c:v>4.4554000000000003E-2</c:v>
                </c:pt>
                <c:pt idx="5">
                  <c:v>4.3212E-2</c:v>
                </c:pt>
                <c:pt idx="6">
                  <c:v>4.1881000000000002E-2</c:v>
                </c:pt>
                <c:pt idx="7">
                  <c:v>4.0564999999999997E-2</c:v>
                </c:pt>
                <c:pt idx="8">
                  <c:v>3.9266000000000002E-2</c:v>
                </c:pt>
                <c:pt idx="9">
                  <c:v>3.7985999999999999E-2</c:v>
                </c:pt>
                <c:pt idx="10">
                  <c:v>3.6727000000000003E-2</c:v>
                </c:pt>
                <c:pt idx="11">
                  <c:v>3.5491000000000002E-2</c:v>
                </c:pt>
                <c:pt idx="12">
                  <c:v>3.4278999999999997E-2</c:v>
                </c:pt>
                <c:pt idx="13">
                  <c:v>3.3093999999999998E-2</c:v>
                </c:pt>
                <c:pt idx="14">
                  <c:v>3.1937E-2</c:v>
                </c:pt>
                <c:pt idx="15">
                  <c:v>3.0809E-2</c:v>
                </c:pt>
                <c:pt idx="16">
                  <c:v>2.9711999999999999E-2</c:v>
                </c:pt>
                <c:pt idx="17">
                  <c:v>2.8646999999999999E-2</c:v>
                </c:pt>
                <c:pt idx="18">
                  <c:v>2.7614E-2</c:v>
                </c:pt>
                <c:pt idx="19">
                  <c:v>2.6615E-2</c:v>
                </c:pt>
                <c:pt idx="20">
                  <c:v>2.5649999999999999E-2</c:v>
                </c:pt>
                <c:pt idx="21">
                  <c:v>2.4719999999999999E-2</c:v>
                </c:pt>
                <c:pt idx="22">
                  <c:v>2.3826E-2</c:v>
                </c:pt>
                <c:pt idx="23">
                  <c:v>2.2966E-2</c:v>
                </c:pt>
                <c:pt idx="24">
                  <c:v>2.2141999999999998E-2</c:v>
                </c:pt>
                <c:pt idx="25">
                  <c:v>2.1354000000000001E-2</c:v>
                </c:pt>
                <c:pt idx="26">
                  <c:v>2.0601000000000001E-2</c:v>
                </c:pt>
                <c:pt idx="27">
                  <c:v>1.9883999999999999E-2</c:v>
                </c:pt>
                <c:pt idx="28">
                  <c:v>1.9200999999999999E-2</c:v>
                </c:pt>
                <c:pt idx="29">
                  <c:v>1.8551999999999999E-2</c:v>
                </c:pt>
                <c:pt idx="30">
                  <c:v>1.7937000000000002E-2</c:v>
                </c:pt>
                <c:pt idx="31">
                  <c:v>1.7354999999999999E-2</c:v>
                </c:pt>
                <c:pt idx="32">
                  <c:v>1.6805E-2</c:v>
                </c:pt>
                <c:pt idx="33">
                  <c:v>1.6285999999999998E-2</c:v>
                </c:pt>
                <c:pt idx="34">
                  <c:v>1.5798E-2</c:v>
                </c:pt>
                <c:pt idx="35">
                  <c:v>1.5339999999999999E-2</c:v>
                </c:pt>
                <c:pt idx="36">
                  <c:v>1.491E-2</c:v>
                </c:pt>
                <c:pt idx="37">
                  <c:v>1.4508E-2</c:v>
                </c:pt>
                <c:pt idx="38">
                  <c:v>1.4132E-2</c:v>
                </c:pt>
                <c:pt idx="39">
                  <c:v>1.3781E-2</c:v>
                </c:pt>
                <c:pt idx="40">
                  <c:v>1.3455E-2</c:v>
                </c:pt>
                <c:pt idx="41">
                  <c:v>1.3152E-2</c:v>
                </c:pt>
                <c:pt idx="42">
                  <c:v>1.2869999999999999E-2</c:v>
                </c:pt>
                <c:pt idx="43">
                  <c:v>1.261E-2</c:v>
                </c:pt>
                <c:pt idx="44">
                  <c:v>1.2370000000000001E-2</c:v>
                </c:pt>
                <c:pt idx="45">
                  <c:v>1.2148000000000001E-2</c:v>
                </c:pt>
                <c:pt idx="46">
                  <c:v>1.1944E-2</c:v>
                </c:pt>
                <c:pt idx="47">
                  <c:v>1.1756000000000001E-2</c:v>
                </c:pt>
                <c:pt idx="48">
                  <c:v>1.1584000000000001E-2</c:v>
                </c:pt>
                <c:pt idx="49">
                  <c:v>1.1426E-2</c:v>
                </c:pt>
                <c:pt idx="50">
                  <c:v>1.1282E-2</c:v>
                </c:pt>
                <c:pt idx="51">
                  <c:v>1.1150999999999999E-2</c:v>
                </c:pt>
                <c:pt idx="52">
                  <c:v>1.1030999999999999E-2</c:v>
                </c:pt>
                <c:pt idx="53">
                  <c:v>1.0921999999999999E-2</c:v>
                </c:pt>
                <c:pt idx="54">
                  <c:v>1.0824E-2</c:v>
                </c:pt>
                <c:pt idx="55">
                  <c:v>1.0734E-2</c:v>
                </c:pt>
                <c:pt idx="56">
                  <c:v>1.0654E-2</c:v>
                </c:pt>
                <c:pt idx="57">
                  <c:v>1.0581E-2</c:v>
                </c:pt>
                <c:pt idx="58">
                  <c:v>1.0515E-2</c:v>
                </c:pt>
                <c:pt idx="59">
                  <c:v>1.0456E-2</c:v>
                </c:pt>
                <c:pt idx="60">
                  <c:v>1.0404E-2</c:v>
                </c:pt>
                <c:pt idx="61">
                  <c:v>1.0356000000000001E-2</c:v>
                </c:pt>
                <c:pt idx="62">
                  <c:v>1.0314E-2</c:v>
                </c:pt>
                <c:pt idx="63">
                  <c:v>1.0276E-2</c:v>
                </c:pt>
                <c:pt idx="64">
                  <c:v>1.0241999999999999E-2</c:v>
                </c:pt>
                <c:pt idx="65">
                  <c:v>1.0213E-2</c:v>
                </c:pt>
                <c:pt idx="66">
                  <c:v>1.0186000000000001E-2</c:v>
                </c:pt>
                <c:pt idx="67">
                  <c:v>1.0163E-2</c:v>
                </c:pt>
                <c:pt idx="68">
                  <c:v>1.0142E-2</c:v>
                </c:pt>
                <c:pt idx="69">
                  <c:v>1.0123E-2</c:v>
                </c:pt>
                <c:pt idx="70">
                  <c:v>1.0107E-2</c:v>
                </c:pt>
                <c:pt idx="71">
                  <c:v>1.0093E-2</c:v>
                </c:pt>
                <c:pt idx="72">
                  <c:v>1.0081E-2</c:v>
                </c:pt>
                <c:pt idx="73">
                  <c:v>1.0070000000000001E-2</c:v>
                </c:pt>
                <c:pt idx="74">
                  <c:v>1.0059999999999999E-2</c:v>
                </c:pt>
                <c:pt idx="75">
                  <c:v>1.0052E-2</c:v>
                </c:pt>
                <c:pt idx="76">
                  <c:v>1.0045E-2</c:v>
                </c:pt>
                <c:pt idx="77">
                  <c:v>1.0038E-2</c:v>
                </c:pt>
                <c:pt idx="78">
                  <c:v>1.0033E-2</c:v>
                </c:pt>
                <c:pt idx="79">
                  <c:v>1.0028E-2</c:v>
                </c:pt>
                <c:pt idx="80">
                  <c:v>1.0024E-2</c:v>
                </c:pt>
                <c:pt idx="81">
                  <c:v>1.0019999999999999E-2</c:v>
                </c:pt>
                <c:pt idx="82">
                  <c:v>1.0017E-2</c:v>
                </c:pt>
                <c:pt idx="83">
                  <c:v>1.0015E-2</c:v>
                </c:pt>
                <c:pt idx="84">
                  <c:v>1.0012999999999999E-2</c:v>
                </c:pt>
                <c:pt idx="85">
                  <c:v>1.0011000000000001E-2</c:v>
                </c:pt>
                <c:pt idx="86">
                  <c:v>1.0009000000000001E-2</c:v>
                </c:pt>
                <c:pt idx="87">
                  <c:v>1.0008E-2</c:v>
                </c:pt>
                <c:pt idx="88">
                  <c:v>1.0005999999999999E-2</c:v>
                </c:pt>
                <c:pt idx="89">
                  <c:v>1.0005E-2</c:v>
                </c:pt>
                <c:pt idx="90">
                  <c:v>1.0004000000000001E-2</c:v>
                </c:pt>
                <c:pt idx="91">
                  <c:v>1.0004000000000001E-2</c:v>
                </c:pt>
                <c:pt idx="92">
                  <c:v>1.0003E-2</c:v>
                </c:pt>
                <c:pt idx="93">
                  <c:v>1.0002E-2</c:v>
                </c:pt>
                <c:pt idx="94">
                  <c:v>1.0002E-2</c:v>
                </c:pt>
                <c:pt idx="95">
                  <c:v>1.0000999999999999E-2</c:v>
                </c:pt>
                <c:pt idx="96">
                  <c:v>1.0000999999999999E-2</c:v>
                </c:pt>
                <c:pt idx="97">
                  <c:v>1.0000999999999999E-2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918336"/>
        <c:axId val="40782856"/>
      </c:scatterChart>
      <c:valAx>
        <c:axId val="40918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Distance(</a:t>
                </a:r>
                <a:r>
                  <a:rPr lang="el-GR" altLang="ko-KR">
                    <a:latin typeface="바탕" panose="02030600000101010101" pitchFamily="18" charset="-127"/>
                    <a:ea typeface="바탕" panose="02030600000101010101" pitchFamily="18" charset="-127"/>
                  </a:rPr>
                  <a:t>μ</a:t>
                </a:r>
                <a:r>
                  <a:rPr lang="en-US" altLang="ko-KR">
                    <a:latin typeface="바탕" panose="02030600000101010101" pitchFamily="18" charset="-127"/>
                    <a:ea typeface="바탕" panose="02030600000101010101" pitchFamily="18" charset="-127"/>
                  </a:rPr>
                  <a:t>m)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782856"/>
        <c:crosses val="autoZero"/>
        <c:crossBetween val="midCat"/>
      </c:valAx>
      <c:valAx>
        <c:axId val="40782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Composition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9183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1473K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v>200s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'1473'!$B$2:$B$101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  <c:pt idx="16">
                  <c:v>64</c:v>
                </c:pt>
                <c:pt idx="17">
                  <c:v>68</c:v>
                </c:pt>
                <c:pt idx="18">
                  <c:v>72</c:v>
                </c:pt>
                <c:pt idx="19">
                  <c:v>76</c:v>
                </c:pt>
                <c:pt idx="20">
                  <c:v>80</c:v>
                </c:pt>
                <c:pt idx="21">
                  <c:v>84</c:v>
                </c:pt>
                <c:pt idx="22">
                  <c:v>88</c:v>
                </c:pt>
                <c:pt idx="23">
                  <c:v>92</c:v>
                </c:pt>
                <c:pt idx="24">
                  <c:v>96</c:v>
                </c:pt>
                <c:pt idx="25">
                  <c:v>100</c:v>
                </c:pt>
                <c:pt idx="26">
                  <c:v>104</c:v>
                </c:pt>
                <c:pt idx="27">
                  <c:v>108</c:v>
                </c:pt>
                <c:pt idx="28">
                  <c:v>112</c:v>
                </c:pt>
                <c:pt idx="29">
                  <c:v>116</c:v>
                </c:pt>
                <c:pt idx="30">
                  <c:v>120</c:v>
                </c:pt>
                <c:pt idx="31">
                  <c:v>124</c:v>
                </c:pt>
                <c:pt idx="32">
                  <c:v>128</c:v>
                </c:pt>
                <c:pt idx="33">
                  <c:v>132</c:v>
                </c:pt>
                <c:pt idx="34">
                  <c:v>136</c:v>
                </c:pt>
                <c:pt idx="35">
                  <c:v>140</c:v>
                </c:pt>
                <c:pt idx="36">
                  <c:v>144</c:v>
                </c:pt>
                <c:pt idx="37">
                  <c:v>148</c:v>
                </c:pt>
                <c:pt idx="38">
                  <c:v>152</c:v>
                </c:pt>
                <c:pt idx="39">
                  <c:v>156</c:v>
                </c:pt>
                <c:pt idx="40">
                  <c:v>160</c:v>
                </c:pt>
                <c:pt idx="41">
                  <c:v>164</c:v>
                </c:pt>
                <c:pt idx="42">
                  <c:v>168</c:v>
                </c:pt>
                <c:pt idx="43">
                  <c:v>172</c:v>
                </c:pt>
                <c:pt idx="44">
                  <c:v>176</c:v>
                </c:pt>
                <c:pt idx="45">
                  <c:v>180</c:v>
                </c:pt>
                <c:pt idx="46">
                  <c:v>184</c:v>
                </c:pt>
                <c:pt idx="47">
                  <c:v>188</c:v>
                </c:pt>
                <c:pt idx="48">
                  <c:v>192</c:v>
                </c:pt>
                <c:pt idx="49">
                  <c:v>196</c:v>
                </c:pt>
                <c:pt idx="50">
                  <c:v>200</c:v>
                </c:pt>
                <c:pt idx="51">
                  <c:v>204</c:v>
                </c:pt>
                <c:pt idx="52">
                  <c:v>208</c:v>
                </c:pt>
                <c:pt idx="53">
                  <c:v>212</c:v>
                </c:pt>
                <c:pt idx="54">
                  <c:v>216</c:v>
                </c:pt>
                <c:pt idx="55">
                  <c:v>220</c:v>
                </c:pt>
                <c:pt idx="56">
                  <c:v>224</c:v>
                </c:pt>
                <c:pt idx="57">
                  <c:v>228</c:v>
                </c:pt>
                <c:pt idx="58">
                  <c:v>232</c:v>
                </c:pt>
                <c:pt idx="59">
                  <c:v>236</c:v>
                </c:pt>
                <c:pt idx="60">
                  <c:v>240</c:v>
                </c:pt>
                <c:pt idx="61">
                  <c:v>244</c:v>
                </c:pt>
                <c:pt idx="62">
                  <c:v>248</c:v>
                </c:pt>
                <c:pt idx="63">
                  <c:v>252</c:v>
                </c:pt>
                <c:pt idx="64">
                  <c:v>256</c:v>
                </c:pt>
                <c:pt idx="65">
                  <c:v>260</c:v>
                </c:pt>
                <c:pt idx="66">
                  <c:v>264</c:v>
                </c:pt>
                <c:pt idx="67">
                  <c:v>268</c:v>
                </c:pt>
                <c:pt idx="68">
                  <c:v>272</c:v>
                </c:pt>
                <c:pt idx="69">
                  <c:v>276</c:v>
                </c:pt>
                <c:pt idx="70">
                  <c:v>280</c:v>
                </c:pt>
                <c:pt idx="71">
                  <c:v>284</c:v>
                </c:pt>
                <c:pt idx="72">
                  <c:v>288</c:v>
                </c:pt>
                <c:pt idx="73">
                  <c:v>292</c:v>
                </c:pt>
                <c:pt idx="74">
                  <c:v>296</c:v>
                </c:pt>
                <c:pt idx="75">
                  <c:v>300</c:v>
                </c:pt>
                <c:pt idx="76">
                  <c:v>304</c:v>
                </c:pt>
                <c:pt idx="77">
                  <c:v>308</c:v>
                </c:pt>
                <c:pt idx="78">
                  <c:v>312</c:v>
                </c:pt>
                <c:pt idx="79">
                  <c:v>316</c:v>
                </c:pt>
                <c:pt idx="80">
                  <c:v>320</c:v>
                </c:pt>
                <c:pt idx="81">
                  <c:v>324</c:v>
                </c:pt>
                <c:pt idx="82">
                  <c:v>328</c:v>
                </c:pt>
                <c:pt idx="83">
                  <c:v>332</c:v>
                </c:pt>
                <c:pt idx="84">
                  <c:v>336</c:v>
                </c:pt>
                <c:pt idx="85">
                  <c:v>340</c:v>
                </c:pt>
                <c:pt idx="86">
                  <c:v>344</c:v>
                </c:pt>
                <c:pt idx="87">
                  <c:v>348</c:v>
                </c:pt>
                <c:pt idx="88">
                  <c:v>352</c:v>
                </c:pt>
                <c:pt idx="89">
                  <c:v>356</c:v>
                </c:pt>
                <c:pt idx="90">
                  <c:v>360</c:v>
                </c:pt>
                <c:pt idx="91">
                  <c:v>364</c:v>
                </c:pt>
                <c:pt idx="92">
                  <c:v>368</c:v>
                </c:pt>
                <c:pt idx="93">
                  <c:v>372</c:v>
                </c:pt>
                <c:pt idx="94">
                  <c:v>376</c:v>
                </c:pt>
                <c:pt idx="95">
                  <c:v>380</c:v>
                </c:pt>
                <c:pt idx="96">
                  <c:v>384</c:v>
                </c:pt>
                <c:pt idx="97">
                  <c:v>388</c:v>
                </c:pt>
                <c:pt idx="98">
                  <c:v>392</c:v>
                </c:pt>
                <c:pt idx="99">
                  <c:v>396</c:v>
                </c:pt>
              </c:numCache>
            </c:numRef>
          </c:xVal>
          <c:yVal>
            <c:numRef>
              <c:f>'1473'!$D$2:$D$101</c:f>
              <c:numCache>
                <c:formatCode>General</c:formatCode>
                <c:ptCount val="100"/>
                <c:pt idx="0">
                  <c:v>0.05</c:v>
                </c:pt>
                <c:pt idx="1">
                  <c:v>4.6078000000000001E-2</c:v>
                </c:pt>
                <c:pt idx="2">
                  <c:v>4.2215000000000003E-2</c:v>
                </c:pt>
                <c:pt idx="3">
                  <c:v>3.8468000000000002E-2</c:v>
                </c:pt>
                <c:pt idx="4">
                  <c:v>3.4887000000000001E-2</c:v>
                </c:pt>
                <c:pt idx="5">
                  <c:v>3.1517000000000003E-2</c:v>
                </c:pt>
                <c:pt idx="6">
                  <c:v>2.8392000000000001E-2</c:v>
                </c:pt>
                <c:pt idx="7">
                  <c:v>2.554E-2</c:v>
                </c:pt>
                <c:pt idx="8">
                  <c:v>2.2974000000000001E-2</c:v>
                </c:pt>
                <c:pt idx="9">
                  <c:v>2.0702000000000002E-2</c:v>
                </c:pt>
                <c:pt idx="10">
                  <c:v>1.8719E-2</c:v>
                </c:pt>
                <c:pt idx="11">
                  <c:v>1.7014999999999999E-2</c:v>
                </c:pt>
                <c:pt idx="12">
                  <c:v>1.5573E-2</c:v>
                </c:pt>
                <c:pt idx="13">
                  <c:v>1.4371E-2</c:v>
                </c:pt>
                <c:pt idx="14">
                  <c:v>1.3384E-2</c:v>
                </c:pt>
                <c:pt idx="15">
                  <c:v>1.2585000000000001E-2</c:v>
                </c:pt>
                <c:pt idx="16">
                  <c:v>1.1949E-2</c:v>
                </c:pt>
                <c:pt idx="17">
                  <c:v>1.145E-2</c:v>
                </c:pt>
                <c:pt idx="18">
                  <c:v>1.1063999999999999E-2</c:v>
                </c:pt>
                <c:pt idx="19">
                  <c:v>1.077E-2</c:v>
                </c:pt>
                <c:pt idx="20">
                  <c:v>1.055E-2</c:v>
                </c:pt>
                <c:pt idx="21">
                  <c:v>1.0387E-2</c:v>
                </c:pt>
                <c:pt idx="22">
                  <c:v>1.0269E-2</c:v>
                </c:pt>
                <c:pt idx="23">
                  <c:v>1.0184E-2</c:v>
                </c:pt>
                <c:pt idx="24">
                  <c:v>1.0125E-2</c:v>
                </c:pt>
                <c:pt idx="25">
                  <c:v>1.0083E-2</c:v>
                </c:pt>
                <c:pt idx="26">
                  <c:v>1.0054E-2</c:v>
                </c:pt>
                <c:pt idx="27">
                  <c:v>1.0035000000000001E-2</c:v>
                </c:pt>
                <c:pt idx="28">
                  <c:v>1.0023000000000001E-2</c:v>
                </c:pt>
                <c:pt idx="29">
                  <c:v>1.0014E-2</c:v>
                </c:pt>
                <c:pt idx="30">
                  <c:v>1.0009000000000001E-2</c:v>
                </c:pt>
                <c:pt idx="31">
                  <c:v>1.0005E-2</c:v>
                </c:pt>
                <c:pt idx="32">
                  <c:v>1.0003E-2</c:v>
                </c:pt>
                <c:pt idx="33">
                  <c:v>1.0002E-2</c:v>
                </c:pt>
                <c:pt idx="34">
                  <c:v>1.0000999999999999E-2</c:v>
                </c:pt>
                <c:pt idx="35">
                  <c:v>1.0000999999999999E-2</c:v>
                </c:pt>
                <c:pt idx="36">
                  <c:v>0.01</c:v>
                </c:pt>
                <c:pt idx="37">
                  <c:v>0.01</c:v>
                </c:pt>
                <c:pt idx="38">
                  <c:v>0.01</c:v>
                </c:pt>
                <c:pt idx="39">
                  <c:v>0.01</c:v>
                </c:pt>
                <c:pt idx="40">
                  <c:v>0.01</c:v>
                </c:pt>
                <c:pt idx="41">
                  <c:v>0.01</c:v>
                </c:pt>
                <c:pt idx="42">
                  <c:v>0.01</c:v>
                </c:pt>
                <c:pt idx="43">
                  <c:v>0.01</c:v>
                </c:pt>
                <c:pt idx="44">
                  <c:v>0.01</c:v>
                </c:pt>
                <c:pt idx="45">
                  <c:v>0.01</c:v>
                </c:pt>
                <c:pt idx="46">
                  <c:v>0.01</c:v>
                </c:pt>
                <c:pt idx="47">
                  <c:v>0.01</c:v>
                </c:pt>
                <c:pt idx="48">
                  <c:v>0.01</c:v>
                </c:pt>
                <c:pt idx="49">
                  <c:v>0.01</c:v>
                </c:pt>
                <c:pt idx="50">
                  <c:v>0.01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ser>
          <c:idx val="2"/>
          <c:order val="1"/>
          <c:tx>
            <c:v>400s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'1473'!$B$2:$B$101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  <c:pt idx="16">
                  <c:v>64</c:v>
                </c:pt>
                <c:pt idx="17">
                  <c:v>68</c:v>
                </c:pt>
                <c:pt idx="18">
                  <c:v>72</c:v>
                </c:pt>
                <c:pt idx="19">
                  <c:v>76</c:v>
                </c:pt>
                <c:pt idx="20">
                  <c:v>80</c:v>
                </c:pt>
                <c:pt idx="21">
                  <c:v>84</c:v>
                </c:pt>
                <c:pt idx="22">
                  <c:v>88</c:v>
                </c:pt>
                <c:pt idx="23">
                  <c:v>92</c:v>
                </c:pt>
                <c:pt idx="24">
                  <c:v>96</c:v>
                </c:pt>
                <c:pt idx="25">
                  <c:v>100</c:v>
                </c:pt>
                <c:pt idx="26">
                  <c:v>104</c:v>
                </c:pt>
                <c:pt idx="27">
                  <c:v>108</c:v>
                </c:pt>
                <c:pt idx="28">
                  <c:v>112</c:v>
                </c:pt>
                <c:pt idx="29">
                  <c:v>116</c:v>
                </c:pt>
                <c:pt idx="30">
                  <c:v>120</c:v>
                </c:pt>
                <c:pt idx="31">
                  <c:v>124</c:v>
                </c:pt>
                <c:pt idx="32">
                  <c:v>128</c:v>
                </c:pt>
                <c:pt idx="33">
                  <c:v>132</c:v>
                </c:pt>
                <c:pt idx="34">
                  <c:v>136</c:v>
                </c:pt>
                <c:pt idx="35">
                  <c:v>140</c:v>
                </c:pt>
                <c:pt idx="36">
                  <c:v>144</c:v>
                </c:pt>
                <c:pt idx="37">
                  <c:v>148</c:v>
                </c:pt>
                <c:pt idx="38">
                  <c:v>152</c:v>
                </c:pt>
                <c:pt idx="39">
                  <c:v>156</c:v>
                </c:pt>
                <c:pt idx="40">
                  <c:v>160</c:v>
                </c:pt>
                <c:pt idx="41">
                  <c:v>164</c:v>
                </c:pt>
                <c:pt idx="42">
                  <c:v>168</c:v>
                </c:pt>
                <c:pt idx="43">
                  <c:v>172</c:v>
                </c:pt>
                <c:pt idx="44">
                  <c:v>176</c:v>
                </c:pt>
                <c:pt idx="45">
                  <c:v>180</c:v>
                </c:pt>
                <c:pt idx="46">
                  <c:v>184</c:v>
                </c:pt>
                <c:pt idx="47">
                  <c:v>188</c:v>
                </c:pt>
                <c:pt idx="48">
                  <c:v>192</c:v>
                </c:pt>
                <c:pt idx="49">
                  <c:v>196</c:v>
                </c:pt>
                <c:pt idx="50">
                  <c:v>200</c:v>
                </c:pt>
                <c:pt idx="51">
                  <c:v>204</c:v>
                </c:pt>
                <c:pt idx="52">
                  <c:v>208</c:v>
                </c:pt>
                <c:pt idx="53">
                  <c:v>212</c:v>
                </c:pt>
                <c:pt idx="54">
                  <c:v>216</c:v>
                </c:pt>
                <c:pt idx="55">
                  <c:v>220</c:v>
                </c:pt>
                <c:pt idx="56">
                  <c:v>224</c:v>
                </c:pt>
                <c:pt idx="57">
                  <c:v>228</c:v>
                </c:pt>
                <c:pt idx="58">
                  <c:v>232</c:v>
                </c:pt>
                <c:pt idx="59">
                  <c:v>236</c:v>
                </c:pt>
                <c:pt idx="60">
                  <c:v>240</c:v>
                </c:pt>
                <c:pt idx="61">
                  <c:v>244</c:v>
                </c:pt>
                <c:pt idx="62">
                  <c:v>248</c:v>
                </c:pt>
                <c:pt idx="63">
                  <c:v>252</c:v>
                </c:pt>
                <c:pt idx="64">
                  <c:v>256</c:v>
                </c:pt>
                <c:pt idx="65">
                  <c:v>260</c:v>
                </c:pt>
                <c:pt idx="66">
                  <c:v>264</c:v>
                </c:pt>
                <c:pt idx="67">
                  <c:v>268</c:v>
                </c:pt>
                <c:pt idx="68">
                  <c:v>272</c:v>
                </c:pt>
                <c:pt idx="69">
                  <c:v>276</c:v>
                </c:pt>
                <c:pt idx="70">
                  <c:v>280</c:v>
                </c:pt>
                <c:pt idx="71">
                  <c:v>284</c:v>
                </c:pt>
                <c:pt idx="72">
                  <c:v>288</c:v>
                </c:pt>
                <c:pt idx="73">
                  <c:v>292</c:v>
                </c:pt>
                <c:pt idx="74">
                  <c:v>296</c:v>
                </c:pt>
                <c:pt idx="75">
                  <c:v>300</c:v>
                </c:pt>
                <c:pt idx="76">
                  <c:v>304</c:v>
                </c:pt>
                <c:pt idx="77">
                  <c:v>308</c:v>
                </c:pt>
                <c:pt idx="78">
                  <c:v>312</c:v>
                </c:pt>
                <c:pt idx="79">
                  <c:v>316</c:v>
                </c:pt>
                <c:pt idx="80">
                  <c:v>320</c:v>
                </c:pt>
                <c:pt idx="81">
                  <c:v>324</c:v>
                </c:pt>
                <c:pt idx="82">
                  <c:v>328</c:v>
                </c:pt>
                <c:pt idx="83">
                  <c:v>332</c:v>
                </c:pt>
                <c:pt idx="84">
                  <c:v>336</c:v>
                </c:pt>
                <c:pt idx="85">
                  <c:v>340</c:v>
                </c:pt>
                <c:pt idx="86">
                  <c:v>344</c:v>
                </c:pt>
                <c:pt idx="87">
                  <c:v>348</c:v>
                </c:pt>
                <c:pt idx="88">
                  <c:v>352</c:v>
                </c:pt>
                <c:pt idx="89">
                  <c:v>356</c:v>
                </c:pt>
                <c:pt idx="90">
                  <c:v>360</c:v>
                </c:pt>
                <c:pt idx="91">
                  <c:v>364</c:v>
                </c:pt>
                <c:pt idx="92">
                  <c:v>368</c:v>
                </c:pt>
                <c:pt idx="93">
                  <c:v>372</c:v>
                </c:pt>
                <c:pt idx="94">
                  <c:v>376</c:v>
                </c:pt>
                <c:pt idx="95">
                  <c:v>380</c:v>
                </c:pt>
                <c:pt idx="96">
                  <c:v>384</c:v>
                </c:pt>
                <c:pt idx="97">
                  <c:v>388</c:v>
                </c:pt>
                <c:pt idx="98">
                  <c:v>392</c:v>
                </c:pt>
                <c:pt idx="99">
                  <c:v>396</c:v>
                </c:pt>
              </c:numCache>
            </c:numRef>
          </c:xVal>
          <c:yVal>
            <c:numRef>
              <c:f>'1473'!$E$2:$E$101</c:f>
              <c:numCache>
                <c:formatCode>General</c:formatCode>
                <c:ptCount val="100"/>
                <c:pt idx="0">
                  <c:v>0.05</c:v>
                </c:pt>
                <c:pt idx="1">
                  <c:v>4.7218000000000003E-2</c:v>
                </c:pt>
                <c:pt idx="2">
                  <c:v>4.4457000000000003E-2</c:v>
                </c:pt>
                <c:pt idx="3">
                  <c:v>4.1737999999999997E-2</c:v>
                </c:pt>
                <c:pt idx="4">
                  <c:v>3.9080999999999998E-2</c:v>
                </c:pt>
                <c:pt idx="5">
                  <c:v>3.6503000000000001E-2</c:v>
                </c:pt>
                <c:pt idx="6">
                  <c:v>3.4021000000000003E-2</c:v>
                </c:pt>
                <c:pt idx="7">
                  <c:v>3.1649999999999998E-2</c:v>
                </c:pt>
                <c:pt idx="8">
                  <c:v>2.9402000000000001E-2</c:v>
                </c:pt>
                <c:pt idx="9">
                  <c:v>2.7286999999999999E-2</c:v>
                </c:pt>
                <c:pt idx="10">
                  <c:v>2.5312000000000001E-2</c:v>
                </c:pt>
                <c:pt idx="11">
                  <c:v>2.3481999999999999E-2</c:v>
                </c:pt>
                <c:pt idx="12">
                  <c:v>2.1798999999999999E-2</c:v>
                </c:pt>
                <c:pt idx="13">
                  <c:v>2.0263E-2</c:v>
                </c:pt>
                <c:pt idx="14">
                  <c:v>1.8870999999999999E-2</c:v>
                </c:pt>
                <c:pt idx="15">
                  <c:v>1.762E-2</c:v>
                </c:pt>
                <c:pt idx="16">
                  <c:v>1.6504000000000001E-2</c:v>
                </c:pt>
                <c:pt idx="17">
                  <c:v>1.5516E-2</c:v>
                </c:pt>
                <c:pt idx="18">
                  <c:v>1.4648E-2</c:v>
                </c:pt>
                <c:pt idx="19">
                  <c:v>1.3891000000000001E-2</c:v>
                </c:pt>
                <c:pt idx="20">
                  <c:v>1.3236E-2</c:v>
                </c:pt>
                <c:pt idx="21">
                  <c:v>1.2674E-2</c:v>
                </c:pt>
                <c:pt idx="22">
                  <c:v>1.2194E-2</c:v>
                </c:pt>
                <c:pt idx="23">
                  <c:v>1.1789000000000001E-2</c:v>
                </c:pt>
                <c:pt idx="24">
                  <c:v>1.1449000000000001E-2</c:v>
                </c:pt>
                <c:pt idx="25">
                  <c:v>1.1165E-2</c:v>
                </c:pt>
                <c:pt idx="26">
                  <c:v>1.0931E-2</c:v>
                </c:pt>
                <c:pt idx="27">
                  <c:v>1.0737999999999999E-2</c:v>
                </c:pt>
                <c:pt idx="28">
                  <c:v>1.0581999999999999E-2</c:v>
                </c:pt>
                <c:pt idx="29">
                  <c:v>1.0455000000000001E-2</c:v>
                </c:pt>
                <c:pt idx="30">
                  <c:v>1.0354E-2</c:v>
                </c:pt>
                <c:pt idx="31">
                  <c:v>1.0272999999999999E-2</c:v>
                </c:pt>
                <c:pt idx="32">
                  <c:v>1.0208999999999999E-2</c:v>
                </c:pt>
                <c:pt idx="33">
                  <c:v>1.0159E-2</c:v>
                </c:pt>
                <c:pt idx="34">
                  <c:v>1.0120000000000001E-2</c:v>
                </c:pt>
                <c:pt idx="35">
                  <c:v>1.009E-2</c:v>
                </c:pt>
                <c:pt idx="36">
                  <c:v>1.0067E-2</c:v>
                </c:pt>
                <c:pt idx="37">
                  <c:v>1.005E-2</c:v>
                </c:pt>
                <c:pt idx="38">
                  <c:v>1.0037000000000001E-2</c:v>
                </c:pt>
                <c:pt idx="39">
                  <c:v>1.0026999999999999E-2</c:v>
                </c:pt>
                <c:pt idx="40">
                  <c:v>1.0019E-2</c:v>
                </c:pt>
                <c:pt idx="41">
                  <c:v>1.0014E-2</c:v>
                </c:pt>
                <c:pt idx="42">
                  <c:v>1.001E-2</c:v>
                </c:pt>
                <c:pt idx="43">
                  <c:v>1.0007E-2</c:v>
                </c:pt>
                <c:pt idx="44">
                  <c:v>1.0005E-2</c:v>
                </c:pt>
                <c:pt idx="45">
                  <c:v>1.0003E-2</c:v>
                </c:pt>
                <c:pt idx="46">
                  <c:v>1.0002E-2</c:v>
                </c:pt>
                <c:pt idx="47">
                  <c:v>1.0002E-2</c:v>
                </c:pt>
                <c:pt idx="48">
                  <c:v>1.0000999999999999E-2</c:v>
                </c:pt>
                <c:pt idx="49">
                  <c:v>1.0000999999999999E-2</c:v>
                </c:pt>
                <c:pt idx="50">
                  <c:v>1.0000999999999999E-2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0.01</c:v>
                </c:pt>
                <c:pt idx="56">
                  <c:v>0.01</c:v>
                </c:pt>
                <c:pt idx="57">
                  <c:v>0.01</c:v>
                </c:pt>
                <c:pt idx="58">
                  <c:v>0.01</c:v>
                </c:pt>
                <c:pt idx="59">
                  <c:v>0.01</c:v>
                </c:pt>
                <c:pt idx="60">
                  <c:v>0.01</c:v>
                </c:pt>
                <c:pt idx="61">
                  <c:v>0.01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ser>
          <c:idx val="3"/>
          <c:order val="2"/>
          <c:tx>
            <c:v>600s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'1473'!$B$2:$B$101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  <c:pt idx="16">
                  <c:v>64</c:v>
                </c:pt>
                <c:pt idx="17">
                  <c:v>68</c:v>
                </c:pt>
                <c:pt idx="18">
                  <c:v>72</c:v>
                </c:pt>
                <c:pt idx="19">
                  <c:v>76</c:v>
                </c:pt>
                <c:pt idx="20">
                  <c:v>80</c:v>
                </c:pt>
                <c:pt idx="21">
                  <c:v>84</c:v>
                </c:pt>
                <c:pt idx="22">
                  <c:v>88</c:v>
                </c:pt>
                <c:pt idx="23">
                  <c:v>92</c:v>
                </c:pt>
                <c:pt idx="24">
                  <c:v>96</c:v>
                </c:pt>
                <c:pt idx="25">
                  <c:v>100</c:v>
                </c:pt>
                <c:pt idx="26">
                  <c:v>104</c:v>
                </c:pt>
                <c:pt idx="27">
                  <c:v>108</c:v>
                </c:pt>
                <c:pt idx="28">
                  <c:v>112</c:v>
                </c:pt>
                <c:pt idx="29">
                  <c:v>116</c:v>
                </c:pt>
                <c:pt idx="30">
                  <c:v>120</c:v>
                </c:pt>
                <c:pt idx="31">
                  <c:v>124</c:v>
                </c:pt>
                <c:pt idx="32">
                  <c:v>128</c:v>
                </c:pt>
                <c:pt idx="33">
                  <c:v>132</c:v>
                </c:pt>
                <c:pt idx="34">
                  <c:v>136</c:v>
                </c:pt>
                <c:pt idx="35">
                  <c:v>140</c:v>
                </c:pt>
                <c:pt idx="36">
                  <c:v>144</c:v>
                </c:pt>
                <c:pt idx="37">
                  <c:v>148</c:v>
                </c:pt>
                <c:pt idx="38">
                  <c:v>152</c:v>
                </c:pt>
                <c:pt idx="39">
                  <c:v>156</c:v>
                </c:pt>
                <c:pt idx="40">
                  <c:v>160</c:v>
                </c:pt>
                <c:pt idx="41">
                  <c:v>164</c:v>
                </c:pt>
                <c:pt idx="42">
                  <c:v>168</c:v>
                </c:pt>
                <c:pt idx="43">
                  <c:v>172</c:v>
                </c:pt>
                <c:pt idx="44">
                  <c:v>176</c:v>
                </c:pt>
                <c:pt idx="45">
                  <c:v>180</c:v>
                </c:pt>
                <c:pt idx="46">
                  <c:v>184</c:v>
                </c:pt>
                <c:pt idx="47">
                  <c:v>188</c:v>
                </c:pt>
                <c:pt idx="48">
                  <c:v>192</c:v>
                </c:pt>
                <c:pt idx="49">
                  <c:v>196</c:v>
                </c:pt>
                <c:pt idx="50">
                  <c:v>200</c:v>
                </c:pt>
                <c:pt idx="51">
                  <c:v>204</c:v>
                </c:pt>
                <c:pt idx="52">
                  <c:v>208</c:v>
                </c:pt>
                <c:pt idx="53">
                  <c:v>212</c:v>
                </c:pt>
                <c:pt idx="54">
                  <c:v>216</c:v>
                </c:pt>
                <c:pt idx="55">
                  <c:v>220</c:v>
                </c:pt>
                <c:pt idx="56">
                  <c:v>224</c:v>
                </c:pt>
                <c:pt idx="57">
                  <c:v>228</c:v>
                </c:pt>
                <c:pt idx="58">
                  <c:v>232</c:v>
                </c:pt>
                <c:pt idx="59">
                  <c:v>236</c:v>
                </c:pt>
                <c:pt idx="60">
                  <c:v>240</c:v>
                </c:pt>
                <c:pt idx="61">
                  <c:v>244</c:v>
                </c:pt>
                <c:pt idx="62">
                  <c:v>248</c:v>
                </c:pt>
                <c:pt idx="63">
                  <c:v>252</c:v>
                </c:pt>
                <c:pt idx="64">
                  <c:v>256</c:v>
                </c:pt>
                <c:pt idx="65">
                  <c:v>260</c:v>
                </c:pt>
                <c:pt idx="66">
                  <c:v>264</c:v>
                </c:pt>
                <c:pt idx="67">
                  <c:v>268</c:v>
                </c:pt>
                <c:pt idx="68">
                  <c:v>272</c:v>
                </c:pt>
                <c:pt idx="69">
                  <c:v>276</c:v>
                </c:pt>
                <c:pt idx="70">
                  <c:v>280</c:v>
                </c:pt>
                <c:pt idx="71">
                  <c:v>284</c:v>
                </c:pt>
                <c:pt idx="72">
                  <c:v>288</c:v>
                </c:pt>
                <c:pt idx="73">
                  <c:v>292</c:v>
                </c:pt>
                <c:pt idx="74">
                  <c:v>296</c:v>
                </c:pt>
                <c:pt idx="75">
                  <c:v>300</c:v>
                </c:pt>
                <c:pt idx="76">
                  <c:v>304</c:v>
                </c:pt>
                <c:pt idx="77">
                  <c:v>308</c:v>
                </c:pt>
                <c:pt idx="78">
                  <c:v>312</c:v>
                </c:pt>
                <c:pt idx="79">
                  <c:v>316</c:v>
                </c:pt>
                <c:pt idx="80">
                  <c:v>320</c:v>
                </c:pt>
                <c:pt idx="81">
                  <c:v>324</c:v>
                </c:pt>
                <c:pt idx="82">
                  <c:v>328</c:v>
                </c:pt>
                <c:pt idx="83">
                  <c:v>332</c:v>
                </c:pt>
                <c:pt idx="84">
                  <c:v>336</c:v>
                </c:pt>
                <c:pt idx="85">
                  <c:v>340</c:v>
                </c:pt>
                <c:pt idx="86">
                  <c:v>344</c:v>
                </c:pt>
                <c:pt idx="87">
                  <c:v>348</c:v>
                </c:pt>
                <c:pt idx="88">
                  <c:v>352</c:v>
                </c:pt>
                <c:pt idx="89">
                  <c:v>356</c:v>
                </c:pt>
                <c:pt idx="90">
                  <c:v>360</c:v>
                </c:pt>
                <c:pt idx="91">
                  <c:v>364</c:v>
                </c:pt>
                <c:pt idx="92">
                  <c:v>368</c:v>
                </c:pt>
                <c:pt idx="93">
                  <c:v>372</c:v>
                </c:pt>
                <c:pt idx="94">
                  <c:v>376</c:v>
                </c:pt>
                <c:pt idx="95">
                  <c:v>380</c:v>
                </c:pt>
                <c:pt idx="96">
                  <c:v>384</c:v>
                </c:pt>
                <c:pt idx="97">
                  <c:v>388</c:v>
                </c:pt>
                <c:pt idx="98">
                  <c:v>392</c:v>
                </c:pt>
                <c:pt idx="99">
                  <c:v>396</c:v>
                </c:pt>
              </c:numCache>
            </c:numRef>
          </c:xVal>
          <c:yVal>
            <c:numRef>
              <c:f>'1473'!$F$2:$F$101</c:f>
              <c:numCache>
                <c:formatCode>General</c:formatCode>
                <c:ptCount val="100"/>
                <c:pt idx="0">
                  <c:v>0.05</c:v>
                </c:pt>
                <c:pt idx="1">
                  <c:v>4.7725999999999998E-2</c:v>
                </c:pt>
                <c:pt idx="2">
                  <c:v>4.5463999999999997E-2</c:v>
                </c:pt>
                <c:pt idx="3">
                  <c:v>4.3225E-2</c:v>
                </c:pt>
                <c:pt idx="4">
                  <c:v>4.1019E-2</c:v>
                </c:pt>
                <c:pt idx="5">
                  <c:v>3.8857999999999997E-2</c:v>
                </c:pt>
                <c:pt idx="6">
                  <c:v>3.6750999999999999E-2</c:v>
                </c:pt>
                <c:pt idx="7">
                  <c:v>3.4708000000000003E-2</c:v>
                </c:pt>
                <c:pt idx="8">
                  <c:v>3.2736000000000001E-2</c:v>
                </c:pt>
                <c:pt idx="9">
                  <c:v>3.0842000000000001E-2</c:v>
                </c:pt>
                <c:pt idx="10">
                  <c:v>2.9033E-2</c:v>
                </c:pt>
                <c:pt idx="11">
                  <c:v>2.7314000000000001E-2</c:v>
                </c:pt>
                <c:pt idx="12">
                  <c:v>2.5687999999999999E-2</c:v>
                </c:pt>
                <c:pt idx="13">
                  <c:v>2.4157999999999999E-2</c:v>
                </c:pt>
                <c:pt idx="14">
                  <c:v>2.2727000000000001E-2</c:v>
                </c:pt>
                <c:pt idx="15">
                  <c:v>2.1392999999999999E-2</c:v>
                </c:pt>
                <c:pt idx="16">
                  <c:v>2.0157999999999999E-2</c:v>
                </c:pt>
                <c:pt idx="17">
                  <c:v>1.9018E-2</c:v>
                </c:pt>
                <c:pt idx="18">
                  <c:v>1.7974E-2</c:v>
                </c:pt>
                <c:pt idx="19">
                  <c:v>1.702E-2</c:v>
                </c:pt>
                <c:pt idx="20">
                  <c:v>1.6154000000000002E-2</c:v>
                </c:pt>
                <c:pt idx="21">
                  <c:v>1.5372E-2</c:v>
                </c:pt>
                <c:pt idx="22">
                  <c:v>1.4669E-2</c:v>
                </c:pt>
                <c:pt idx="23">
                  <c:v>1.4041E-2</c:v>
                </c:pt>
                <c:pt idx="24">
                  <c:v>1.3481E-2</c:v>
                </c:pt>
                <c:pt idx="25">
                  <c:v>1.2985999999999999E-2</c:v>
                </c:pt>
                <c:pt idx="26">
                  <c:v>1.255E-2</c:v>
                </c:pt>
                <c:pt idx="27">
                  <c:v>1.2168E-2</c:v>
                </c:pt>
                <c:pt idx="28">
                  <c:v>1.1835E-2</c:v>
                </c:pt>
                <c:pt idx="29">
                  <c:v>1.1547E-2</c:v>
                </c:pt>
                <c:pt idx="30">
                  <c:v>1.1297E-2</c:v>
                </c:pt>
                <c:pt idx="31">
                  <c:v>1.1083000000000001E-2</c:v>
                </c:pt>
                <c:pt idx="32">
                  <c:v>1.09E-2</c:v>
                </c:pt>
                <c:pt idx="33">
                  <c:v>1.0744999999999999E-2</c:v>
                </c:pt>
                <c:pt idx="34">
                  <c:v>1.0614E-2</c:v>
                </c:pt>
                <c:pt idx="35">
                  <c:v>1.0503E-2</c:v>
                </c:pt>
                <c:pt idx="36">
                  <c:v>1.0411E-2</c:v>
                </c:pt>
                <c:pt idx="37">
                  <c:v>1.0333E-2</c:v>
                </c:pt>
                <c:pt idx="38">
                  <c:v>1.027E-2</c:v>
                </c:pt>
                <c:pt idx="39">
                  <c:v>1.0217E-2</c:v>
                </c:pt>
                <c:pt idx="40">
                  <c:v>1.0174000000000001E-2</c:v>
                </c:pt>
                <c:pt idx="41">
                  <c:v>1.0139E-2</c:v>
                </c:pt>
                <c:pt idx="42">
                  <c:v>1.0109999999999999E-2</c:v>
                </c:pt>
                <c:pt idx="43">
                  <c:v>1.0087E-2</c:v>
                </c:pt>
                <c:pt idx="44">
                  <c:v>1.0068000000000001E-2</c:v>
                </c:pt>
                <c:pt idx="45">
                  <c:v>1.0052999999999999E-2</c:v>
                </c:pt>
                <c:pt idx="46">
                  <c:v>1.0042000000000001E-2</c:v>
                </c:pt>
                <c:pt idx="47">
                  <c:v>1.0031999999999999E-2</c:v>
                </c:pt>
                <c:pt idx="48">
                  <c:v>1.0024999999999999E-2</c:v>
                </c:pt>
                <c:pt idx="49">
                  <c:v>1.0019E-2</c:v>
                </c:pt>
                <c:pt idx="50">
                  <c:v>1.0015E-2</c:v>
                </c:pt>
                <c:pt idx="51">
                  <c:v>1.0011000000000001E-2</c:v>
                </c:pt>
                <c:pt idx="52">
                  <c:v>1.0008E-2</c:v>
                </c:pt>
                <c:pt idx="53">
                  <c:v>1.0005999999999999E-2</c:v>
                </c:pt>
                <c:pt idx="54">
                  <c:v>1.0005E-2</c:v>
                </c:pt>
                <c:pt idx="55">
                  <c:v>1.0004000000000001E-2</c:v>
                </c:pt>
                <c:pt idx="56">
                  <c:v>1.0003E-2</c:v>
                </c:pt>
                <c:pt idx="57">
                  <c:v>1.0002E-2</c:v>
                </c:pt>
                <c:pt idx="58">
                  <c:v>1.0000999999999999E-2</c:v>
                </c:pt>
                <c:pt idx="59">
                  <c:v>1.0000999999999999E-2</c:v>
                </c:pt>
                <c:pt idx="60">
                  <c:v>1.0000999999999999E-2</c:v>
                </c:pt>
                <c:pt idx="61">
                  <c:v>1.0000999999999999E-2</c:v>
                </c:pt>
                <c:pt idx="62">
                  <c:v>0.01</c:v>
                </c:pt>
                <c:pt idx="63">
                  <c:v>0.01</c:v>
                </c:pt>
                <c:pt idx="64">
                  <c:v>0.01</c:v>
                </c:pt>
                <c:pt idx="65">
                  <c:v>0.01</c:v>
                </c:pt>
                <c:pt idx="66">
                  <c:v>0.01</c:v>
                </c:pt>
                <c:pt idx="67">
                  <c:v>0.01</c:v>
                </c:pt>
                <c:pt idx="68">
                  <c:v>0.01</c:v>
                </c:pt>
                <c:pt idx="69">
                  <c:v>0.01</c:v>
                </c:pt>
                <c:pt idx="70">
                  <c:v>0.01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ser>
          <c:idx val="4"/>
          <c:order val="3"/>
          <c:tx>
            <c:v>800s</c:v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'1473'!$B$2:$B$101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  <c:pt idx="16">
                  <c:v>64</c:v>
                </c:pt>
                <c:pt idx="17">
                  <c:v>68</c:v>
                </c:pt>
                <c:pt idx="18">
                  <c:v>72</c:v>
                </c:pt>
                <c:pt idx="19">
                  <c:v>76</c:v>
                </c:pt>
                <c:pt idx="20">
                  <c:v>80</c:v>
                </c:pt>
                <c:pt idx="21">
                  <c:v>84</c:v>
                </c:pt>
                <c:pt idx="22">
                  <c:v>88</c:v>
                </c:pt>
                <c:pt idx="23">
                  <c:v>92</c:v>
                </c:pt>
                <c:pt idx="24">
                  <c:v>96</c:v>
                </c:pt>
                <c:pt idx="25">
                  <c:v>100</c:v>
                </c:pt>
                <c:pt idx="26">
                  <c:v>104</c:v>
                </c:pt>
                <c:pt idx="27">
                  <c:v>108</c:v>
                </c:pt>
                <c:pt idx="28">
                  <c:v>112</c:v>
                </c:pt>
                <c:pt idx="29">
                  <c:v>116</c:v>
                </c:pt>
                <c:pt idx="30">
                  <c:v>120</c:v>
                </c:pt>
                <c:pt idx="31">
                  <c:v>124</c:v>
                </c:pt>
                <c:pt idx="32">
                  <c:v>128</c:v>
                </c:pt>
                <c:pt idx="33">
                  <c:v>132</c:v>
                </c:pt>
                <c:pt idx="34">
                  <c:v>136</c:v>
                </c:pt>
                <c:pt idx="35">
                  <c:v>140</c:v>
                </c:pt>
                <c:pt idx="36">
                  <c:v>144</c:v>
                </c:pt>
                <c:pt idx="37">
                  <c:v>148</c:v>
                </c:pt>
                <c:pt idx="38">
                  <c:v>152</c:v>
                </c:pt>
                <c:pt idx="39">
                  <c:v>156</c:v>
                </c:pt>
                <c:pt idx="40">
                  <c:v>160</c:v>
                </c:pt>
                <c:pt idx="41">
                  <c:v>164</c:v>
                </c:pt>
                <c:pt idx="42">
                  <c:v>168</c:v>
                </c:pt>
                <c:pt idx="43">
                  <c:v>172</c:v>
                </c:pt>
                <c:pt idx="44">
                  <c:v>176</c:v>
                </c:pt>
                <c:pt idx="45">
                  <c:v>180</c:v>
                </c:pt>
                <c:pt idx="46">
                  <c:v>184</c:v>
                </c:pt>
                <c:pt idx="47">
                  <c:v>188</c:v>
                </c:pt>
                <c:pt idx="48">
                  <c:v>192</c:v>
                </c:pt>
                <c:pt idx="49">
                  <c:v>196</c:v>
                </c:pt>
                <c:pt idx="50">
                  <c:v>200</c:v>
                </c:pt>
                <c:pt idx="51">
                  <c:v>204</c:v>
                </c:pt>
                <c:pt idx="52">
                  <c:v>208</c:v>
                </c:pt>
                <c:pt idx="53">
                  <c:v>212</c:v>
                </c:pt>
                <c:pt idx="54">
                  <c:v>216</c:v>
                </c:pt>
                <c:pt idx="55">
                  <c:v>220</c:v>
                </c:pt>
                <c:pt idx="56">
                  <c:v>224</c:v>
                </c:pt>
                <c:pt idx="57">
                  <c:v>228</c:v>
                </c:pt>
                <c:pt idx="58">
                  <c:v>232</c:v>
                </c:pt>
                <c:pt idx="59">
                  <c:v>236</c:v>
                </c:pt>
                <c:pt idx="60">
                  <c:v>240</c:v>
                </c:pt>
                <c:pt idx="61">
                  <c:v>244</c:v>
                </c:pt>
                <c:pt idx="62">
                  <c:v>248</c:v>
                </c:pt>
                <c:pt idx="63">
                  <c:v>252</c:v>
                </c:pt>
                <c:pt idx="64">
                  <c:v>256</c:v>
                </c:pt>
                <c:pt idx="65">
                  <c:v>260</c:v>
                </c:pt>
                <c:pt idx="66">
                  <c:v>264</c:v>
                </c:pt>
                <c:pt idx="67">
                  <c:v>268</c:v>
                </c:pt>
                <c:pt idx="68">
                  <c:v>272</c:v>
                </c:pt>
                <c:pt idx="69">
                  <c:v>276</c:v>
                </c:pt>
                <c:pt idx="70">
                  <c:v>280</c:v>
                </c:pt>
                <c:pt idx="71">
                  <c:v>284</c:v>
                </c:pt>
                <c:pt idx="72">
                  <c:v>288</c:v>
                </c:pt>
                <c:pt idx="73">
                  <c:v>292</c:v>
                </c:pt>
                <c:pt idx="74">
                  <c:v>296</c:v>
                </c:pt>
                <c:pt idx="75">
                  <c:v>300</c:v>
                </c:pt>
                <c:pt idx="76">
                  <c:v>304</c:v>
                </c:pt>
                <c:pt idx="77">
                  <c:v>308</c:v>
                </c:pt>
                <c:pt idx="78">
                  <c:v>312</c:v>
                </c:pt>
                <c:pt idx="79">
                  <c:v>316</c:v>
                </c:pt>
                <c:pt idx="80">
                  <c:v>320</c:v>
                </c:pt>
                <c:pt idx="81">
                  <c:v>324</c:v>
                </c:pt>
                <c:pt idx="82">
                  <c:v>328</c:v>
                </c:pt>
                <c:pt idx="83">
                  <c:v>332</c:v>
                </c:pt>
                <c:pt idx="84">
                  <c:v>336</c:v>
                </c:pt>
                <c:pt idx="85">
                  <c:v>340</c:v>
                </c:pt>
                <c:pt idx="86">
                  <c:v>344</c:v>
                </c:pt>
                <c:pt idx="87">
                  <c:v>348</c:v>
                </c:pt>
                <c:pt idx="88">
                  <c:v>352</c:v>
                </c:pt>
                <c:pt idx="89">
                  <c:v>356</c:v>
                </c:pt>
                <c:pt idx="90">
                  <c:v>360</c:v>
                </c:pt>
                <c:pt idx="91">
                  <c:v>364</c:v>
                </c:pt>
                <c:pt idx="92">
                  <c:v>368</c:v>
                </c:pt>
                <c:pt idx="93">
                  <c:v>372</c:v>
                </c:pt>
                <c:pt idx="94">
                  <c:v>376</c:v>
                </c:pt>
                <c:pt idx="95">
                  <c:v>380</c:v>
                </c:pt>
                <c:pt idx="96">
                  <c:v>384</c:v>
                </c:pt>
                <c:pt idx="97">
                  <c:v>388</c:v>
                </c:pt>
                <c:pt idx="98">
                  <c:v>392</c:v>
                </c:pt>
                <c:pt idx="99">
                  <c:v>396</c:v>
                </c:pt>
              </c:numCache>
            </c:numRef>
          </c:xVal>
          <c:yVal>
            <c:numRef>
              <c:f>'1473'!$G$2:$G$101</c:f>
              <c:numCache>
                <c:formatCode>General</c:formatCode>
                <c:ptCount val="100"/>
                <c:pt idx="0">
                  <c:v>0.05</c:v>
                </c:pt>
                <c:pt idx="1">
                  <c:v>4.8030000000000003E-2</c:v>
                </c:pt>
                <c:pt idx="2">
                  <c:v>4.6066999999999997E-2</c:v>
                </c:pt>
                <c:pt idx="3">
                  <c:v>4.4119999999999999E-2</c:v>
                </c:pt>
                <c:pt idx="4">
                  <c:v>4.2194000000000002E-2</c:v>
                </c:pt>
                <c:pt idx="5">
                  <c:v>4.0298E-2</c:v>
                </c:pt>
                <c:pt idx="6">
                  <c:v>3.8436999999999999E-2</c:v>
                </c:pt>
                <c:pt idx="7">
                  <c:v>3.6618999999999999E-2</c:v>
                </c:pt>
                <c:pt idx="8">
                  <c:v>3.4847999999999997E-2</c:v>
                </c:pt>
                <c:pt idx="9">
                  <c:v>3.3131000000000001E-2</c:v>
                </c:pt>
                <c:pt idx="10">
                  <c:v>3.1470999999999999E-2</c:v>
                </c:pt>
                <c:pt idx="11">
                  <c:v>2.9874000000000001E-2</c:v>
                </c:pt>
                <c:pt idx="12">
                  <c:v>2.8341999999999999E-2</c:v>
                </c:pt>
                <c:pt idx="13">
                  <c:v>2.6879E-2</c:v>
                </c:pt>
                <c:pt idx="14">
                  <c:v>2.5486999999999999E-2</c:v>
                </c:pt>
                <c:pt idx="15">
                  <c:v>2.4167000000000001E-2</c:v>
                </c:pt>
                <c:pt idx="16">
                  <c:v>2.2919999999999999E-2</c:v>
                </c:pt>
                <c:pt idx="17">
                  <c:v>2.1746999999999999E-2</c:v>
                </c:pt>
                <c:pt idx="18">
                  <c:v>2.0648E-2</c:v>
                </c:pt>
                <c:pt idx="19">
                  <c:v>1.9622000000000001E-2</c:v>
                </c:pt>
                <c:pt idx="20">
                  <c:v>1.8668000000000001E-2</c:v>
                </c:pt>
                <c:pt idx="21">
                  <c:v>1.7783E-2</c:v>
                </c:pt>
                <c:pt idx="22">
                  <c:v>1.6966999999999999E-2</c:v>
                </c:pt>
                <c:pt idx="23">
                  <c:v>1.6216000000000001E-2</c:v>
                </c:pt>
                <c:pt idx="24">
                  <c:v>1.5528999999999999E-2</c:v>
                </c:pt>
                <c:pt idx="25">
                  <c:v>1.4900999999999999E-2</c:v>
                </c:pt>
                <c:pt idx="26">
                  <c:v>1.4331E-2</c:v>
                </c:pt>
                <c:pt idx="27">
                  <c:v>1.3814999999999999E-2</c:v>
                </c:pt>
                <c:pt idx="28">
                  <c:v>1.3349E-2</c:v>
                </c:pt>
                <c:pt idx="29">
                  <c:v>1.2930000000000001E-2</c:v>
                </c:pt>
                <c:pt idx="30">
                  <c:v>1.2555E-2</c:v>
                </c:pt>
                <c:pt idx="31">
                  <c:v>1.2220999999999999E-2</c:v>
                </c:pt>
                <c:pt idx="32">
                  <c:v>1.1924000000000001E-2</c:v>
                </c:pt>
                <c:pt idx="33">
                  <c:v>1.1660999999999999E-2</c:v>
                </c:pt>
                <c:pt idx="34">
                  <c:v>1.1429E-2</c:v>
                </c:pt>
                <c:pt idx="35">
                  <c:v>1.1225000000000001E-2</c:v>
                </c:pt>
                <c:pt idx="36">
                  <c:v>1.1047E-2</c:v>
                </c:pt>
                <c:pt idx="37">
                  <c:v>1.0892000000000001E-2</c:v>
                </c:pt>
                <c:pt idx="38">
                  <c:v>1.0756999999999999E-2</c:v>
                </c:pt>
                <c:pt idx="39">
                  <c:v>1.064E-2</c:v>
                </c:pt>
                <c:pt idx="40">
                  <c:v>1.0539E-2</c:v>
                </c:pt>
                <c:pt idx="41">
                  <c:v>1.0453E-2</c:v>
                </c:pt>
                <c:pt idx="42">
                  <c:v>1.0378999999999999E-2</c:v>
                </c:pt>
                <c:pt idx="43">
                  <c:v>1.0316000000000001E-2</c:v>
                </c:pt>
                <c:pt idx="44">
                  <c:v>1.0263E-2</c:v>
                </c:pt>
                <c:pt idx="45">
                  <c:v>1.0218E-2</c:v>
                </c:pt>
                <c:pt idx="46">
                  <c:v>1.018E-2</c:v>
                </c:pt>
                <c:pt idx="47">
                  <c:v>1.0148000000000001E-2</c:v>
                </c:pt>
                <c:pt idx="48">
                  <c:v>1.0121E-2</c:v>
                </c:pt>
                <c:pt idx="49">
                  <c:v>1.0099E-2</c:v>
                </c:pt>
                <c:pt idx="50">
                  <c:v>1.0081E-2</c:v>
                </c:pt>
                <c:pt idx="51">
                  <c:v>1.0064999999999999E-2</c:v>
                </c:pt>
                <c:pt idx="52">
                  <c:v>1.0052999999999999E-2</c:v>
                </c:pt>
                <c:pt idx="53">
                  <c:v>1.0042000000000001E-2</c:v>
                </c:pt>
                <c:pt idx="54">
                  <c:v>1.0034E-2</c:v>
                </c:pt>
                <c:pt idx="55">
                  <c:v>1.0026999999999999E-2</c:v>
                </c:pt>
                <c:pt idx="56">
                  <c:v>1.0022E-2</c:v>
                </c:pt>
                <c:pt idx="57">
                  <c:v>1.0017E-2</c:v>
                </c:pt>
                <c:pt idx="58">
                  <c:v>1.0014E-2</c:v>
                </c:pt>
                <c:pt idx="59">
                  <c:v>1.0011000000000001E-2</c:v>
                </c:pt>
                <c:pt idx="60">
                  <c:v>1.0008E-2</c:v>
                </c:pt>
                <c:pt idx="61">
                  <c:v>1.0007E-2</c:v>
                </c:pt>
                <c:pt idx="62">
                  <c:v>1.0005E-2</c:v>
                </c:pt>
                <c:pt idx="63">
                  <c:v>1.0004000000000001E-2</c:v>
                </c:pt>
                <c:pt idx="64">
                  <c:v>1.0003E-2</c:v>
                </c:pt>
                <c:pt idx="65">
                  <c:v>1.0002E-2</c:v>
                </c:pt>
                <c:pt idx="66">
                  <c:v>1.0002E-2</c:v>
                </c:pt>
                <c:pt idx="67">
                  <c:v>1.0000999999999999E-2</c:v>
                </c:pt>
                <c:pt idx="68">
                  <c:v>1.0000999999999999E-2</c:v>
                </c:pt>
                <c:pt idx="69">
                  <c:v>1.0000999999999999E-2</c:v>
                </c:pt>
                <c:pt idx="70">
                  <c:v>1.0000999999999999E-2</c:v>
                </c:pt>
                <c:pt idx="71">
                  <c:v>0.01</c:v>
                </c:pt>
                <c:pt idx="72">
                  <c:v>0.01</c:v>
                </c:pt>
                <c:pt idx="73">
                  <c:v>0.01</c:v>
                </c:pt>
                <c:pt idx="74">
                  <c:v>0.01</c:v>
                </c:pt>
                <c:pt idx="75">
                  <c:v>0.01</c:v>
                </c:pt>
                <c:pt idx="76">
                  <c:v>0.01</c:v>
                </c:pt>
                <c:pt idx="77">
                  <c:v>0.01</c:v>
                </c:pt>
                <c:pt idx="78">
                  <c:v>0.01</c:v>
                </c:pt>
                <c:pt idx="79">
                  <c:v>0.01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ser>
          <c:idx val="5"/>
          <c:order val="4"/>
          <c:tx>
            <c:v>1000s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'1473'!$B$2:$B$101</c:f>
              <c:numCache>
                <c:formatCode>General</c:formatCode>
                <c:ptCount val="100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  <c:pt idx="16">
                  <c:v>64</c:v>
                </c:pt>
                <c:pt idx="17">
                  <c:v>68</c:v>
                </c:pt>
                <c:pt idx="18">
                  <c:v>72</c:v>
                </c:pt>
                <c:pt idx="19">
                  <c:v>76</c:v>
                </c:pt>
                <c:pt idx="20">
                  <c:v>80</c:v>
                </c:pt>
                <c:pt idx="21">
                  <c:v>84</c:v>
                </c:pt>
                <c:pt idx="22">
                  <c:v>88</c:v>
                </c:pt>
                <c:pt idx="23">
                  <c:v>92</c:v>
                </c:pt>
                <c:pt idx="24">
                  <c:v>96</c:v>
                </c:pt>
                <c:pt idx="25">
                  <c:v>100</c:v>
                </c:pt>
                <c:pt idx="26">
                  <c:v>104</c:v>
                </c:pt>
                <c:pt idx="27">
                  <c:v>108</c:v>
                </c:pt>
                <c:pt idx="28">
                  <c:v>112</c:v>
                </c:pt>
                <c:pt idx="29">
                  <c:v>116</c:v>
                </c:pt>
                <c:pt idx="30">
                  <c:v>120</c:v>
                </c:pt>
                <c:pt idx="31">
                  <c:v>124</c:v>
                </c:pt>
                <c:pt idx="32">
                  <c:v>128</c:v>
                </c:pt>
                <c:pt idx="33">
                  <c:v>132</c:v>
                </c:pt>
                <c:pt idx="34">
                  <c:v>136</c:v>
                </c:pt>
                <c:pt idx="35">
                  <c:v>140</c:v>
                </c:pt>
                <c:pt idx="36">
                  <c:v>144</c:v>
                </c:pt>
                <c:pt idx="37">
                  <c:v>148</c:v>
                </c:pt>
                <c:pt idx="38">
                  <c:v>152</c:v>
                </c:pt>
                <c:pt idx="39">
                  <c:v>156</c:v>
                </c:pt>
                <c:pt idx="40">
                  <c:v>160</c:v>
                </c:pt>
                <c:pt idx="41">
                  <c:v>164</c:v>
                </c:pt>
                <c:pt idx="42">
                  <c:v>168</c:v>
                </c:pt>
                <c:pt idx="43">
                  <c:v>172</c:v>
                </c:pt>
                <c:pt idx="44">
                  <c:v>176</c:v>
                </c:pt>
                <c:pt idx="45">
                  <c:v>180</c:v>
                </c:pt>
                <c:pt idx="46">
                  <c:v>184</c:v>
                </c:pt>
                <c:pt idx="47">
                  <c:v>188</c:v>
                </c:pt>
                <c:pt idx="48">
                  <c:v>192</c:v>
                </c:pt>
                <c:pt idx="49">
                  <c:v>196</c:v>
                </c:pt>
                <c:pt idx="50">
                  <c:v>200</c:v>
                </c:pt>
                <c:pt idx="51">
                  <c:v>204</c:v>
                </c:pt>
                <c:pt idx="52">
                  <c:v>208</c:v>
                </c:pt>
                <c:pt idx="53">
                  <c:v>212</c:v>
                </c:pt>
                <c:pt idx="54">
                  <c:v>216</c:v>
                </c:pt>
                <c:pt idx="55">
                  <c:v>220</c:v>
                </c:pt>
                <c:pt idx="56">
                  <c:v>224</c:v>
                </c:pt>
                <c:pt idx="57">
                  <c:v>228</c:v>
                </c:pt>
                <c:pt idx="58">
                  <c:v>232</c:v>
                </c:pt>
                <c:pt idx="59">
                  <c:v>236</c:v>
                </c:pt>
                <c:pt idx="60">
                  <c:v>240</c:v>
                </c:pt>
                <c:pt idx="61">
                  <c:v>244</c:v>
                </c:pt>
                <c:pt idx="62">
                  <c:v>248</c:v>
                </c:pt>
                <c:pt idx="63">
                  <c:v>252</c:v>
                </c:pt>
                <c:pt idx="64">
                  <c:v>256</c:v>
                </c:pt>
                <c:pt idx="65">
                  <c:v>260</c:v>
                </c:pt>
                <c:pt idx="66">
                  <c:v>264</c:v>
                </c:pt>
                <c:pt idx="67">
                  <c:v>268</c:v>
                </c:pt>
                <c:pt idx="68">
                  <c:v>272</c:v>
                </c:pt>
                <c:pt idx="69">
                  <c:v>276</c:v>
                </c:pt>
                <c:pt idx="70">
                  <c:v>280</c:v>
                </c:pt>
                <c:pt idx="71">
                  <c:v>284</c:v>
                </c:pt>
                <c:pt idx="72">
                  <c:v>288</c:v>
                </c:pt>
                <c:pt idx="73">
                  <c:v>292</c:v>
                </c:pt>
                <c:pt idx="74">
                  <c:v>296</c:v>
                </c:pt>
                <c:pt idx="75">
                  <c:v>300</c:v>
                </c:pt>
                <c:pt idx="76">
                  <c:v>304</c:v>
                </c:pt>
                <c:pt idx="77">
                  <c:v>308</c:v>
                </c:pt>
                <c:pt idx="78">
                  <c:v>312</c:v>
                </c:pt>
                <c:pt idx="79">
                  <c:v>316</c:v>
                </c:pt>
                <c:pt idx="80">
                  <c:v>320</c:v>
                </c:pt>
                <c:pt idx="81">
                  <c:v>324</c:v>
                </c:pt>
                <c:pt idx="82">
                  <c:v>328</c:v>
                </c:pt>
                <c:pt idx="83">
                  <c:v>332</c:v>
                </c:pt>
                <c:pt idx="84">
                  <c:v>336</c:v>
                </c:pt>
                <c:pt idx="85">
                  <c:v>340</c:v>
                </c:pt>
                <c:pt idx="86">
                  <c:v>344</c:v>
                </c:pt>
                <c:pt idx="87">
                  <c:v>348</c:v>
                </c:pt>
                <c:pt idx="88">
                  <c:v>352</c:v>
                </c:pt>
                <c:pt idx="89">
                  <c:v>356</c:v>
                </c:pt>
                <c:pt idx="90">
                  <c:v>360</c:v>
                </c:pt>
                <c:pt idx="91">
                  <c:v>364</c:v>
                </c:pt>
                <c:pt idx="92">
                  <c:v>368</c:v>
                </c:pt>
                <c:pt idx="93">
                  <c:v>372</c:v>
                </c:pt>
                <c:pt idx="94">
                  <c:v>376</c:v>
                </c:pt>
                <c:pt idx="95">
                  <c:v>380</c:v>
                </c:pt>
                <c:pt idx="96">
                  <c:v>384</c:v>
                </c:pt>
                <c:pt idx="97">
                  <c:v>388</c:v>
                </c:pt>
                <c:pt idx="98">
                  <c:v>392</c:v>
                </c:pt>
                <c:pt idx="99">
                  <c:v>396</c:v>
                </c:pt>
              </c:numCache>
            </c:numRef>
          </c:xVal>
          <c:yVal>
            <c:numRef>
              <c:f>'1473'!$H$2:$H$101</c:f>
              <c:numCache>
                <c:formatCode>General</c:formatCode>
                <c:ptCount val="100"/>
                <c:pt idx="0">
                  <c:v>0.05</c:v>
                </c:pt>
                <c:pt idx="1">
                  <c:v>4.8237000000000002E-2</c:v>
                </c:pt>
                <c:pt idx="2">
                  <c:v>4.648E-2</c:v>
                </c:pt>
                <c:pt idx="3">
                  <c:v>4.4733000000000002E-2</c:v>
                </c:pt>
                <c:pt idx="4">
                  <c:v>4.3003E-2</c:v>
                </c:pt>
                <c:pt idx="5">
                  <c:v>4.1293000000000003E-2</c:v>
                </c:pt>
                <c:pt idx="6">
                  <c:v>3.9608999999999998E-2</c:v>
                </c:pt>
                <c:pt idx="7">
                  <c:v>3.7955999999999997E-2</c:v>
                </c:pt>
                <c:pt idx="8">
                  <c:v>3.6338000000000002E-2</c:v>
                </c:pt>
                <c:pt idx="9">
                  <c:v>3.4757999999999997E-2</c:v>
                </c:pt>
                <c:pt idx="10">
                  <c:v>3.3222000000000002E-2</c:v>
                </c:pt>
                <c:pt idx="11">
                  <c:v>3.1732000000000003E-2</c:v>
                </c:pt>
                <c:pt idx="12">
                  <c:v>3.0290999999999998E-2</c:v>
                </c:pt>
                <c:pt idx="13">
                  <c:v>2.8901E-2</c:v>
                </c:pt>
                <c:pt idx="14">
                  <c:v>2.7566E-2</c:v>
                </c:pt>
                <c:pt idx="15">
                  <c:v>2.6287000000000001E-2</c:v>
                </c:pt>
                <c:pt idx="16">
                  <c:v>2.5065E-2</c:v>
                </c:pt>
                <c:pt idx="17">
                  <c:v>2.3900999999999999E-2</c:v>
                </c:pt>
                <c:pt idx="18">
                  <c:v>2.2796E-2</c:v>
                </c:pt>
                <c:pt idx="19">
                  <c:v>2.1749999999999999E-2</c:v>
                </c:pt>
                <c:pt idx="20">
                  <c:v>2.0764000000000001E-2</c:v>
                </c:pt>
                <c:pt idx="21">
                  <c:v>1.9834999999999998E-2</c:v>
                </c:pt>
                <c:pt idx="22">
                  <c:v>1.8964000000000002E-2</c:v>
                </c:pt>
                <c:pt idx="23">
                  <c:v>1.8149999999999999E-2</c:v>
                </c:pt>
                <c:pt idx="24">
                  <c:v>1.7391E-2</c:v>
                </c:pt>
                <c:pt idx="25">
                  <c:v>1.6685999999999999E-2</c:v>
                </c:pt>
                <c:pt idx="26">
                  <c:v>1.6032000000000001E-2</c:v>
                </c:pt>
                <c:pt idx="27">
                  <c:v>1.5428000000000001E-2</c:v>
                </c:pt>
                <c:pt idx="28">
                  <c:v>1.4872E-2</c:v>
                </c:pt>
                <c:pt idx="29">
                  <c:v>1.4362E-2</c:v>
                </c:pt>
                <c:pt idx="30">
                  <c:v>1.3894999999999999E-2</c:v>
                </c:pt>
                <c:pt idx="31">
                  <c:v>1.3469E-2</c:v>
                </c:pt>
                <c:pt idx="32">
                  <c:v>1.3081000000000001E-2</c:v>
                </c:pt>
                <c:pt idx="33">
                  <c:v>1.2729000000000001E-2</c:v>
                </c:pt>
                <c:pt idx="34">
                  <c:v>1.2411E-2</c:v>
                </c:pt>
                <c:pt idx="35">
                  <c:v>1.2123999999999999E-2</c:v>
                </c:pt>
                <c:pt idx="36">
                  <c:v>1.1867000000000001E-2</c:v>
                </c:pt>
                <c:pt idx="37">
                  <c:v>1.1636000000000001E-2</c:v>
                </c:pt>
                <c:pt idx="38">
                  <c:v>1.1429999999999999E-2</c:v>
                </c:pt>
                <c:pt idx="39">
                  <c:v>1.1246000000000001E-2</c:v>
                </c:pt>
                <c:pt idx="40">
                  <c:v>1.1083000000000001E-2</c:v>
                </c:pt>
                <c:pt idx="41">
                  <c:v>1.0939000000000001E-2</c:v>
                </c:pt>
                <c:pt idx="42">
                  <c:v>1.0812E-2</c:v>
                </c:pt>
                <c:pt idx="43">
                  <c:v>1.0699999999999999E-2</c:v>
                </c:pt>
                <c:pt idx="44">
                  <c:v>1.0602E-2</c:v>
                </c:pt>
                <c:pt idx="45">
                  <c:v>1.0515999999999999E-2</c:v>
                </c:pt>
                <c:pt idx="46">
                  <c:v>1.0441000000000001E-2</c:v>
                </c:pt>
                <c:pt idx="47">
                  <c:v>1.0376E-2</c:v>
                </c:pt>
                <c:pt idx="48">
                  <c:v>1.0319999999999999E-2</c:v>
                </c:pt>
                <c:pt idx="49">
                  <c:v>1.0271000000000001E-2</c:v>
                </c:pt>
                <c:pt idx="50">
                  <c:v>1.0229E-2</c:v>
                </c:pt>
                <c:pt idx="51">
                  <c:v>1.0193000000000001E-2</c:v>
                </c:pt>
                <c:pt idx="52">
                  <c:v>1.0161999999999999E-2</c:v>
                </c:pt>
                <c:pt idx="53">
                  <c:v>1.0135999999999999E-2</c:v>
                </c:pt>
                <c:pt idx="54">
                  <c:v>1.0114E-2</c:v>
                </c:pt>
                <c:pt idx="55">
                  <c:v>1.0095E-2</c:v>
                </c:pt>
                <c:pt idx="56">
                  <c:v>1.0078999999999999E-2</c:v>
                </c:pt>
                <c:pt idx="57">
                  <c:v>1.0064999999999999E-2</c:v>
                </c:pt>
                <c:pt idx="58">
                  <c:v>1.0054E-2</c:v>
                </c:pt>
                <c:pt idx="59">
                  <c:v>1.0045E-2</c:v>
                </c:pt>
                <c:pt idx="60">
                  <c:v>1.0037000000000001E-2</c:v>
                </c:pt>
                <c:pt idx="61">
                  <c:v>1.0030000000000001E-2</c:v>
                </c:pt>
                <c:pt idx="62">
                  <c:v>1.0024999999999999E-2</c:v>
                </c:pt>
                <c:pt idx="63">
                  <c:v>1.0019999999999999E-2</c:v>
                </c:pt>
                <c:pt idx="64">
                  <c:v>1.0016000000000001E-2</c:v>
                </c:pt>
                <c:pt idx="65">
                  <c:v>1.0012999999999999E-2</c:v>
                </c:pt>
                <c:pt idx="66">
                  <c:v>1.0011000000000001E-2</c:v>
                </c:pt>
                <c:pt idx="67">
                  <c:v>1.0009000000000001E-2</c:v>
                </c:pt>
                <c:pt idx="68">
                  <c:v>1.0007E-2</c:v>
                </c:pt>
                <c:pt idx="69">
                  <c:v>1.0005E-2</c:v>
                </c:pt>
                <c:pt idx="70">
                  <c:v>1.0004000000000001E-2</c:v>
                </c:pt>
                <c:pt idx="71">
                  <c:v>1.0003E-2</c:v>
                </c:pt>
                <c:pt idx="72">
                  <c:v>1.0003E-2</c:v>
                </c:pt>
                <c:pt idx="73">
                  <c:v>1.0002E-2</c:v>
                </c:pt>
                <c:pt idx="74">
                  <c:v>1.0002E-2</c:v>
                </c:pt>
                <c:pt idx="75">
                  <c:v>1.0000999999999999E-2</c:v>
                </c:pt>
                <c:pt idx="76">
                  <c:v>1.0000999999999999E-2</c:v>
                </c:pt>
                <c:pt idx="77">
                  <c:v>1.0000999999999999E-2</c:v>
                </c:pt>
                <c:pt idx="78">
                  <c:v>1.0000999999999999E-2</c:v>
                </c:pt>
                <c:pt idx="79">
                  <c:v>1.0000999999999999E-2</c:v>
                </c:pt>
                <c:pt idx="80">
                  <c:v>0.01</c:v>
                </c:pt>
                <c:pt idx="81">
                  <c:v>0.01</c:v>
                </c:pt>
                <c:pt idx="82">
                  <c:v>0.01</c:v>
                </c:pt>
                <c:pt idx="83">
                  <c:v>0.01</c:v>
                </c:pt>
                <c:pt idx="84">
                  <c:v>0.01</c:v>
                </c:pt>
                <c:pt idx="85">
                  <c:v>0.01</c:v>
                </c:pt>
                <c:pt idx="86">
                  <c:v>0.01</c:v>
                </c:pt>
                <c:pt idx="87">
                  <c:v>0.01</c:v>
                </c:pt>
                <c:pt idx="88">
                  <c:v>0.01</c:v>
                </c:pt>
                <c:pt idx="89">
                  <c:v>0.01</c:v>
                </c:pt>
                <c:pt idx="90">
                  <c:v>0.01</c:v>
                </c:pt>
                <c:pt idx="91">
                  <c:v>0.01</c:v>
                </c:pt>
                <c:pt idx="92">
                  <c:v>0.01</c:v>
                </c:pt>
                <c:pt idx="93">
                  <c:v>0.01</c:v>
                </c:pt>
                <c:pt idx="94">
                  <c:v>0.01</c:v>
                </c:pt>
                <c:pt idx="95">
                  <c:v>0.01</c:v>
                </c:pt>
                <c:pt idx="96">
                  <c:v>0.01</c:v>
                </c:pt>
                <c:pt idx="97">
                  <c:v>0.01</c:v>
                </c:pt>
                <c:pt idx="98">
                  <c:v>0.01</c:v>
                </c:pt>
                <c:pt idx="99">
                  <c:v>0.01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012736"/>
        <c:axId val="41302816"/>
      </c:scatterChart>
      <c:valAx>
        <c:axId val="41012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Distance(</a:t>
                </a:r>
                <a:r>
                  <a:rPr lang="el-GR" altLang="ko-KR">
                    <a:latin typeface="바탕" panose="02030600000101010101" pitchFamily="18" charset="-127"/>
                    <a:ea typeface="바탕" panose="02030600000101010101" pitchFamily="18" charset="-127"/>
                  </a:rPr>
                  <a:t>μ</a:t>
                </a:r>
                <a:r>
                  <a:rPr lang="en-US" altLang="ko-KR">
                    <a:latin typeface="바탕" panose="02030600000101010101" pitchFamily="18" charset="-127"/>
                    <a:ea typeface="바탕" panose="02030600000101010101" pitchFamily="18" charset="-127"/>
                  </a:rPr>
                  <a:t>m)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1302816"/>
        <c:crosses val="autoZero"/>
        <c:crossBetween val="midCat"/>
      </c:valAx>
      <c:valAx>
        <c:axId val="4130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Composition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10127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1173K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Sheet5!$D$2:$D$6</c:f>
              <c:numCache>
                <c:formatCode>General</c:formatCode>
                <c:ptCount val="5"/>
                <c:pt idx="0">
                  <c:v>14.142135623730951</c:v>
                </c:pt>
                <c:pt idx="1">
                  <c:v>20</c:v>
                </c:pt>
                <c:pt idx="2">
                  <c:v>24.494897427831781</c:v>
                </c:pt>
                <c:pt idx="3">
                  <c:v>28.284271247461902</c:v>
                </c:pt>
                <c:pt idx="4">
                  <c:v>31.622776601683793</c:v>
                </c:pt>
              </c:numCache>
            </c:numRef>
          </c:xVal>
          <c:yVal>
            <c:numRef>
              <c:f>Sheet5!$C$2:$C$6</c:f>
              <c:numCache>
                <c:formatCode>General</c:formatCode>
                <c:ptCount val="5"/>
                <c:pt idx="0">
                  <c:v>4.5</c:v>
                </c:pt>
                <c:pt idx="1">
                  <c:v>6.6</c:v>
                </c:pt>
                <c:pt idx="2">
                  <c:v>8</c:v>
                </c:pt>
                <c:pt idx="3">
                  <c:v>9.1999999999999993</c:v>
                </c:pt>
                <c:pt idx="4">
                  <c:v>10.4</c:v>
                </c:pt>
              </c:numCache>
            </c:numRef>
          </c:yVal>
          <c:smooth val="0"/>
        </c:ser>
        <c:ser>
          <c:idx val="1"/>
          <c:order val="1"/>
          <c:tx>
            <c:v>1273K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Sheet5!$D$14:$D$18</c:f>
              <c:numCache>
                <c:formatCode>General</c:formatCode>
                <c:ptCount val="5"/>
                <c:pt idx="0">
                  <c:v>14.142135623730951</c:v>
                </c:pt>
                <c:pt idx="1">
                  <c:v>20</c:v>
                </c:pt>
                <c:pt idx="2">
                  <c:v>24.494897427831781</c:v>
                </c:pt>
                <c:pt idx="3">
                  <c:v>28.284271247461902</c:v>
                </c:pt>
                <c:pt idx="4">
                  <c:v>31.622776601683793</c:v>
                </c:pt>
              </c:numCache>
            </c:numRef>
          </c:xVal>
          <c:yVal>
            <c:numRef>
              <c:f>Sheet5!$C$14:$C$18</c:f>
              <c:numCache>
                <c:formatCode>General</c:formatCode>
                <c:ptCount val="5"/>
                <c:pt idx="0">
                  <c:v>8.5</c:v>
                </c:pt>
                <c:pt idx="1">
                  <c:v>12</c:v>
                </c:pt>
                <c:pt idx="2">
                  <c:v>14.8</c:v>
                </c:pt>
                <c:pt idx="3">
                  <c:v>17</c:v>
                </c:pt>
                <c:pt idx="4">
                  <c:v>19</c:v>
                </c:pt>
              </c:numCache>
            </c:numRef>
          </c:yVal>
          <c:smooth val="0"/>
        </c:ser>
        <c:ser>
          <c:idx val="2"/>
          <c:order val="2"/>
          <c:tx>
            <c:v>1373K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Sheet5!$D$26:$D$30</c:f>
              <c:numCache>
                <c:formatCode>General</c:formatCode>
                <c:ptCount val="5"/>
                <c:pt idx="0">
                  <c:v>14.142135623730951</c:v>
                </c:pt>
                <c:pt idx="1">
                  <c:v>20</c:v>
                </c:pt>
                <c:pt idx="2">
                  <c:v>24.494897427831781</c:v>
                </c:pt>
                <c:pt idx="3">
                  <c:v>28.284271247461902</c:v>
                </c:pt>
                <c:pt idx="4">
                  <c:v>31.622776601683793</c:v>
                </c:pt>
              </c:numCache>
            </c:numRef>
          </c:xVal>
          <c:yVal>
            <c:numRef>
              <c:f>Sheet5!$C$26:$C$30</c:f>
              <c:numCache>
                <c:formatCode>General</c:formatCode>
                <c:ptCount val="5"/>
                <c:pt idx="0">
                  <c:v>14</c:v>
                </c:pt>
                <c:pt idx="1">
                  <c:v>20</c:v>
                </c:pt>
                <c:pt idx="2">
                  <c:v>24</c:v>
                </c:pt>
                <c:pt idx="3">
                  <c:v>28</c:v>
                </c:pt>
                <c:pt idx="4">
                  <c:v>31</c:v>
                </c:pt>
              </c:numCache>
            </c:numRef>
          </c:yVal>
          <c:smooth val="0"/>
        </c:ser>
        <c:ser>
          <c:idx val="3"/>
          <c:order val="3"/>
          <c:tx>
            <c:v>1473K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Sheet5!$D$33:$D$37</c:f>
              <c:numCache>
                <c:formatCode>General</c:formatCode>
                <c:ptCount val="5"/>
                <c:pt idx="0">
                  <c:v>14.142135623730951</c:v>
                </c:pt>
                <c:pt idx="1">
                  <c:v>20</c:v>
                </c:pt>
                <c:pt idx="2">
                  <c:v>24.494897427831781</c:v>
                </c:pt>
                <c:pt idx="3">
                  <c:v>28.284271247461902</c:v>
                </c:pt>
                <c:pt idx="4">
                  <c:v>31.622776601683793</c:v>
                </c:pt>
              </c:numCache>
            </c:numRef>
          </c:xVal>
          <c:yVal>
            <c:numRef>
              <c:f>Sheet5!$C$33:$C$37</c:f>
              <c:numCache>
                <c:formatCode>General</c:formatCode>
                <c:ptCount val="5"/>
                <c:pt idx="0">
                  <c:v>22</c:v>
                </c:pt>
                <c:pt idx="1">
                  <c:v>31</c:v>
                </c:pt>
                <c:pt idx="2">
                  <c:v>37.5</c:v>
                </c:pt>
                <c:pt idx="3">
                  <c:v>43.5</c:v>
                </c:pt>
                <c:pt idx="4">
                  <c:v>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303600"/>
        <c:axId val="41303992"/>
      </c:scatterChart>
      <c:valAx>
        <c:axId val="41303600"/>
        <c:scaling>
          <c:orientation val="minMax"/>
          <c:min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t^0.5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1303992"/>
        <c:crosses val="autoZero"/>
        <c:crossBetween val="midCat"/>
      </c:valAx>
      <c:valAx>
        <c:axId val="41303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injection distance(</a:t>
                </a:r>
                <a:r>
                  <a:rPr lang="el-GR" altLang="ko-KR">
                    <a:latin typeface="바탕" panose="02030600000101010101" pitchFamily="18" charset="-127"/>
                    <a:ea typeface="바탕" panose="02030600000101010101" pitchFamily="18" charset="-127"/>
                  </a:rPr>
                  <a:t>μ</a:t>
                </a:r>
                <a:r>
                  <a:rPr lang="en-US" altLang="ko-KR">
                    <a:latin typeface="바탕" panose="02030600000101010101" pitchFamily="18" charset="-127"/>
                    <a:ea typeface="바탕" panose="02030600000101010101" pitchFamily="18" charset="-127"/>
                  </a:rPr>
                  <a:t>m)</a:t>
                </a:r>
                <a:endParaRPr lang="en-US" altLang="ko-K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13036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200s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7.851906852780594E-4"/>
                  <c:y val="9.1306942796533994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Sheet5!$I$2:$I$5</c:f>
              <c:numCache>
                <c:formatCode>General</c:formatCode>
                <c:ptCount val="4"/>
                <c:pt idx="0">
                  <c:v>0.85251491901108267</c:v>
                </c:pt>
                <c:pt idx="1">
                  <c:v>0.78554595443833464</c:v>
                </c:pt>
                <c:pt idx="2">
                  <c:v>0.72833211944646759</c:v>
                </c:pt>
                <c:pt idx="3">
                  <c:v>0.67888662593346916</c:v>
                </c:pt>
              </c:numCache>
            </c:numRef>
          </c:xVal>
          <c:yVal>
            <c:numRef>
              <c:f>Sheet5!$J$2:$J$5</c:f>
              <c:numCache>
                <c:formatCode>General</c:formatCode>
                <c:ptCount val="4"/>
                <c:pt idx="0">
                  <c:v>1.5040773967762742</c:v>
                </c:pt>
                <c:pt idx="1">
                  <c:v>2.1400661634962708</c:v>
                </c:pt>
                <c:pt idx="2">
                  <c:v>2.6390573296152584</c:v>
                </c:pt>
                <c:pt idx="3">
                  <c:v>3.0910424533583161</c:v>
                </c:pt>
              </c:numCache>
            </c:numRef>
          </c:yVal>
          <c:smooth val="0"/>
        </c:ser>
        <c:ser>
          <c:idx val="1"/>
          <c:order val="1"/>
          <c:tx>
            <c:v>400s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3.5505599872837066E-3"/>
                  <c:y val="6.8599575737964255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Sheet5!$I$7:$I$10</c:f>
              <c:numCache>
                <c:formatCode>General</c:formatCode>
                <c:ptCount val="4"/>
                <c:pt idx="0">
                  <c:v>0.85251491901108267</c:v>
                </c:pt>
                <c:pt idx="1">
                  <c:v>0.78554595443833464</c:v>
                </c:pt>
                <c:pt idx="2">
                  <c:v>0.72833211944646759</c:v>
                </c:pt>
                <c:pt idx="3">
                  <c:v>0.67888662593346916</c:v>
                </c:pt>
              </c:numCache>
            </c:numRef>
          </c:xVal>
          <c:yVal>
            <c:numRef>
              <c:f>Sheet5!$J$7:$J$10</c:f>
              <c:numCache>
                <c:formatCode>General</c:formatCode>
                <c:ptCount val="4"/>
                <c:pt idx="0">
                  <c:v>1.8870696490323797</c:v>
                </c:pt>
                <c:pt idx="1">
                  <c:v>2.4849066497880004</c:v>
                </c:pt>
                <c:pt idx="2">
                  <c:v>2.9957322735539909</c:v>
                </c:pt>
                <c:pt idx="3">
                  <c:v>3.4339872044851463</c:v>
                </c:pt>
              </c:numCache>
            </c:numRef>
          </c:yVal>
          <c:smooth val="0"/>
        </c:ser>
        <c:ser>
          <c:idx val="2"/>
          <c:order val="2"/>
          <c:tx>
            <c:v>600s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7.851906852780594E-4"/>
                  <c:y val="4.4805666414985797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Sheet5!$I$12:$I$15</c:f>
              <c:numCache>
                <c:formatCode>General</c:formatCode>
                <c:ptCount val="4"/>
                <c:pt idx="0">
                  <c:v>0.85251491901108267</c:v>
                </c:pt>
                <c:pt idx="1">
                  <c:v>0.78554595443833464</c:v>
                </c:pt>
                <c:pt idx="2">
                  <c:v>0.72833211944646759</c:v>
                </c:pt>
                <c:pt idx="3">
                  <c:v>0.67888662593346916</c:v>
                </c:pt>
              </c:numCache>
            </c:numRef>
          </c:xVal>
          <c:yVal>
            <c:numRef>
              <c:f>Sheet5!$J$12:$J$15</c:f>
              <c:numCache>
                <c:formatCode>General</c:formatCode>
                <c:ptCount val="4"/>
                <c:pt idx="0">
                  <c:v>2.0794415416798357</c:v>
                </c:pt>
                <c:pt idx="1">
                  <c:v>2.6946271807700692</c:v>
                </c:pt>
                <c:pt idx="2">
                  <c:v>3.1780538303479458</c:v>
                </c:pt>
                <c:pt idx="3">
                  <c:v>3.6243409329763652</c:v>
                </c:pt>
              </c:numCache>
            </c:numRef>
          </c:yVal>
          <c:smooth val="0"/>
        </c:ser>
        <c:ser>
          <c:idx val="3"/>
          <c:order val="3"/>
          <c:tx>
            <c:v>800s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7.851906852780594E-4"/>
                  <c:y val="9.8346097148815301E-3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Sheet5!$I$17:$I$20</c:f>
              <c:numCache>
                <c:formatCode>General</c:formatCode>
                <c:ptCount val="4"/>
                <c:pt idx="0">
                  <c:v>0.85251491901108267</c:v>
                </c:pt>
                <c:pt idx="1">
                  <c:v>0.78554595443833464</c:v>
                </c:pt>
                <c:pt idx="2">
                  <c:v>0.72833211944646759</c:v>
                </c:pt>
                <c:pt idx="3">
                  <c:v>0.67888662593346916</c:v>
                </c:pt>
              </c:numCache>
            </c:numRef>
          </c:xVal>
          <c:yVal>
            <c:numRef>
              <c:f>Sheet5!$J$17:$J$20</c:f>
              <c:numCache>
                <c:formatCode>General</c:formatCode>
                <c:ptCount val="4"/>
                <c:pt idx="0">
                  <c:v>2.2192034840549946</c:v>
                </c:pt>
                <c:pt idx="1">
                  <c:v>2.8332133440562162</c:v>
                </c:pt>
                <c:pt idx="2">
                  <c:v>3.3322045101752038</c:v>
                </c:pt>
                <c:pt idx="3">
                  <c:v>3.7727609380946383</c:v>
                </c:pt>
              </c:numCache>
            </c:numRef>
          </c:yVal>
          <c:smooth val="0"/>
        </c:ser>
        <c:ser>
          <c:idx val="4"/>
          <c:order val="4"/>
          <c:tx>
            <c:v>1000s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7.851906852780594E-4"/>
                  <c:y val="-1.7880487541797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Sheet5!$I$22:$I$25</c:f>
              <c:numCache>
                <c:formatCode>General</c:formatCode>
                <c:ptCount val="4"/>
                <c:pt idx="0">
                  <c:v>0.85251491901108267</c:v>
                </c:pt>
                <c:pt idx="1">
                  <c:v>0.78554595443833464</c:v>
                </c:pt>
                <c:pt idx="2">
                  <c:v>0.72833211944646759</c:v>
                </c:pt>
                <c:pt idx="3">
                  <c:v>0.67888662593346916</c:v>
                </c:pt>
              </c:numCache>
            </c:numRef>
          </c:xVal>
          <c:yVal>
            <c:numRef>
              <c:f>Sheet5!$J$22:$J$25</c:f>
              <c:numCache>
                <c:formatCode>General</c:formatCode>
                <c:ptCount val="4"/>
                <c:pt idx="0">
                  <c:v>2.341805806147327</c:v>
                </c:pt>
                <c:pt idx="1">
                  <c:v>2.9444389791664403</c:v>
                </c:pt>
                <c:pt idx="2">
                  <c:v>3.4339872044851463</c:v>
                </c:pt>
                <c:pt idx="3">
                  <c:v>3.8712010109078911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304776"/>
        <c:axId val="41305168"/>
      </c:scatterChart>
      <c:valAx>
        <c:axId val="41304776"/>
        <c:scaling>
          <c:orientation val="minMax"/>
          <c:max val="1"/>
          <c:min val="0.6000000000000000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1000/T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1305168"/>
        <c:crosses val="autoZero"/>
        <c:crossBetween val="midCat"/>
      </c:valAx>
      <c:valAx>
        <c:axId val="4130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ln(injection</a:t>
                </a:r>
                <a:r>
                  <a:rPr lang="en-US" altLang="ko-KR" baseline="0"/>
                  <a:t> distance) </a:t>
                </a:r>
                <a:r>
                  <a:rPr lang="en-US" altLang="ko-KR"/>
                  <a:t>(</a:t>
                </a:r>
                <a:r>
                  <a:rPr lang="el-GR" altLang="ko-KR">
                    <a:latin typeface="바탕" panose="02030600000101010101" pitchFamily="18" charset="-127"/>
                    <a:ea typeface="바탕" panose="02030600000101010101" pitchFamily="18" charset="-127"/>
                  </a:rPr>
                  <a:t>μ</a:t>
                </a:r>
                <a:r>
                  <a:rPr lang="en-US" altLang="ko-KR">
                    <a:latin typeface="바탕" panose="02030600000101010101" pitchFamily="18" charset="-127"/>
                    <a:ea typeface="바탕" panose="02030600000101010101" pitchFamily="18" charset="-127"/>
                  </a:rPr>
                  <a:t>m)</a:t>
                </a:r>
                <a:endParaRPr lang="en-US" altLang="ko-K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13047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B7EE9-A10E-49D5-9BB0-E22F6370CE7F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95EF-765E-4A1F-8750-032EE39FA4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27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C95EF-765E-4A1F-8750-032EE39FA48A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4218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9713-E527-430C-91F7-50AF87F1E45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1385-AB75-4F2F-A76A-30ED459EA5B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59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9713-E527-430C-91F7-50AF87F1E45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1385-AB75-4F2F-A76A-30ED459EA5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797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9713-E527-430C-91F7-50AF87F1E45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1385-AB75-4F2F-A76A-30ED459EA5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00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9713-E527-430C-91F7-50AF87F1E45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1385-AB75-4F2F-A76A-30ED459EA5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155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9713-E527-430C-91F7-50AF87F1E45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1385-AB75-4F2F-A76A-30ED459EA5B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78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9713-E527-430C-91F7-50AF87F1E45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1385-AB75-4F2F-A76A-30ED459EA5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07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9713-E527-430C-91F7-50AF87F1E45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1385-AB75-4F2F-A76A-30ED459EA5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796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9713-E527-430C-91F7-50AF87F1E45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1385-AB75-4F2F-A76A-30ED459EA5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545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9713-E527-430C-91F7-50AF87F1E45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1385-AB75-4F2F-A76A-30ED459EA5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798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EC89713-E527-430C-91F7-50AF87F1E45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751385-AB75-4F2F-A76A-30ED459EA5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200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9713-E527-430C-91F7-50AF87F1E45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1385-AB75-4F2F-A76A-30ED459EA5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493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EC89713-E527-430C-91F7-50AF87F1E45D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751385-AB75-4F2F-A76A-30ED459EA5B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98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8" r:id="rId1"/>
    <p:sldLayoutId id="2147484279" r:id="rId2"/>
    <p:sldLayoutId id="2147484280" r:id="rId3"/>
    <p:sldLayoutId id="2147484281" r:id="rId4"/>
    <p:sldLayoutId id="2147484282" r:id="rId5"/>
    <p:sldLayoutId id="2147484283" r:id="rId6"/>
    <p:sldLayoutId id="2147484284" r:id="rId7"/>
    <p:sldLayoutId id="2147484285" r:id="rId8"/>
    <p:sldLayoutId id="2147484286" r:id="rId9"/>
    <p:sldLayoutId id="2147484287" r:id="rId10"/>
    <p:sldLayoutId id="2147484288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소재 </a:t>
            </a:r>
            <a:r>
              <a:rPr lang="ko-KR" altLang="en-US" dirty="0" smtClean="0"/>
              <a:t>수치 해석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Hw#9</a:t>
            </a:r>
          </a:p>
          <a:p>
            <a:r>
              <a:rPr lang="en-US" altLang="ko-KR" dirty="0" smtClean="0"/>
              <a:t>					20090623 </a:t>
            </a:r>
            <a:r>
              <a:rPr lang="ko-KR" altLang="en-US" dirty="0" smtClean="0"/>
              <a:t>박시진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93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43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389" y="2143350"/>
            <a:ext cx="4497548" cy="35539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5320509" y="2615381"/>
            <a:ext cx="1326097" cy="973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0.05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6646606" y="2615380"/>
            <a:ext cx="1326097" cy="973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0.01</a:t>
            </a:r>
            <a:endParaRPr lang="ko-KR" altLang="en-US" dirty="0"/>
          </a:p>
        </p:txBody>
      </p:sp>
      <p:cxnSp>
        <p:nvCxnSpPr>
          <p:cNvPr id="11" name="직선 연결선 10"/>
          <p:cNvCxnSpPr/>
          <p:nvPr/>
        </p:nvCxnSpPr>
        <p:spPr>
          <a:xfrm>
            <a:off x="5320509" y="2812026"/>
            <a:ext cx="132609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6646606" y="3328220"/>
            <a:ext cx="132609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6626942" y="3696929"/>
            <a:ext cx="0" cy="81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57515" y="3920300"/>
            <a:ext cx="1104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T, t  How?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5320509" y="4601498"/>
            <a:ext cx="1326097" cy="973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0.05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6646606" y="4601497"/>
            <a:ext cx="1326097" cy="973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0.01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61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IDEA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939413"/>
            <a:ext cx="4229100" cy="9144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" y="3055865"/>
            <a:ext cx="4581525" cy="16478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" y="4905742"/>
            <a:ext cx="47244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37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443" y="2176309"/>
            <a:ext cx="3267075" cy="34671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" y="2176309"/>
            <a:ext cx="3105150" cy="2190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2960" y="1806977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조건 입력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58443" y="1772385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매트릭스 생성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8443" y="5887094"/>
            <a:ext cx="895350" cy="3905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9780" y="2419196"/>
            <a:ext cx="3152775" cy="389572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876527" y="2347166"/>
            <a:ext cx="1900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3. Next time </a:t>
            </a:r>
            <a:r>
              <a:rPr lang="ko-KR" altLang="en-US" dirty="0" smtClean="0"/>
              <a:t>예측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121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graphicFrame>
        <p:nvGraphicFramePr>
          <p:cNvPr id="7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790803"/>
              </p:ext>
            </p:extLst>
          </p:nvPr>
        </p:nvGraphicFramePr>
        <p:xfrm>
          <a:off x="822960" y="2043953"/>
          <a:ext cx="3513030" cy="192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차트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546121"/>
              </p:ext>
            </p:extLst>
          </p:nvPr>
        </p:nvGraphicFramePr>
        <p:xfrm>
          <a:off x="4771016" y="2035228"/>
          <a:ext cx="3513030" cy="192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차트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551717"/>
              </p:ext>
            </p:extLst>
          </p:nvPr>
        </p:nvGraphicFramePr>
        <p:xfrm>
          <a:off x="822960" y="4110558"/>
          <a:ext cx="3513030" cy="192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차트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37632"/>
              </p:ext>
            </p:extLst>
          </p:nvPr>
        </p:nvGraphicFramePr>
        <p:xfrm>
          <a:off x="4853730" y="4090833"/>
          <a:ext cx="3513030" cy="192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5155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769635"/>
            <a:ext cx="6791325" cy="438150"/>
          </a:xfrm>
          <a:prstGeom prst="rect">
            <a:avLst/>
          </a:prstGeom>
        </p:spPr>
      </p:pic>
      <p:graphicFrame>
        <p:nvGraphicFramePr>
          <p:cNvPr id="11" name="차트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2036116"/>
              </p:ext>
            </p:extLst>
          </p:nvPr>
        </p:nvGraphicFramePr>
        <p:xfrm>
          <a:off x="969412" y="27126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91225" y="3495675"/>
                <a:ext cx="1839991" cy="6669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smtClean="0"/>
                  <a:t>Injection distance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latin typeface="Cambria Math" panose="02040503050406030204" pitchFamily="18" charset="0"/>
                        </a:rPr>
                        <m:t>∝√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225" y="3495675"/>
                <a:ext cx="1839991" cy="666977"/>
              </a:xfrm>
              <a:prstGeom prst="rect">
                <a:avLst/>
              </a:prstGeom>
              <a:blipFill rotWithShape="0">
                <a:blip r:embed="rId4"/>
                <a:stretch>
                  <a:fillRect l="-2980" t="-4545" r="-2649" b="-272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5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769635"/>
            <a:ext cx="6629400" cy="381000"/>
          </a:xfrm>
          <a:prstGeom prst="rect">
            <a:avLst/>
          </a:prstGeom>
        </p:spPr>
      </p:pic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724741"/>
              </p:ext>
            </p:extLst>
          </p:nvPr>
        </p:nvGraphicFramePr>
        <p:xfrm>
          <a:off x="999392" y="2667000"/>
          <a:ext cx="4592515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67400" y="3629025"/>
                <a:ext cx="2150973" cy="887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smtClean="0"/>
                  <a:t>ln(injection distance)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>
                          <a:latin typeface="Cambria Math" panose="02040503050406030204" pitchFamily="18" charset="0"/>
                        </a:rPr>
                        <m:t>∝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629025"/>
                <a:ext cx="2150973" cy="887935"/>
              </a:xfrm>
              <a:prstGeom prst="rect">
                <a:avLst/>
              </a:prstGeom>
              <a:blipFill rotWithShape="0">
                <a:blip r:embed="rId4"/>
                <a:stretch>
                  <a:fillRect l="-2557" t="-3425" r="-227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_x71676968" descr="DRW00000a8c3f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9888" y="3074541"/>
            <a:ext cx="1502472" cy="5544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333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769635"/>
            <a:ext cx="7543800" cy="761634"/>
          </a:xfrm>
          <a:prstGeom prst="rect">
            <a:avLst/>
          </a:prstGeom>
        </p:spPr>
      </p:pic>
      <p:pic>
        <p:nvPicPr>
          <p:cNvPr id="6" name="_x71676968" descr="DRW00000a8c3f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0617" y="3305149"/>
            <a:ext cx="1502472" cy="55448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13055" y="3414176"/>
            <a:ext cx="3671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(-1)*</a:t>
            </a:r>
            <a:r>
              <a:rPr lang="ko-KR" altLang="en-US" dirty="0" smtClean="0"/>
              <a:t>앞에서 구한 기울기</a:t>
            </a:r>
            <a:r>
              <a:rPr lang="en-US" altLang="ko-KR" dirty="0" smtClean="0"/>
              <a:t>*1000*2 =  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0943" y="2458777"/>
            <a:ext cx="2806351" cy="81041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0483" y="3344240"/>
            <a:ext cx="684739" cy="48470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22960" y="4047304"/>
            <a:ext cx="274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Qreac</a:t>
            </a:r>
            <a:r>
              <a:rPr lang="en-US" altLang="ko-KR" dirty="0" smtClean="0"/>
              <a:t>=R*17836.6=148302J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67150" y="4047304"/>
            <a:ext cx="180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0.392% error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0943" y="4637480"/>
            <a:ext cx="4514850" cy="1476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0" y="49554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153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2961" y="2038350"/>
            <a:ext cx="74066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 Lambda</a:t>
            </a:r>
            <a:r>
              <a:rPr lang="ko-KR" altLang="en-US" dirty="0" smtClean="0"/>
              <a:t>값이 </a:t>
            </a:r>
            <a:r>
              <a:rPr lang="en-US" altLang="ko-KR" dirty="0" smtClean="0"/>
              <a:t>0.5</a:t>
            </a:r>
            <a:r>
              <a:rPr lang="ko-KR" altLang="en-US" dirty="0" smtClean="0"/>
              <a:t>를 초과할 시에는 쓰레기 값이 나오는 것을 한 번 더 확인</a:t>
            </a:r>
            <a:r>
              <a:rPr lang="en-US" altLang="ko-KR" dirty="0" smtClean="0"/>
              <a:t>!</a:t>
            </a:r>
          </a:p>
          <a:p>
            <a:endParaRPr lang="en-US" altLang="ko-KR" dirty="0"/>
          </a:p>
          <a:p>
            <a:r>
              <a:rPr lang="en-US" altLang="ko-KR" dirty="0" smtClean="0"/>
              <a:t>2. Lambda</a:t>
            </a:r>
            <a:r>
              <a:rPr lang="ko-KR" altLang="en-US" dirty="0" smtClean="0"/>
              <a:t>를 조절하는 </a:t>
            </a:r>
            <a:r>
              <a:rPr lang="en-US" altLang="ko-KR" dirty="0" smtClean="0"/>
              <a:t>dx</a:t>
            </a:r>
            <a:r>
              <a:rPr lang="ko-KR" altLang="en-US" dirty="0" smtClean="0"/>
              <a:t>와 </a:t>
            </a:r>
            <a:r>
              <a:rPr lang="en-US" altLang="ko-KR" dirty="0" err="1" smtClean="0"/>
              <a:t>dt</a:t>
            </a:r>
            <a:r>
              <a:rPr lang="ko-KR" altLang="en-US" dirty="0" smtClean="0"/>
              <a:t>를 변화시켜가며 </a:t>
            </a:r>
            <a:r>
              <a:rPr lang="en-US" altLang="ko-KR" dirty="0" smtClean="0"/>
              <a:t>diffusion</a:t>
            </a:r>
            <a:r>
              <a:rPr lang="ko-KR" altLang="en-US" dirty="0"/>
              <a:t> </a:t>
            </a:r>
            <a:r>
              <a:rPr lang="ko-KR" altLang="en-US" dirty="0" smtClean="0"/>
              <a:t>현상을 </a:t>
            </a:r>
            <a:r>
              <a:rPr lang="en-US" altLang="ko-KR" dirty="0" smtClean="0"/>
              <a:t>numerical method</a:t>
            </a:r>
            <a:r>
              <a:rPr lang="ko-KR" altLang="en-US" dirty="0" smtClean="0"/>
              <a:t>를 통해 구할 수 있었다</a:t>
            </a:r>
            <a:r>
              <a:rPr lang="en-US" altLang="ko-KR" dirty="0" smtClean="0"/>
              <a:t>!</a:t>
            </a:r>
          </a:p>
          <a:p>
            <a:endParaRPr lang="en-US" altLang="ko-KR" dirty="0"/>
          </a:p>
          <a:p>
            <a:pPr algn="just"/>
            <a:r>
              <a:rPr lang="en-US" altLang="ko-KR" dirty="0" smtClean="0"/>
              <a:t>3. Injection distance</a:t>
            </a:r>
            <a:r>
              <a:rPr lang="ko-KR" altLang="en-US" dirty="0" smtClean="0"/>
              <a:t>와 온도</a:t>
            </a:r>
            <a:r>
              <a:rPr lang="en-US" altLang="ko-KR" dirty="0" smtClean="0">
                <a:latin typeface="바탕" panose="02030600000101010101" pitchFamily="18" charset="-127"/>
                <a:ea typeface="바탕" panose="02030600000101010101" pitchFamily="18" charset="-127"/>
              </a:rPr>
              <a:t>∙</a:t>
            </a:r>
            <a:r>
              <a:rPr lang="en-US" altLang="ko-KR" dirty="0" smtClean="0"/>
              <a:t>diffusion </a:t>
            </a:r>
            <a:r>
              <a:rPr lang="ko-KR" altLang="en-US" dirty="0" smtClean="0"/>
              <a:t>시간의 관계</a:t>
            </a:r>
            <a:r>
              <a:rPr lang="en-US" altLang="ko-KR" dirty="0" smtClean="0"/>
              <a:t>, Activation Energy </a:t>
            </a:r>
            <a:r>
              <a:rPr lang="ko-KR" altLang="en-US" dirty="0" smtClean="0"/>
              <a:t> </a:t>
            </a:r>
            <a:r>
              <a:rPr lang="en-US" altLang="ko-KR" dirty="0" smtClean="0"/>
              <a:t>numerical method</a:t>
            </a:r>
            <a:r>
              <a:rPr lang="ko-KR" altLang="en-US" dirty="0" smtClean="0"/>
              <a:t>를 이용해 확인할 수 있었다</a:t>
            </a:r>
            <a:r>
              <a:rPr lang="en-US" altLang="ko-KR" dirty="0" smtClean="0"/>
              <a:t>!</a:t>
            </a:r>
          </a:p>
          <a:p>
            <a:endParaRPr lang="en-US" altLang="ko-KR" dirty="0"/>
          </a:p>
          <a:p>
            <a:r>
              <a:rPr lang="en-US" altLang="ko-KR" dirty="0" smtClean="0"/>
              <a:t>4. Final </a:t>
            </a:r>
            <a:r>
              <a:rPr lang="ko-KR" altLang="en-US" dirty="0" smtClean="0"/>
              <a:t>과제가 걱정된다 </a:t>
            </a:r>
            <a:r>
              <a:rPr lang="en-US" altLang="ko-KR" dirty="0" smtClean="0"/>
              <a:t>!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5693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추억">
  <a:themeElements>
    <a:clrScheme name="추억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5476</TotalTime>
  <Words>161</Words>
  <Application>Microsoft Office PowerPoint</Application>
  <PresentationFormat>화면 슬라이드 쇼(4:3)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맑은 고딕</vt:lpstr>
      <vt:lpstr>바탕</vt:lpstr>
      <vt:lpstr>Calibri</vt:lpstr>
      <vt:lpstr>Calibri Light</vt:lpstr>
      <vt:lpstr>Cambria Math</vt:lpstr>
      <vt:lpstr>추억</vt:lpstr>
      <vt:lpstr>소재 수치 해석</vt:lpstr>
      <vt:lpstr>Problem</vt:lpstr>
      <vt:lpstr>IDEA</vt:lpstr>
      <vt:lpstr>Code</vt:lpstr>
      <vt:lpstr>Result</vt:lpstr>
      <vt:lpstr>Result</vt:lpstr>
      <vt:lpstr>Result</vt:lpstr>
      <vt:lpstr>Result</vt:lpstr>
      <vt:lpstr>Conclusion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재료 수치 해석</dc:title>
  <dc:creator>박시진</dc:creator>
  <cp:lastModifiedBy>user</cp:lastModifiedBy>
  <cp:revision>136</cp:revision>
  <dcterms:created xsi:type="dcterms:W3CDTF">2015-03-09T13:04:34Z</dcterms:created>
  <dcterms:modified xsi:type="dcterms:W3CDTF">2015-06-01T21:25:03Z</dcterms:modified>
</cp:coreProperties>
</file>