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261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41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99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35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22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415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855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95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40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19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174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1A006-D3B3-406B-82BA-7C7959371E4E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A4691-9EFB-4259-9CE4-B05796E98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75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13128" y="2006975"/>
            <a:ext cx="10515600" cy="4351338"/>
          </a:xfrm>
        </p:spPr>
        <p:txBody>
          <a:bodyPr/>
          <a:lstStyle/>
          <a:p>
            <a:r>
              <a:rPr lang="en-US" altLang="ko-KR" dirty="0" smtClean="0"/>
              <a:t>                                            </a:t>
            </a:r>
            <a:r>
              <a:rPr lang="ko-KR" altLang="en-US" dirty="0" smtClean="0"/>
              <a:t>실내 온도</a:t>
            </a:r>
            <a:r>
              <a:rPr lang="en-US" altLang="ko-KR" dirty="0" smtClean="0"/>
              <a:t>: T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                      </a:t>
            </a:r>
            <a:r>
              <a:rPr lang="ko-KR" altLang="en-US" dirty="0" smtClean="0"/>
              <a:t>실내 기압 </a:t>
            </a:r>
            <a:r>
              <a:rPr lang="en-US" altLang="ko-KR" dirty="0" smtClean="0"/>
              <a:t>: 1</a:t>
            </a:r>
            <a:r>
              <a:rPr lang="ko-KR" altLang="en-US" dirty="0" smtClean="0"/>
              <a:t>기압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                     0&lt; T &lt;100 (</a:t>
            </a:r>
            <a:r>
              <a:rPr lang="ko-KR" altLang="en-US" dirty="0" smtClean="0"/>
              <a:t>단위 </a:t>
            </a:r>
            <a:r>
              <a:rPr lang="en-US" altLang="ko-KR" dirty="0" smtClean="0"/>
              <a:t>C)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                  </a:t>
            </a:r>
            <a:r>
              <a:rPr lang="ko-KR" altLang="en-US" dirty="0" smtClean="0"/>
              <a:t>따라서 </a:t>
            </a:r>
            <a:r>
              <a:rPr lang="en-US" altLang="ko-KR" dirty="0" smtClean="0"/>
              <a:t>H</a:t>
            </a:r>
            <a:r>
              <a:rPr lang="en-US" altLang="ko-KR" sz="2000" dirty="0" smtClean="0"/>
              <a:t>2</a:t>
            </a:r>
            <a:r>
              <a:rPr lang="en-US" altLang="ko-KR" dirty="0" smtClean="0"/>
              <a:t>O</a:t>
            </a:r>
            <a:r>
              <a:rPr lang="ko-KR" altLang="en-US" dirty="0" smtClean="0"/>
              <a:t>의 가장 안정한 상태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                  : </a:t>
            </a:r>
            <a:r>
              <a:rPr lang="ko-KR" altLang="en-US" dirty="0" smtClean="0"/>
              <a:t>액체</a:t>
            </a:r>
            <a:r>
              <a:rPr lang="en-US" altLang="ko-KR" dirty="0" smtClean="0"/>
              <a:t>(water)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39" y="2006975"/>
            <a:ext cx="4783372" cy="3964924"/>
          </a:xfrm>
          <a:prstGeom prst="rect">
            <a:avLst/>
          </a:prstGeom>
        </p:spPr>
      </p:pic>
      <p:cxnSp>
        <p:nvCxnSpPr>
          <p:cNvPr id="10" name="직선 화살표 연결선 9"/>
          <p:cNvCxnSpPr/>
          <p:nvPr/>
        </p:nvCxnSpPr>
        <p:spPr>
          <a:xfrm>
            <a:off x="2130950" y="3776870"/>
            <a:ext cx="1645920" cy="79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H="1" flipV="1">
            <a:off x="3832529" y="3784821"/>
            <a:ext cx="23854" cy="15107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순서도: 연결자 12"/>
          <p:cNvSpPr/>
          <p:nvPr/>
        </p:nvSpPr>
        <p:spPr>
          <a:xfrm>
            <a:off x="3776870" y="3721210"/>
            <a:ext cx="135172" cy="15107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1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Answer: </a:t>
            </a:r>
            <a:r>
              <a:rPr lang="ko-KR" altLang="en-US" dirty="0" smtClean="0"/>
              <a:t>높은 산에 올라가면 압력이 </a:t>
            </a:r>
            <a:r>
              <a:rPr lang="en-US" altLang="ko-KR" dirty="0" smtClean="0"/>
              <a:t>1 </a:t>
            </a:r>
            <a:r>
              <a:rPr lang="ko-KR" altLang="en-US" dirty="0" smtClean="0"/>
              <a:t>기압보다 낮아지게 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또한 </a:t>
            </a:r>
            <a:r>
              <a:rPr lang="ko-KR" altLang="en-US" dirty="0" err="1" smtClean="0"/>
              <a:t>상평형</a:t>
            </a:r>
            <a:r>
              <a:rPr lang="ko-KR" altLang="en-US" dirty="0" smtClean="0"/>
              <a:t> 그래프를 보면 물의 </a:t>
            </a:r>
            <a:r>
              <a:rPr lang="ko-KR" altLang="en-US" dirty="0" err="1" smtClean="0"/>
              <a:t>증기압력</a:t>
            </a:r>
            <a:r>
              <a:rPr lang="ko-KR" altLang="en-US" dirty="0" smtClean="0"/>
              <a:t> 곡선의 기울기가 양수 이기 때문에 압력이 낮아지면 그 압력에 맞는 끓는점도 낮아지게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물이 낮은 온도에서 끓게 되고 그로 인해 밥이 설익는다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문제를 방지하기 위해서는 압력을 높여야 하므로 밥솥 뚜껑에 돌같이 무거운 물체를 올려놓아야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14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늦가을 자동차에 김이 서리는 것은 창 밖과 안의 온도 차가 커지기 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난방에 의하여</a:t>
            </a:r>
            <a:r>
              <a:rPr lang="en-US" altLang="ko-KR" dirty="0" smtClean="0"/>
              <a:t> </a:t>
            </a:r>
            <a:r>
              <a:rPr lang="ko-KR" altLang="en-US" dirty="0" smtClean="0"/>
              <a:t>창 안의 온도가 높으면 수증기량이 증가하게 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수증기들이 차가운 창 밖에 </a:t>
            </a:r>
            <a:r>
              <a:rPr lang="ko-KR" altLang="en-US" smtClean="0"/>
              <a:t>닿으면 </a:t>
            </a:r>
            <a:r>
              <a:rPr lang="ko-KR" altLang="en-US" smtClean="0"/>
              <a:t>액화되기 </a:t>
            </a:r>
            <a:r>
              <a:rPr lang="ko-KR" altLang="en-US" dirty="0" smtClean="0"/>
              <a:t>시작한다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창 밖과 안의 온도 차를 줄여야 하므로 에어컨을 틀어야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054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143</Words>
  <Application>Microsoft Office PowerPoint</Application>
  <PresentationFormat>와이드스크린</PresentationFormat>
  <Paragraphs>11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1번</vt:lpstr>
      <vt:lpstr>2번</vt:lpstr>
      <vt:lpstr>3번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김현재</dc:creator>
  <cp:lastModifiedBy>김현재</cp:lastModifiedBy>
  <cp:revision>5</cp:revision>
  <dcterms:created xsi:type="dcterms:W3CDTF">2017-02-27T10:15:15Z</dcterms:created>
  <dcterms:modified xsi:type="dcterms:W3CDTF">2017-02-27T15:05:54Z</dcterms:modified>
</cp:coreProperties>
</file>