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62" r:id="rId4"/>
    <p:sldId id="263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75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6B77B-F767-4D01-A469-C82699964FD8}" type="datetimeFigureOut">
              <a:rPr lang="en-PH" smtClean="0"/>
              <a:t>09/04/2016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8B0A3-ECAD-435F-8F70-D5F6A4CF0E30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76362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1000" y="4114800"/>
            <a:ext cx="8229600" cy="685800"/>
          </a:xfrm>
        </p:spPr>
        <p:txBody>
          <a:bodyPr>
            <a:noAutofit/>
          </a:bodyPr>
          <a:lstStyle>
            <a:lvl1pPr algn="l">
              <a:defRPr sz="54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81000" y="4800600"/>
            <a:ext cx="8211953" cy="533400"/>
          </a:xfrm>
        </p:spPr>
        <p:txBody>
          <a:bodyPr>
            <a:noAutofit/>
          </a:bodyPr>
          <a:lstStyle>
            <a:lvl1pPr marL="0" indent="0" algn="l">
              <a:buNone/>
              <a:defRPr sz="2400" i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57400"/>
            <a:ext cx="4040188" cy="4068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57400"/>
            <a:ext cx="4041775" cy="4068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16200000" scaled="1"/>
            <a:tileRect/>
          </a:gradFill>
          <a:effectLst/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ko-KR" altLang="en-US" sz="5000" dirty="0" smtClean="0"/>
              <a:t>소재 수치 해석 </a:t>
            </a:r>
            <a:r>
              <a:rPr lang="en-US" altLang="ko-KR" sz="5000" dirty="0" smtClean="0"/>
              <a:t>HW#6</a:t>
            </a:r>
            <a:endParaRPr lang="en-PH" sz="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PH" smtClean="0"/>
              <a:t>20090687 </a:t>
            </a:r>
            <a:r>
              <a:rPr lang="ko-KR" altLang="en-US" smtClean="0"/>
              <a:t>김상헌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472984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Enthalpy of mixing </a:t>
            </a:r>
            <a:r>
              <a:rPr lang="ko-KR" altLang="en-US" dirty="0" smtClean="0"/>
              <a:t>회귀분석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990600"/>
            <a:ext cx="7743825" cy="536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754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Enthalpy of mixing </a:t>
            </a:r>
            <a:r>
              <a:rPr lang="ko-KR" altLang="en-US" dirty="0" smtClean="0"/>
              <a:t>회귀분석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990600"/>
            <a:ext cx="8598568" cy="5105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978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회귀분석 결과값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43000"/>
            <a:ext cx="8174842" cy="5216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603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회귀분석 결과값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9349" y="1019175"/>
            <a:ext cx="7845301" cy="5133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43344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엑셀 사용 주의점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990600"/>
            <a:ext cx="3095625" cy="46386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038600" y="1143000"/>
            <a:ext cx="2971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 smtClean="0"/>
              <a:t>Default </a:t>
            </a:r>
            <a:r>
              <a:rPr lang="ko-KR" altLang="en-US" dirty="0" smtClean="0"/>
              <a:t>값이 </a:t>
            </a:r>
            <a:r>
              <a:rPr lang="en-US" altLang="ko-KR" dirty="0" smtClean="0"/>
              <a:t>10^-3</a:t>
            </a:r>
            <a:r>
              <a:rPr lang="ko-KR" altLang="en-US" dirty="0" smtClean="0"/>
              <a:t>에서 반올림 </a:t>
            </a:r>
            <a:r>
              <a:rPr lang="en-US" altLang="ko-KR" dirty="0" smtClean="0"/>
              <a:t>-&gt; </a:t>
            </a:r>
            <a:r>
              <a:rPr lang="ko-KR" altLang="en-US" dirty="0" smtClean="0"/>
              <a:t>엑셀을 계산 혹은 </a:t>
            </a:r>
            <a:r>
              <a:rPr lang="en-US" altLang="ko-KR" dirty="0" smtClean="0"/>
              <a:t>law</a:t>
            </a:r>
            <a:r>
              <a:rPr lang="ko-KR" altLang="en-US" dirty="0" smtClean="0"/>
              <a:t>데이터를 줄 때 오차가 늘어남</a:t>
            </a:r>
            <a:endParaRPr lang="en-US" altLang="ko-K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dirty="0" smtClean="0"/>
              <a:t>확인하고 엑셀에서 표시  </a:t>
            </a:r>
            <a:r>
              <a:rPr lang="ko-KR" altLang="en-US" dirty="0" err="1" smtClean="0"/>
              <a:t>자리수를</a:t>
            </a:r>
            <a:r>
              <a:rPr lang="ko-KR" altLang="en-US" dirty="0" smtClean="0"/>
              <a:t> 늘려주자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3302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43</Words>
  <Application>Microsoft Office PowerPoint</Application>
  <PresentationFormat>화면 슬라이드 쇼(4:3)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맑은 고딕</vt:lpstr>
      <vt:lpstr>Arial</vt:lpstr>
      <vt:lpstr>Calibri</vt:lpstr>
      <vt:lpstr>Office Theme</vt:lpstr>
      <vt:lpstr>소재 수치 해석 HW#6</vt:lpstr>
      <vt:lpstr>Enthalpy of mixing 회귀분석</vt:lpstr>
      <vt:lpstr>Enthalpy of mixing 회귀분석</vt:lpstr>
      <vt:lpstr>회귀분석 결과값</vt:lpstr>
      <vt:lpstr>회귀분석 결과값</vt:lpstr>
      <vt:lpstr>엑셀 사용 주의점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김상헌</dc:creator>
  <cp:lastModifiedBy>김상헌</cp:lastModifiedBy>
  <cp:revision>19</cp:revision>
  <dcterms:created xsi:type="dcterms:W3CDTF">2006-08-16T00:00:00Z</dcterms:created>
  <dcterms:modified xsi:type="dcterms:W3CDTF">2016-04-09T06:01:36Z</dcterms:modified>
</cp:coreProperties>
</file>