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B77B-F767-4D01-A469-C82699964FD8}" type="datetimeFigureOut">
              <a:rPr lang="en-PH" smtClean="0"/>
              <a:t>18/03/2016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B0A3-ECAD-435F-8F70-D5F6A4CF0E3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636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4114800"/>
            <a:ext cx="8229600" cy="685800"/>
          </a:xfrm>
        </p:spPr>
        <p:txBody>
          <a:bodyPr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4800600"/>
            <a:ext cx="8211953" cy="5334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5000" dirty="0" smtClean="0"/>
              <a:t>소재 수치 해석 </a:t>
            </a:r>
            <a:r>
              <a:rPr lang="en-US" altLang="ko-KR" sz="5000" dirty="0" smtClean="0"/>
              <a:t>HW#3</a:t>
            </a:r>
            <a:endParaRPr lang="en-PH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20090687 </a:t>
            </a:r>
            <a:r>
              <a:rPr lang="ko-KR" altLang="en-US" dirty="0" smtClean="0"/>
              <a:t>김상헌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729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ko-KR" altLang="en-US" sz="2000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281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1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성공 예시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971800"/>
            <a:ext cx="4553585" cy="1590897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09359"/>
            <a:ext cx="4906060" cy="155279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4562697"/>
            <a:ext cx="33147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1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부정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불능 처리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77" y="1219200"/>
            <a:ext cx="3107687" cy="48768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143000" y="1828800"/>
            <a:ext cx="1752600" cy="381000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143000" y="2209799"/>
            <a:ext cx="1752600" cy="231531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22366" y="5943600"/>
            <a:ext cx="248977" cy="161192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2192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 Ax=B</a:t>
            </a:r>
          </a:p>
          <a:p>
            <a:r>
              <a:rPr lang="en-US" altLang="ko-KR" dirty="0" smtClean="0"/>
              <a:t>  A=0, B=0 </a:t>
            </a:r>
            <a:r>
              <a:rPr lang="ko-KR" altLang="en-US" dirty="0" smtClean="0"/>
              <a:t>부정</a:t>
            </a:r>
            <a:endParaRPr lang="en-US" altLang="ko-KR" dirty="0" smtClean="0"/>
          </a:p>
          <a:p>
            <a:r>
              <a:rPr lang="en-US" altLang="ko-KR" dirty="0" smtClean="0"/>
              <a:t>  A=0, B≠0 </a:t>
            </a:r>
            <a:r>
              <a:rPr lang="ko-KR" altLang="en-US" dirty="0" smtClean="0"/>
              <a:t>불능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 Augmented </a:t>
            </a:r>
            <a:r>
              <a:rPr lang="en-US" altLang="ko-KR" dirty="0"/>
              <a:t>matrix * B matrix </a:t>
            </a:r>
            <a:r>
              <a:rPr lang="ko-KR" altLang="en-US" dirty="0" smtClean="0"/>
              <a:t>가 위 식의 </a:t>
            </a:r>
            <a:r>
              <a:rPr lang="en-US" altLang="ko-KR" dirty="0" smtClean="0"/>
              <a:t>B</a:t>
            </a:r>
            <a:r>
              <a:rPr lang="ko-KR" altLang="en-US" dirty="0" smtClean="0"/>
              <a:t>가 되고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en-US" altLang="ko-KR" dirty="0" smtClean="0"/>
              <a:t> Gaussian elimination </a:t>
            </a:r>
            <a:r>
              <a:rPr lang="ko-KR" altLang="en-US" dirty="0" smtClean="0"/>
              <a:t>과정을 거친 </a:t>
            </a:r>
            <a:r>
              <a:rPr lang="en-US" altLang="ko-KR" dirty="0" smtClean="0"/>
              <a:t>A(</a:t>
            </a:r>
            <a:r>
              <a:rPr lang="en-US" altLang="ko-KR" dirty="0" err="1" smtClean="0"/>
              <a:t>j,j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항이 </a:t>
            </a:r>
            <a:r>
              <a:rPr lang="en-US" altLang="ko-KR" dirty="0" smtClean="0"/>
              <a:t>A</a:t>
            </a:r>
            <a:r>
              <a:rPr lang="ko-KR" altLang="en-US" dirty="0" smtClean="0"/>
              <a:t>가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되므로 조건을 삽입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48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부정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불능 처리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2667000"/>
            <a:ext cx="8242300" cy="1408237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4267200"/>
            <a:ext cx="8242300" cy="138770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69900" y="2940926"/>
            <a:ext cx="300987" cy="114500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964524" y="4608637"/>
            <a:ext cx="300987" cy="114500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964524" y="3030517"/>
            <a:ext cx="226136" cy="114500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44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Normalize</a:t>
            </a:r>
            <a:r>
              <a:rPr lang="ko-KR" altLang="en-US" dirty="0" smtClean="0"/>
              <a:t>한 값에 대한 처리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524000"/>
            <a:ext cx="4206815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1" y="1371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/>
              <a:t>Normalize </a:t>
            </a:r>
            <a:r>
              <a:rPr lang="ko-KR" altLang="en-US" dirty="0" smtClean="0"/>
              <a:t>한 후 그 크기가 특정 </a:t>
            </a:r>
            <a:r>
              <a:rPr lang="ko-KR" altLang="en-US" dirty="0" smtClean="0"/>
              <a:t>값</a:t>
            </a:r>
            <a:r>
              <a:rPr lang="en-US" altLang="ko-KR" dirty="0" smtClean="0"/>
              <a:t>	 (10^-20) </a:t>
            </a:r>
            <a:r>
              <a:rPr lang="ko-KR" altLang="en-US" dirty="0" smtClean="0"/>
              <a:t>보다 </a:t>
            </a:r>
            <a:r>
              <a:rPr lang="ko-KR" altLang="en-US" dirty="0" smtClean="0"/>
              <a:t>작을 때</a:t>
            </a:r>
            <a:r>
              <a:rPr lang="en-US" altLang="ko-KR" dirty="0" smtClean="0"/>
              <a:t> 0</a:t>
            </a:r>
            <a:r>
              <a:rPr lang="ko-KR" altLang="en-US" dirty="0" smtClean="0"/>
              <a:t>으로 취급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813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Scaled partial pivoting</a:t>
            </a:r>
            <a:r>
              <a:rPr lang="ko-KR" altLang="en-US" dirty="0" smtClean="0"/>
              <a:t> 확인</a:t>
            </a:r>
            <a:endParaRPr lang="en-US" altLang="ko-KR" dirty="0" smtClean="0"/>
          </a:p>
          <a:p>
            <a:r>
              <a:rPr lang="ko-KR" altLang="en-US" dirty="0" smtClean="0"/>
              <a:t>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불능 처리</a:t>
            </a:r>
            <a:endParaRPr lang="en-US" altLang="ko-KR" dirty="0" smtClean="0"/>
          </a:p>
          <a:p>
            <a:r>
              <a:rPr lang="en-US" altLang="ko-KR" dirty="0" smtClean="0"/>
              <a:t>Normalize </a:t>
            </a:r>
            <a:r>
              <a:rPr lang="ko-KR" altLang="en-US" smtClean="0"/>
              <a:t>한 후에 </a:t>
            </a:r>
            <a:r>
              <a:rPr lang="ko-KR" altLang="en-US" dirty="0" smtClean="0"/>
              <a:t>매우 작은 수 처리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692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84</Words>
  <Application>Microsoft Office PowerPoint</Application>
  <PresentationFormat>화면 슬라이드 쇼(4:3)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Calibri</vt:lpstr>
      <vt:lpstr>Office Theme</vt:lpstr>
      <vt:lpstr>소재 수치 해석 HW#3</vt:lpstr>
      <vt:lpstr>PowerPoint 프레젠테이션</vt:lpstr>
      <vt:lpstr>성공 예시</vt:lpstr>
      <vt:lpstr>부정 &amp; 불능 처리</vt:lpstr>
      <vt:lpstr>부정 &amp; 불능 처리</vt:lpstr>
      <vt:lpstr>Normalize한 값에 대한 처리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김상헌</dc:creator>
  <cp:lastModifiedBy>김상헌</cp:lastModifiedBy>
  <cp:revision>28</cp:revision>
  <dcterms:created xsi:type="dcterms:W3CDTF">2006-08-16T00:00:00Z</dcterms:created>
  <dcterms:modified xsi:type="dcterms:W3CDTF">2016-03-18T11:58:09Z</dcterms:modified>
</cp:coreProperties>
</file>