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C8-4721-4649-8BAA-ACDC8EE11D1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1D7-6E61-45FF-86F5-43613597A8E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C8-4721-4649-8BAA-ACDC8EE11D1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1D7-6E61-45FF-86F5-43613597A8E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C8-4721-4649-8BAA-ACDC8EE11D1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1D7-6E61-45FF-86F5-43613597A8E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C8-4721-4649-8BAA-ACDC8EE11D1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1D7-6E61-45FF-86F5-43613597A8E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C8-4721-4649-8BAA-ACDC8EE11D1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1D7-6E61-45FF-86F5-43613597A8E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C8-4721-4649-8BAA-ACDC8EE11D1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1D7-6E61-45FF-86F5-43613597A8E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C8-4721-4649-8BAA-ACDC8EE11D1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1D7-6E61-45FF-86F5-43613597A8E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C8-4721-4649-8BAA-ACDC8EE11D1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1D7-6E61-45FF-86F5-43613597A8E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C8-4721-4649-8BAA-ACDC8EE11D1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1D7-6E61-45FF-86F5-43613597A8E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C8-4721-4649-8BAA-ACDC8EE11D1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1D7-6E61-45FF-86F5-43613597A8E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C8-4721-4649-8BAA-ACDC8EE11D1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1D7-6E61-45FF-86F5-43613597A8E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FFFC8-4721-4649-8BAA-ACDC8EE11D1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0D1D7-6E61-45FF-86F5-43613597A8E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1" y="476672"/>
            <a:ext cx="5004048" cy="4124710"/>
            <a:chOff x="457199" y="462411"/>
            <a:chExt cx="5739981" cy="4124710"/>
          </a:xfrm>
        </p:grpSpPr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199" y="462411"/>
              <a:ext cx="5739981" cy="4124710"/>
            </a:xfrm>
            <a:prstGeom prst="rect">
              <a:avLst/>
            </a:prstGeom>
          </p:spPr>
        </p:pic>
        <p:cxnSp>
          <p:nvCxnSpPr>
            <p:cNvPr id="6" name="직선 연결선 5"/>
            <p:cNvCxnSpPr/>
            <p:nvPr/>
          </p:nvCxnSpPr>
          <p:spPr>
            <a:xfrm>
              <a:off x="1552755" y="2524766"/>
              <a:ext cx="2734573" cy="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" name="직선 연결선 6"/>
            <p:cNvCxnSpPr/>
            <p:nvPr/>
          </p:nvCxnSpPr>
          <p:spPr>
            <a:xfrm>
              <a:off x="4284452" y="2524766"/>
              <a:ext cx="2876" cy="1426132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79512" y="18864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제출자</a:t>
            </a:r>
            <a:r>
              <a:rPr lang="en-US" altLang="ko-KR" dirty="0" smtClean="0"/>
              <a:t>: 20160813 </a:t>
            </a:r>
            <a:r>
              <a:rPr lang="ko-KR" altLang="en-US" dirty="0" smtClean="0"/>
              <a:t>신소재공학과 박상현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16016" y="188641"/>
            <a:ext cx="40324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sz="1600" dirty="0" smtClean="0"/>
              <a:t>1. </a:t>
            </a:r>
            <a:r>
              <a:rPr lang="ko-KR" altLang="en-US" sz="1600" dirty="0" smtClean="0"/>
              <a:t>대기 중 </a:t>
            </a:r>
            <a:r>
              <a:rPr lang="en-US" altLang="ko-KR" sz="1600" dirty="0" smtClean="0"/>
              <a:t>H2O</a:t>
            </a:r>
            <a:r>
              <a:rPr lang="ko-KR" altLang="en-US" sz="1600" dirty="0" smtClean="0"/>
              <a:t>의 농도는 약 </a:t>
            </a:r>
            <a:r>
              <a:rPr lang="en-US" altLang="ko-KR" sz="1600" dirty="0" smtClean="0"/>
              <a:t>1% </a:t>
            </a:r>
            <a:r>
              <a:rPr lang="ko-KR" altLang="en-US" sz="1600" dirty="0" smtClean="0"/>
              <a:t>정도이라 하면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 강의실 내부의 기압이 </a:t>
            </a:r>
            <a:r>
              <a:rPr lang="en-US" altLang="ko-KR" sz="1600" dirty="0" smtClean="0"/>
              <a:t>1 </a:t>
            </a:r>
            <a:r>
              <a:rPr lang="en-US" altLang="ko-KR" sz="1600" dirty="0" err="1" smtClean="0"/>
              <a:t>atm</a:t>
            </a:r>
            <a:r>
              <a:rPr lang="ko-KR" altLang="en-US" sz="1600" dirty="0" smtClean="0"/>
              <a:t>일 때</a:t>
            </a:r>
            <a:r>
              <a:rPr lang="ko-KR" altLang="en-US" sz="1600" dirty="0"/>
              <a:t>의</a:t>
            </a:r>
            <a:r>
              <a:rPr lang="en-US" altLang="ko-KR" sz="1600" dirty="0" smtClean="0"/>
              <a:t> H2O</a:t>
            </a:r>
            <a:r>
              <a:rPr lang="ko-KR" altLang="en-US" sz="1600" dirty="0" smtClean="0"/>
              <a:t>의 분압은 약 </a:t>
            </a:r>
            <a:r>
              <a:rPr lang="en-US" altLang="ko-KR" sz="1600" dirty="0" smtClean="0"/>
              <a:t>0.01 </a:t>
            </a:r>
            <a:r>
              <a:rPr lang="en-US" altLang="ko-KR" sz="1600" dirty="0" err="1" smtClean="0"/>
              <a:t>atm</a:t>
            </a:r>
            <a:r>
              <a:rPr lang="ko-KR" altLang="en-US" sz="1600" dirty="0" smtClean="0"/>
              <a:t>이라 할 수 있다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그리고 강의실의 온도가 </a:t>
            </a:r>
            <a:r>
              <a:rPr lang="en-US" altLang="ko-KR" sz="1600" dirty="0" smtClean="0"/>
              <a:t>20°C</a:t>
            </a:r>
            <a:r>
              <a:rPr lang="ko-KR" altLang="en-US" sz="1600" dirty="0" smtClean="0"/>
              <a:t>라 하면 그래프에서 </a:t>
            </a:r>
            <a:r>
              <a:rPr lang="en-US" altLang="ko-KR" sz="1600" dirty="0" smtClean="0"/>
              <a:t>H2O</a:t>
            </a:r>
            <a:r>
              <a:rPr lang="ko-KR" altLang="en-US" sz="1600" dirty="0" smtClean="0"/>
              <a:t>의 상태는 파란 점에 해당할 것이다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따라서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강의실에서 </a:t>
            </a:r>
            <a:r>
              <a:rPr lang="en-US" altLang="ko-KR" sz="1600" dirty="0" smtClean="0"/>
              <a:t>H2O</a:t>
            </a:r>
            <a:r>
              <a:rPr lang="ko-KR" altLang="en-US" sz="1600" dirty="0" smtClean="0"/>
              <a:t>는 </a:t>
            </a:r>
            <a:r>
              <a:rPr lang="ko-KR" altLang="en-US" sz="1600" dirty="0" smtClean="0">
                <a:solidFill>
                  <a:srgbClr val="FF0000"/>
                </a:solidFill>
              </a:rPr>
              <a:t>기체상태</a:t>
            </a:r>
            <a:r>
              <a:rPr lang="ko-KR" altLang="en-US" sz="1600" dirty="0" smtClean="0"/>
              <a:t>일 때</a:t>
            </a:r>
            <a:r>
              <a:rPr lang="en-US" altLang="ko-KR" sz="1600" dirty="0"/>
              <a:t> </a:t>
            </a:r>
            <a:r>
              <a:rPr lang="ko-KR" altLang="en-US" sz="1600" dirty="0" smtClean="0"/>
              <a:t>가장 안정할 것이다</a:t>
            </a:r>
            <a:r>
              <a:rPr lang="en-US" altLang="ko-KR" sz="1600" dirty="0" smtClean="0"/>
              <a:t>.</a:t>
            </a:r>
          </a:p>
        </p:txBody>
      </p:sp>
      <p:sp>
        <p:nvSpPr>
          <p:cNvPr id="11" name="타원 10"/>
          <p:cNvSpPr/>
          <p:nvPr/>
        </p:nvSpPr>
        <p:spPr>
          <a:xfrm>
            <a:off x="3275856" y="24928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화살표 연결선 15"/>
          <p:cNvCxnSpPr/>
          <p:nvPr/>
        </p:nvCxnSpPr>
        <p:spPr>
          <a:xfrm flipH="1">
            <a:off x="3923928" y="1484784"/>
            <a:ext cx="360040" cy="504056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타원 17"/>
          <p:cNvSpPr/>
          <p:nvPr/>
        </p:nvSpPr>
        <p:spPr>
          <a:xfrm>
            <a:off x="2627784" y="2492896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467544" y="4725144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3. </a:t>
            </a:r>
            <a:r>
              <a:rPr lang="ko-KR" altLang="en-US" sz="1600" dirty="0" smtClean="0"/>
              <a:t>차량 내부의 수증기가 창문을 통해 외부의 차가운 공기와 접촉하면 </a:t>
            </a:r>
            <a:r>
              <a:rPr lang="ko-KR" altLang="en-US" sz="1600" dirty="0" smtClean="0">
                <a:solidFill>
                  <a:srgbClr val="FF0000"/>
                </a:solidFill>
              </a:rPr>
              <a:t>온도가 낮아지게 되어 수증기가 물이 되어 김이 서리게 된다</a:t>
            </a:r>
            <a:r>
              <a:rPr lang="en-US" altLang="ko-KR" sz="1600" dirty="0" smtClean="0"/>
              <a:t>.(</a:t>
            </a:r>
            <a:r>
              <a:rPr lang="ko-KR" altLang="en-US" sz="1600" dirty="0" smtClean="0"/>
              <a:t>파란색 원</a:t>
            </a:r>
            <a:r>
              <a:rPr lang="en-US" altLang="ko-KR" sz="1600" dirty="0" smtClean="0"/>
              <a:t>-&gt; </a:t>
            </a:r>
            <a:r>
              <a:rPr lang="ko-KR" altLang="en-US" sz="1600" dirty="0" smtClean="0"/>
              <a:t>초록색 원</a:t>
            </a:r>
            <a:r>
              <a:rPr lang="en-US" altLang="ko-KR" sz="1600" dirty="0" smtClean="0"/>
              <a:t>) </a:t>
            </a:r>
            <a:r>
              <a:rPr lang="ko-KR" altLang="en-US" sz="1600" dirty="0" smtClean="0"/>
              <a:t>김 서림을 방지하기 위해 </a:t>
            </a:r>
            <a:r>
              <a:rPr lang="ko-KR" altLang="en-US" sz="1600" dirty="0" smtClean="0">
                <a:solidFill>
                  <a:srgbClr val="FF0000"/>
                </a:solidFill>
              </a:rPr>
              <a:t>에어컨을 틀어 차량 내부의 온도의 기온을 낮추어서 </a:t>
            </a:r>
            <a:r>
              <a:rPr lang="ko-KR" altLang="en-US" sz="1600" dirty="0" smtClean="0"/>
              <a:t>창문에 서린 김을 제거할 수 있다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또한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에어컨은 제습효과를 가지고 있기 때문에 더욱 빠르게 김을 제거할 수 있다</a:t>
            </a:r>
            <a:r>
              <a:rPr lang="en-US" altLang="ko-KR" sz="1600" dirty="0" smtClean="0"/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16016" y="2348880"/>
            <a:ext cx="3960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sz="1600" dirty="0" smtClean="0"/>
              <a:t>2. </a:t>
            </a:r>
            <a:r>
              <a:rPr lang="ko-KR" altLang="en-US" sz="1600" dirty="0" smtClean="0"/>
              <a:t>그래프에서 액체와 기체의 경계선은 해당 온도와 압력에서의 끓는점을 말한다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높은 산에 올라가면 지면에 비해 기압이 낮아지게 된다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그래프의 노란색 화살표처럼 </a:t>
            </a:r>
            <a:r>
              <a:rPr lang="ko-KR" altLang="en-US" sz="1600" dirty="0" smtClean="0">
                <a:solidFill>
                  <a:srgbClr val="FF0000"/>
                </a:solidFill>
              </a:rPr>
              <a:t>기압이 낮아졌을 때</a:t>
            </a:r>
            <a:r>
              <a:rPr lang="en-US" altLang="ko-KR" sz="1600" dirty="0" smtClean="0">
                <a:solidFill>
                  <a:srgbClr val="FF0000"/>
                </a:solidFill>
              </a:rPr>
              <a:t>, </a:t>
            </a:r>
            <a:r>
              <a:rPr lang="ko-KR" altLang="en-US" sz="1600" dirty="0" smtClean="0">
                <a:solidFill>
                  <a:srgbClr val="FF0000"/>
                </a:solidFill>
              </a:rPr>
              <a:t>물의 끓는점이 내려가므로 </a:t>
            </a:r>
            <a:r>
              <a:rPr lang="ko-KR" altLang="en-US" sz="1600" dirty="0" smtClean="0"/>
              <a:t>밥이 설익게 된다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따라서</a:t>
            </a:r>
            <a:r>
              <a:rPr lang="en-US" altLang="ko-KR" sz="1600" dirty="0" smtClean="0"/>
              <a:t>, </a:t>
            </a:r>
            <a:r>
              <a:rPr lang="ko-KR" altLang="en-US" sz="1600" dirty="0" smtClean="0">
                <a:solidFill>
                  <a:srgbClr val="FF0000"/>
                </a:solidFill>
              </a:rPr>
              <a:t>냄비 위에 돌을 올려 냄비 내부의 압력을 높여 끓는점을 높인다</a:t>
            </a:r>
            <a:r>
              <a:rPr lang="en-US" altLang="ko-KR" sz="1600" dirty="0" smtClean="0">
                <a:solidFill>
                  <a:srgbClr val="FF0000"/>
                </a:solidFill>
              </a:rPr>
              <a:t>.</a:t>
            </a:r>
            <a:endParaRPr lang="en-US" altLang="ko-KR" sz="1600" dirty="0" smtClean="0">
              <a:solidFill>
                <a:srgbClr val="FF0000"/>
              </a:solidFill>
            </a:endParaRPr>
          </a:p>
        </p:txBody>
      </p:sp>
      <p:cxnSp>
        <p:nvCxnSpPr>
          <p:cNvPr id="22" name="직선 화살표 연결선 21"/>
          <p:cNvCxnSpPr/>
          <p:nvPr/>
        </p:nvCxnSpPr>
        <p:spPr>
          <a:xfrm flipH="1">
            <a:off x="2771800" y="2564904"/>
            <a:ext cx="495672" cy="8384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169</Words>
  <Application>Microsoft Office PowerPoint</Application>
  <PresentationFormat>화면 슬라이드 쇼(4:3)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박상현</dc:creator>
  <cp:lastModifiedBy>박상현</cp:lastModifiedBy>
  <cp:revision>4</cp:revision>
  <dcterms:created xsi:type="dcterms:W3CDTF">2017-02-27T14:34:38Z</dcterms:created>
  <dcterms:modified xsi:type="dcterms:W3CDTF">2017-02-27T15:13:01Z</dcterms:modified>
</cp:coreProperties>
</file>