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80" r:id="rId3"/>
    <p:sldId id="275" r:id="rId4"/>
    <p:sldId id="299" r:id="rId5"/>
    <p:sldId id="281" r:id="rId6"/>
    <p:sldId id="283" r:id="rId7"/>
    <p:sldId id="297" r:id="rId8"/>
    <p:sldId id="298" r:id="rId9"/>
    <p:sldId id="287" r:id="rId10"/>
    <p:sldId id="278" r:id="rId11"/>
    <p:sldId id="300" r:id="rId12"/>
    <p:sldId id="304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89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2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13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1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98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40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42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2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3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68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26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55C46D-F8A7-4B6F-BCF1-611EA6744287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C8CECE-2690-4E9B-A57C-0220A596535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69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MSE 20100099 </a:t>
            </a:r>
            <a:r>
              <a:rPr lang="ko-KR" altLang="en-US" dirty="0" smtClean="0"/>
              <a:t>장민지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89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4" name="내용 개체 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509" y="3922128"/>
            <a:ext cx="5676900" cy="1266825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94" y="1528514"/>
            <a:ext cx="5004643" cy="219528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394" y="3922128"/>
            <a:ext cx="1959289" cy="545369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9083626" y="4965520"/>
            <a:ext cx="1732419" cy="223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</a:t>
            </a:r>
            <a:r>
              <a:rPr lang="en-US" altLang="ko-KR" dirty="0" smtClean="0"/>
              <a:t>&amp; </a:t>
            </a:r>
            <a:r>
              <a:rPr lang="en-US" altLang="ko-KR" dirty="0" smtClean="0"/>
              <a:t>Conclusion 1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/>
          <a:srcRect t="18909"/>
          <a:stretch/>
        </p:blipFill>
        <p:spPr>
          <a:xfrm>
            <a:off x="270456" y="1221847"/>
            <a:ext cx="5534025" cy="1398028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71730"/>
          <a:stretch/>
        </p:blipFill>
        <p:spPr>
          <a:xfrm>
            <a:off x="270456" y="2619875"/>
            <a:ext cx="5676900" cy="403904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>
          <a:xfrm>
            <a:off x="2014451" y="1208701"/>
            <a:ext cx="8115876" cy="51899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4"/>
          <a:srcRect t="17869"/>
          <a:stretch/>
        </p:blipFill>
        <p:spPr>
          <a:xfrm>
            <a:off x="6162138" y="1221847"/>
            <a:ext cx="5534025" cy="142378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5"/>
          <a:srcRect t="71730"/>
          <a:stretch/>
        </p:blipFill>
        <p:spPr>
          <a:xfrm>
            <a:off x="6162138" y="2641523"/>
            <a:ext cx="5686425" cy="40390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6"/>
          <a:srcRect t="18841"/>
          <a:stretch/>
        </p:blipFill>
        <p:spPr>
          <a:xfrm>
            <a:off x="270455" y="3326032"/>
            <a:ext cx="5534025" cy="1383741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7"/>
          <a:srcRect t="74917"/>
          <a:stretch/>
        </p:blipFill>
        <p:spPr>
          <a:xfrm>
            <a:off x="270455" y="4673212"/>
            <a:ext cx="5695950" cy="355980"/>
          </a:xfrm>
          <a:prstGeom prst="rect">
            <a:avLst/>
          </a:prstGeom>
        </p:spPr>
      </p:pic>
      <p:sp>
        <p:nvSpPr>
          <p:cNvPr id="15" name="내용 개체 틀 2"/>
          <p:cNvSpPr txBox="1">
            <a:spLocks/>
          </p:cNvSpPr>
          <p:nvPr/>
        </p:nvSpPr>
        <p:spPr>
          <a:xfrm>
            <a:off x="6072389" y="3470980"/>
            <a:ext cx="5776174" cy="17031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</a:t>
            </a:r>
            <a:r>
              <a:rPr lang="en-US" altLang="ko-KR" dirty="0"/>
              <a:t>data point</a:t>
            </a:r>
            <a:r>
              <a:rPr lang="ko-KR" altLang="en-US" dirty="0"/>
              <a:t>의 개수가 같을 때</a:t>
            </a:r>
            <a:r>
              <a:rPr lang="en-US" altLang="ko-KR" dirty="0" smtClean="0"/>
              <a:t>,</a:t>
            </a:r>
          </a:p>
          <a:p>
            <a:pPr marL="0" indent="0">
              <a:buNone/>
            </a:pPr>
            <a:r>
              <a:rPr lang="ko-KR" altLang="en-US" dirty="0" smtClean="0"/>
              <a:t>구하고자 </a:t>
            </a:r>
            <a:r>
              <a:rPr lang="ko-KR" altLang="en-US" dirty="0"/>
              <a:t>하는 지점</a:t>
            </a:r>
            <a:r>
              <a:rPr lang="en-US" altLang="ko-KR" dirty="0"/>
              <a:t> (</a:t>
            </a:r>
            <a:r>
              <a:rPr lang="ko-KR" altLang="en-US" dirty="0"/>
              <a:t>이번 문제의 경우</a:t>
            </a:r>
            <a:r>
              <a:rPr lang="en-US" altLang="ko-KR" dirty="0"/>
              <a:t>, 2) </a:t>
            </a:r>
            <a:r>
              <a:rPr lang="ko-KR" altLang="en-US" dirty="0"/>
              <a:t>에 가까운 </a:t>
            </a:r>
            <a:r>
              <a:rPr lang="en-US" altLang="ko-KR" dirty="0"/>
              <a:t>data point</a:t>
            </a:r>
            <a:r>
              <a:rPr lang="ko-KR" altLang="en-US" dirty="0"/>
              <a:t>를 입력할 수록 더욱 참값에 근접한 근사치를 얻을 수 있다</a:t>
            </a:r>
            <a:r>
              <a:rPr lang="en-US" altLang="ko-KR" dirty="0" smtClean="0"/>
              <a:t>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ko-KR" dirty="0"/>
          </a:p>
        </p:txBody>
      </p:sp>
      <p:sp>
        <p:nvSpPr>
          <p:cNvPr id="16" name="내용 개체 틀 2"/>
          <p:cNvSpPr txBox="1">
            <a:spLocks/>
          </p:cNvSpPr>
          <p:nvPr/>
        </p:nvSpPr>
        <p:spPr>
          <a:xfrm>
            <a:off x="270455" y="5315116"/>
            <a:ext cx="11425708" cy="136350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</a:t>
            </a:r>
            <a:r>
              <a:rPr lang="en-US" altLang="ko-KR" dirty="0"/>
              <a:t>log </a:t>
            </a:r>
            <a:r>
              <a:rPr lang="ko-KR" altLang="en-US" dirty="0"/>
              <a:t>함수의 </a:t>
            </a:r>
            <a:r>
              <a:rPr lang="ko-KR" altLang="en-US" dirty="0" err="1"/>
              <a:t>함수값을</a:t>
            </a:r>
            <a:r>
              <a:rPr lang="ko-KR" altLang="en-US" dirty="0"/>
              <a:t> 예측할 때</a:t>
            </a:r>
            <a:r>
              <a:rPr lang="en-US" altLang="ko-KR" dirty="0" smtClean="0"/>
              <a:t>, polynomial </a:t>
            </a:r>
            <a:r>
              <a:rPr lang="en-US" altLang="ko-KR" dirty="0"/>
              <a:t>method</a:t>
            </a:r>
            <a:r>
              <a:rPr lang="ko-KR" altLang="en-US" dirty="0"/>
              <a:t>가 </a:t>
            </a:r>
            <a:r>
              <a:rPr lang="en-US" altLang="ko-KR" dirty="0"/>
              <a:t>cubic spline method</a:t>
            </a:r>
            <a:r>
              <a:rPr lang="ko-KR" altLang="en-US" dirty="0"/>
              <a:t>보다 더 정확하다</a:t>
            </a:r>
            <a:r>
              <a:rPr lang="en-US" altLang="ko-KR" dirty="0"/>
              <a:t>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ko-KR" dirty="0"/>
              <a:t> </a:t>
            </a:r>
            <a:r>
              <a:rPr lang="ko-KR" altLang="en-US" dirty="0"/>
              <a:t>어떤 방법을 이용하여 근사치를 구하는지는 그래프의 모양에 따라 달라질 것이다</a:t>
            </a:r>
            <a:r>
              <a:rPr lang="en-US" altLang="ko-KR" dirty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337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</a:t>
            </a:r>
            <a:r>
              <a:rPr lang="en-US" altLang="ko-KR" dirty="0" smtClean="0"/>
              <a:t>&amp; Conclusion 2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926" y="2713215"/>
            <a:ext cx="5543550" cy="17335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51" y="989190"/>
            <a:ext cx="5534025" cy="1724025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639" y="4446765"/>
            <a:ext cx="6124575" cy="1847850"/>
          </a:xfrm>
          <a:prstGeom prst="rect">
            <a:avLst/>
          </a:prstGeom>
        </p:spPr>
      </p:pic>
      <p:sp>
        <p:nvSpPr>
          <p:cNvPr id="11" name="내용 개체 틀 2"/>
          <p:cNvSpPr txBox="1">
            <a:spLocks/>
          </p:cNvSpPr>
          <p:nvPr/>
        </p:nvSpPr>
        <p:spPr>
          <a:xfrm>
            <a:off x="7070458" y="2933028"/>
            <a:ext cx="4778105" cy="91435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</a:t>
            </a:r>
            <a:r>
              <a:rPr lang="en-US" altLang="ko-KR" dirty="0" smtClean="0"/>
              <a:t>Data point</a:t>
            </a:r>
            <a:r>
              <a:rPr lang="ko-KR" altLang="en-US" dirty="0" smtClean="0"/>
              <a:t>의 개수는 </a:t>
            </a:r>
            <a:r>
              <a:rPr lang="en-US" altLang="ko-KR" dirty="0" smtClean="0"/>
              <a:t>dominant</a:t>
            </a:r>
            <a:r>
              <a:rPr lang="ko-KR" altLang="en-US" dirty="0" smtClean="0"/>
              <a:t>하지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구하고자 하는 지점의 가까운 </a:t>
            </a:r>
            <a:r>
              <a:rPr lang="en-US" altLang="ko-KR" dirty="0" smtClean="0"/>
              <a:t>data point</a:t>
            </a:r>
            <a:r>
              <a:rPr lang="ko-KR" altLang="en-US" dirty="0" smtClean="0"/>
              <a:t>를 입력하는 것이 중요하다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86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Problem 1.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내용 개체 틀 2"/>
          <p:cNvSpPr txBox="1">
            <a:spLocks/>
          </p:cNvSpPr>
          <p:nvPr/>
        </p:nvSpPr>
        <p:spPr>
          <a:xfrm>
            <a:off x="595004" y="1400307"/>
            <a:ext cx="10970224" cy="457548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y = </a:t>
            </a:r>
            <a:r>
              <a:rPr lang="en-US" altLang="ko-KR" dirty="0" err="1" smtClean="0"/>
              <a:t>ln</a:t>
            </a:r>
            <a:r>
              <a:rPr lang="en-US" altLang="ko-KR" dirty="0" smtClean="0"/>
              <a:t> x </a:t>
            </a:r>
            <a:r>
              <a:rPr lang="ko-KR" altLang="en-US" dirty="0" smtClean="0"/>
              <a:t>그래프 위의 </a:t>
            </a:r>
            <a:r>
              <a:rPr lang="ko-KR" altLang="en-US" dirty="0" smtClean="0"/>
              <a:t>네 점이 주어졌을 때</a:t>
            </a:r>
            <a:r>
              <a:rPr lang="en-US" altLang="ko-KR" dirty="0" smtClean="0"/>
              <a:t>,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(1) </a:t>
            </a:r>
            <a:r>
              <a:rPr lang="en-US" altLang="ko-KR" dirty="0" smtClean="0"/>
              <a:t>Polynomials ( Newton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Lagrange )</a:t>
            </a:r>
          </a:p>
          <a:p>
            <a:pPr marL="0" indent="0">
              <a:buNone/>
            </a:pPr>
            <a:r>
              <a:rPr lang="en-US" altLang="ko-KR" dirty="0" smtClean="0"/>
              <a:t>(2) cubic </a:t>
            </a:r>
            <a:r>
              <a:rPr lang="ko-KR" altLang="en-US" dirty="0" err="1" smtClean="0"/>
              <a:t>스플라인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방법을 이용하여 </a:t>
            </a:r>
            <a:r>
              <a:rPr lang="en-US" altLang="ko-KR" dirty="0" smtClean="0"/>
              <a:t>x=2</a:t>
            </a:r>
            <a:r>
              <a:rPr lang="ko-KR" altLang="en-US" dirty="0" smtClean="0"/>
              <a:t>일 때의 값을 예측하여라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25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내용 개체 틀 2"/>
          <p:cNvSpPr txBox="1">
            <a:spLocks/>
          </p:cNvSpPr>
          <p:nvPr/>
        </p:nvSpPr>
        <p:spPr>
          <a:xfrm>
            <a:off x="543489" y="1245762"/>
            <a:ext cx="10970224" cy="50576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Lagrange Polynomials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35" y="1751528"/>
            <a:ext cx="3286125" cy="19335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924" y="3685103"/>
            <a:ext cx="650557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내용 개체 틀 2"/>
          <p:cNvSpPr txBox="1">
            <a:spLocks/>
          </p:cNvSpPr>
          <p:nvPr/>
        </p:nvSpPr>
        <p:spPr>
          <a:xfrm>
            <a:off x="543489" y="1245762"/>
            <a:ext cx="10970224" cy="50576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1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ko-KR" dirty="0" smtClean="0"/>
              <a:t> 3</a:t>
            </a:r>
            <a:r>
              <a:rPr lang="ko-KR" altLang="en-US" dirty="0" smtClean="0"/>
              <a:t>차</a:t>
            </a:r>
            <a:r>
              <a:rPr lang="en-US" altLang="ko-KR" dirty="0" smtClean="0"/>
              <a:t>(cubic)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스플라인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89" y="1900374"/>
            <a:ext cx="6467475" cy="11239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89" y="3266394"/>
            <a:ext cx="5886450" cy="2676525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557776" y="1900374"/>
            <a:ext cx="6453188" cy="11239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43489" y="3266394"/>
            <a:ext cx="5886450" cy="26765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90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91" y="1632129"/>
            <a:ext cx="4019550" cy="231457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850991" y="1605507"/>
            <a:ext cx="4019550" cy="23411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462" y="1605507"/>
            <a:ext cx="3771900" cy="166687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6581462" y="1605506"/>
            <a:ext cx="3771900" cy="16668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45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24" y="1353483"/>
            <a:ext cx="4114800" cy="9525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24" y="2305983"/>
            <a:ext cx="10506075" cy="3705225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711424" y="1353483"/>
            <a:ext cx="4114800" cy="9525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11424" y="2305983"/>
            <a:ext cx="4114800" cy="110342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711424" y="3555074"/>
            <a:ext cx="2854736" cy="7948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5361" y="2676719"/>
            <a:ext cx="4953000" cy="361950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711423" y="4424901"/>
            <a:ext cx="10506075" cy="15863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5545361" y="2641240"/>
            <a:ext cx="4953000" cy="4049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96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451955"/>
            <a:ext cx="3219450" cy="30765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022" y="1451955"/>
            <a:ext cx="3790950" cy="380047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8361" y="1451954"/>
            <a:ext cx="2943225" cy="21145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1972" y="3566504"/>
            <a:ext cx="2257425" cy="2124075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927279" y="1451954"/>
            <a:ext cx="3219450" cy="30765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523359" y="1451954"/>
            <a:ext cx="3812224" cy="38004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8288361" y="1451952"/>
            <a:ext cx="3076325" cy="43251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3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Algorithm &amp; Coding</a:t>
            </a:r>
            <a:endParaRPr lang="ko-KR" altLang="en-US" dirty="0"/>
          </a:p>
        </p:txBody>
      </p:sp>
      <p:cxnSp>
        <p:nvCxnSpPr>
          <p:cNvPr id="3" name="직선 연결선 2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1383135"/>
            <a:ext cx="3086100" cy="24193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860604" y="1383134"/>
            <a:ext cx="3152775" cy="24193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67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927279" y="222429"/>
            <a:ext cx="10290220" cy="70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270456" y="927279"/>
            <a:ext cx="11578107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" name="내용 개체 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609" y="4461141"/>
            <a:ext cx="5543550" cy="16097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609" y="2851652"/>
            <a:ext cx="5553075" cy="15811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2609" y="1223113"/>
            <a:ext cx="5524500" cy="16002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5" y="1534863"/>
            <a:ext cx="4905574" cy="82951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605" y="3131175"/>
            <a:ext cx="4929916" cy="216247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8929080" y="2599880"/>
            <a:ext cx="1732419" cy="223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8929079" y="4209369"/>
            <a:ext cx="1732419" cy="223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8929079" y="5847433"/>
            <a:ext cx="1732419" cy="223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578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비행기 구름</Template>
  <TotalTime>1205</TotalTime>
  <Words>162</Words>
  <Application>Microsoft Office PowerPoint</Application>
  <PresentationFormat>와이드스크린</PresentationFormat>
  <Paragraphs>27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맑은 고딕</vt:lpstr>
      <vt:lpstr>Calibri</vt:lpstr>
      <vt:lpstr>Calibri Light</vt:lpstr>
      <vt:lpstr>Wingdings</vt:lpstr>
      <vt:lpstr>추억</vt:lpstr>
      <vt:lpstr>소재수치해석 #5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#2</dc:title>
  <dc:creator>Minji</dc:creator>
  <cp:lastModifiedBy>Minji</cp:lastModifiedBy>
  <cp:revision>66</cp:revision>
  <dcterms:created xsi:type="dcterms:W3CDTF">2014-03-15T18:54:19Z</dcterms:created>
  <dcterms:modified xsi:type="dcterms:W3CDTF">2014-04-07T14:55:49Z</dcterms:modified>
</cp:coreProperties>
</file>