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58" r:id="rId8"/>
    <p:sldId id="266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66-3E79-4E8E-BB88-87B9DAF0F5DD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21-661B-4744-A05D-F282D9DE818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4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66-3E79-4E8E-BB88-87B9DAF0F5DD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21-661B-4744-A05D-F282D9DE81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52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66-3E79-4E8E-BB88-87B9DAF0F5DD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21-661B-4744-A05D-F282D9DE81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09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66-3E79-4E8E-BB88-87B9DAF0F5DD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21-661B-4744-A05D-F282D9DE81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66-3E79-4E8E-BB88-87B9DAF0F5DD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21-661B-4744-A05D-F282D9DE818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13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66-3E79-4E8E-BB88-87B9DAF0F5DD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21-661B-4744-A05D-F282D9DE81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06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66-3E79-4E8E-BB88-87B9DAF0F5DD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21-661B-4744-A05D-F282D9DE81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05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66-3E79-4E8E-BB88-87B9DAF0F5DD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21-661B-4744-A05D-F282D9DE81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44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66-3E79-4E8E-BB88-87B9DAF0F5DD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21-661B-4744-A05D-F282D9DE81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85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9DCE66-3E79-4E8E-BB88-87B9DAF0F5DD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717221-661B-4744-A05D-F282D9DE81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64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66-3E79-4E8E-BB88-87B9DAF0F5DD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7221-661B-4744-A05D-F282D9DE81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60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9DCE66-3E79-4E8E-BB88-87B9DAF0F5DD}" type="datetimeFigureOut">
              <a:rPr lang="ko-KR" altLang="en-US" smtClean="0"/>
              <a:t>2016-03-15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717221-661B-4744-A05D-F282D9DE818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84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5308" y="1724867"/>
            <a:ext cx="8677785" cy="3566160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dirty="0" smtClean="0"/>
              <a:t>Numerical methods</a:t>
            </a:r>
            <a:br>
              <a:rPr lang="en-US" altLang="ko-KR" sz="6600" dirty="0" smtClean="0"/>
            </a:br>
            <a:r>
              <a:rPr lang="en-US" altLang="ko-KR" sz="6600" dirty="0" smtClean="0"/>
              <a:t>HW#2</a:t>
            </a:r>
            <a:br>
              <a:rPr lang="en-US" altLang="ko-KR" sz="6600" dirty="0" smtClean="0"/>
            </a:br>
            <a:r>
              <a:rPr lang="en-US" altLang="ko-KR" sz="6600" dirty="0" smtClean="0"/>
              <a:t/>
            </a:r>
            <a:br>
              <a:rPr lang="en-US" altLang="ko-KR" sz="6600" dirty="0" smtClean="0"/>
            </a:br>
            <a:r>
              <a:rPr lang="en-US" altLang="ko-KR" sz="4000" b="1" dirty="0" smtClean="0">
                <a:solidFill>
                  <a:schemeClr val="tx1"/>
                </a:solidFill>
              </a:rPr>
              <a:t>1</a:t>
            </a:r>
            <a:r>
              <a:rPr lang="ko-KR" altLang="en-US" sz="4000" b="1" dirty="0" smtClean="0">
                <a:solidFill>
                  <a:schemeClr val="tx1"/>
                </a:solidFill>
              </a:rPr>
              <a:t>변수 방정식</a:t>
            </a:r>
            <a:endParaRPr lang="ko-KR" alt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529589" y="4455620"/>
            <a:ext cx="4628862" cy="1880786"/>
          </a:xfrm>
        </p:spPr>
        <p:txBody>
          <a:bodyPr>
            <a:normAutofit/>
          </a:bodyPr>
          <a:lstStyle/>
          <a:p>
            <a:pPr algn="r"/>
            <a:r>
              <a:rPr lang="ko-KR" altLang="en-US" dirty="0" smtClean="0"/>
              <a:t>신소재공학과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20130184</a:t>
            </a:r>
          </a:p>
          <a:p>
            <a:pPr algn="r"/>
            <a:r>
              <a:rPr lang="ko-KR" altLang="en-US" dirty="0" smtClean="0"/>
              <a:t>양운</a:t>
            </a:r>
            <a:endParaRPr lang="en-US" altLang="ko-KR" dirty="0" smtClean="0"/>
          </a:p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91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 - M</a:t>
            </a:r>
            <a:r>
              <a:rPr lang="en-US" altLang="ko-KR" sz="4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ü</a:t>
            </a:r>
            <a:r>
              <a:rPr lang="en-US" altLang="ko-KR" dirty="0" smtClean="0"/>
              <a:t>ller’s </a:t>
            </a:r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9847" t="20899" r="58781" b="26679"/>
          <a:stretch/>
        </p:blipFill>
        <p:spPr>
          <a:xfrm>
            <a:off x="1425893" y="1845734"/>
            <a:ext cx="4398049" cy="413173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9626" t="20899" r="58672" b="27149"/>
          <a:stretch/>
        </p:blipFill>
        <p:spPr>
          <a:xfrm>
            <a:off x="6319362" y="1840019"/>
            <a:ext cx="4490532" cy="41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</a:t>
            </a:r>
            <a:r>
              <a:rPr lang="en-US" altLang="ko-KR" sz="4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ü</a:t>
            </a:r>
            <a:r>
              <a:rPr lang="en-US" altLang="ko-KR" dirty="0" smtClean="0"/>
              <a:t>ller’s </a:t>
            </a:r>
            <a:r>
              <a:rPr lang="en-US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6743700" y="1845734"/>
                <a:ext cx="4411980" cy="402336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ko-KR" dirty="0" smtClean="0"/>
              </a:p>
              <a:p>
                <a:endParaRPr lang="en-US" altLang="ko-KR" dirty="0" smtClean="0"/>
              </a:p>
              <a:p>
                <a:pPr marL="0" indent="0">
                  <a:buNone/>
                </a:pPr>
                <a:r>
                  <a:rPr lang="ko-KR" altLang="en-US" dirty="0" smtClean="0"/>
                  <a:t>세 점을 입력했는데</a:t>
                </a:r>
                <a:endParaRPr lang="en-US" altLang="ko-KR" dirty="0" smtClean="0"/>
              </a:p>
              <a:p>
                <a:r>
                  <a:rPr lang="en-US" altLang="ko-KR" dirty="0" err="1" smtClean="0"/>
                  <a:t>i</a:t>
                </a:r>
                <a:r>
                  <a:rPr lang="en-US" altLang="ko-KR" dirty="0" smtClean="0"/>
                  <a:t>) y</a:t>
                </a:r>
                <a:r>
                  <a:rPr lang="ko-KR" altLang="en-US" dirty="0" smtClean="0"/>
                  <a:t>절편</a:t>
                </a:r>
                <a:r>
                  <a:rPr lang="en-US" altLang="ko-KR" dirty="0" smtClean="0"/>
                  <a:t>(= c)</a:t>
                </a:r>
                <a:r>
                  <a:rPr lang="ko-KR" altLang="en-US" dirty="0" smtClean="0"/>
                  <a:t>의 크기가 너무 큰 경우</a:t>
                </a:r>
                <a:endParaRPr lang="en-US" altLang="ko-KR" dirty="0" smtClean="0"/>
              </a:p>
              <a:p>
                <a:r>
                  <a:rPr lang="en-US" altLang="ko-KR" dirty="0" smtClean="0"/>
                  <a:t>Ii)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(0.5)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ko-KR" altLang="en-US" dirty="0" smtClean="0"/>
                  <a:t>가 해를 갖지 않는 경우</a:t>
                </a:r>
                <a:endParaRPr lang="en-US" altLang="ko-KR" dirty="0" smtClean="0"/>
              </a:p>
              <a:p>
                <a:r>
                  <a:rPr lang="en-US" altLang="ko-KR" dirty="0" smtClean="0"/>
                  <a:t>Iii</a:t>
                </a:r>
                <a:r>
                  <a:rPr lang="en-US" altLang="ko-KR" dirty="0"/>
                  <a:t>) </a:t>
                </a:r>
                <a:r>
                  <a:rPr lang="ko-KR" altLang="en-US" dirty="0" smtClean="0"/>
                  <a:t>세 점이 일직선 상에 위치해서 포물선을 이루지 못 하는 경우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error </a:t>
                </a:r>
                <a:r>
                  <a:rPr lang="ko-KR" alt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발생</a:t>
                </a:r>
                <a:r>
                  <a:rPr lang="en-US" altLang="ko-KR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!!</a:t>
                </a:r>
                <a:endParaRPr lang="en-US" altLang="ko-KR" b="1" dirty="0">
                  <a:solidFill>
                    <a:srgbClr val="FF0000"/>
                  </a:solidFill>
                </a:endParaRPr>
              </a:p>
              <a:p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43700" y="1845734"/>
                <a:ext cx="4411980" cy="4023360"/>
              </a:xfrm>
              <a:blipFill rotWithShape="0">
                <a:blip r:embed="rId2"/>
                <a:stretch>
                  <a:fillRect l="-3315" t="-1667" r="-552" b="-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9883" t="21094" r="59261" b="37316"/>
          <a:stretch/>
        </p:blipFill>
        <p:spPr>
          <a:xfrm>
            <a:off x="1097279" y="1845734"/>
            <a:ext cx="530930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Error - M</a:t>
            </a:r>
            <a:r>
              <a:rPr lang="en-US" altLang="ko-KR" sz="4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ü</a:t>
            </a:r>
            <a:r>
              <a:rPr lang="en-US" altLang="ko-KR" dirty="0" smtClean="0"/>
              <a:t>ller’s </a:t>
            </a:r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202287" y="2367703"/>
            <a:ext cx="8184726" cy="3128387"/>
            <a:chOff x="5534131" y="2314575"/>
            <a:chExt cx="8184726" cy="3128387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7272338" y="2314575"/>
              <a:ext cx="0" cy="30146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>
              <a:off x="5632132" y="3821906"/>
              <a:ext cx="8086725" cy="15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5534131" y="3994927"/>
              <a:ext cx="818472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자유형 7"/>
            <p:cNvSpPr/>
            <p:nvPr/>
          </p:nvSpPr>
          <p:spPr>
            <a:xfrm>
              <a:off x="7400924" y="2336152"/>
              <a:ext cx="6257923" cy="3106810"/>
            </a:xfrm>
            <a:custGeom>
              <a:avLst/>
              <a:gdLst>
                <a:gd name="connsiteX0" fmla="*/ 0 w 8515350"/>
                <a:gd name="connsiteY0" fmla="*/ 4723384 h 4723384"/>
                <a:gd name="connsiteX1" fmla="*/ 1042987 w 8515350"/>
                <a:gd name="connsiteY1" fmla="*/ 79946 h 4723384"/>
                <a:gd name="connsiteX2" fmla="*/ 3743325 w 8515350"/>
                <a:gd name="connsiteY2" fmla="*/ 1908746 h 4723384"/>
                <a:gd name="connsiteX3" fmla="*/ 8515350 w 8515350"/>
                <a:gd name="connsiteY3" fmla="*/ 3523234 h 4723384"/>
                <a:gd name="connsiteX0" fmla="*/ 0 w 10387013"/>
                <a:gd name="connsiteY0" fmla="*/ 4723646 h 4723646"/>
                <a:gd name="connsiteX1" fmla="*/ 1042987 w 10387013"/>
                <a:gd name="connsiteY1" fmla="*/ 80208 h 4723646"/>
                <a:gd name="connsiteX2" fmla="*/ 3743325 w 10387013"/>
                <a:gd name="connsiteY2" fmla="*/ 1909008 h 4723646"/>
                <a:gd name="connsiteX3" fmla="*/ 10387013 w 10387013"/>
                <a:gd name="connsiteY3" fmla="*/ 3566359 h 4723646"/>
                <a:gd name="connsiteX0" fmla="*/ 0 w 10387013"/>
                <a:gd name="connsiteY0" fmla="*/ 4735141 h 4735141"/>
                <a:gd name="connsiteX1" fmla="*/ 1042987 w 10387013"/>
                <a:gd name="connsiteY1" fmla="*/ 91703 h 4735141"/>
                <a:gd name="connsiteX2" fmla="*/ 3914775 w 10387013"/>
                <a:gd name="connsiteY2" fmla="*/ 1791915 h 4735141"/>
                <a:gd name="connsiteX3" fmla="*/ 10387013 w 10387013"/>
                <a:gd name="connsiteY3" fmla="*/ 3577854 h 4735141"/>
                <a:gd name="connsiteX0" fmla="*/ 0 w 10387013"/>
                <a:gd name="connsiteY0" fmla="*/ 4740390 h 4740390"/>
                <a:gd name="connsiteX1" fmla="*/ 1042987 w 10387013"/>
                <a:gd name="connsiteY1" fmla="*/ 96952 h 4740390"/>
                <a:gd name="connsiteX2" fmla="*/ 3914775 w 10387013"/>
                <a:gd name="connsiteY2" fmla="*/ 1797164 h 4740390"/>
                <a:gd name="connsiteX3" fmla="*/ 10387013 w 10387013"/>
                <a:gd name="connsiteY3" fmla="*/ 3583103 h 4740390"/>
                <a:gd name="connsiteX0" fmla="*/ 0 w 10044113"/>
                <a:gd name="connsiteY0" fmla="*/ 5447471 h 5447471"/>
                <a:gd name="connsiteX1" fmla="*/ 700087 w 10044113"/>
                <a:gd name="connsiteY1" fmla="*/ 132520 h 5447471"/>
                <a:gd name="connsiteX2" fmla="*/ 3571875 w 10044113"/>
                <a:gd name="connsiteY2" fmla="*/ 1832732 h 5447471"/>
                <a:gd name="connsiteX3" fmla="*/ 10044113 w 10044113"/>
                <a:gd name="connsiteY3" fmla="*/ 3618671 h 5447471"/>
                <a:gd name="connsiteX0" fmla="*/ 0 w 10044113"/>
                <a:gd name="connsiteY0" fmla="*/ 5537080 h 5537080"/>
                <a:gd name="connsiteX1" fmla="*/ 700087 w 10044113"/>
                <a:gd name="connsiteY1" fmla="*/ 222129 h 5537080"/>
                <a:gd name="connsiteX2" fmla="*/ 3571875 w 10044113"/>
                <a:gd name="connsiteY2" fmla="*/ 1922341 h 5537080"/>
                <a:gd name="connsiteX3" fmla="*/ 10044113 w 10044113"/>
                <a:gd name="connsiteY3" fmla="*/ 3708280 h 5537080"/>
                <a:gd name="connsiteX0" fmla="*/ 0 w 10044113"/>
                <a:gd name="connsiteY0" fmla="*/ 5545416 h 5545416"/>
                <a:gd name="connsiteX1" fmla="*/ 700087 w 10044113"/>
                <a:gd name="connsiteY1" fmla="*/ 230465 h 5545416"/>
                <a:gd name="connsiteX2" fmla="*/ 3571875 w 10044113"/>
                <a:gd name="connsiteY2" fmla="*/ 1930677 h 5545416"/>
                <a:gd name="connsiteX3" fmla="*/ 10044113 w 10044113"/>
                <a:gd name="connsiteY3" fmla="*/ 3716616 h 5545416"/>
                <a:gd name="connsiteX0" fmla="*/ 0 w 10044113"/>
                <a:gd name="connsiteY0" fmla="*/ 5464764 h 5464764"/>
                <a:gd name="connsiteX1" fmla="*/ 700087 w 10044113"/>
                <a:gd name="connsiteY1" fmla="*/ 149813 h 5464764"/>
                <a:gd name="connsiteX2" fmla="*/ 3600450 w 10044113"/>
                <a:gd name="connsiteY2" fmla="*/ 1764300 h 5464764"/>
                <a:gd name="connsiteX3" fmla="*/ 10044113 w 10044113"/>
                <a:gd name="connsiteY3" fmla="*/ 3635964 h 5464764"/>
                <a:gd name="connsiteX0" fmla="*/ 0 w 10044113"/>
                <a:gd name="connsiteY0" fmla="*/ 5429152 h 5429152"/>
                <a:gd name="connsiteX1" fmla="*/ 700087 w 10044113"/>
                <a:gd name="connsiteY1" fmla="*/ 114201 h 5429152"/>
                <a:gd name="connsiteX2" fmla="*/ 3657600 w 10044113"/>
                <a:gd name="connsiteY2" fmla="*/ 2028725 h 5429152"/>
                <a:gd name="connsiteX3" fmla="*/ 10044113 w 10044113"/>
                <a:gd name="connsiteY3" fmla="*/ 3600352 h 5429152"/>
                <a:gd name="connsiteX0" fmla="*/ 0 w 10044113"/>
                <a:gd name="connsiteY0" fmla="*/ 5481143 h 5481143"/>
                <a:gd name="connsiteX1" fmla="*/ 700087 w 10044113"/>
                <a:gd name="connsiteY1" fmla="*/ 166192 h 5481143"/>
                <a:gd name="connsiteX2" fmla="*/ 3657600 w 10044113"/>
                <a:gd name="connsiteY2" fmla="*/ 2080716 h 5481143"/>
                <a:gd name="connsiteX3" fmla="*/ 10044113 w 10044113"/>
                <a:gd name="connsiteY3" fmla="*/ 3652343 h 5481143"/>
                <a:gd name="connsiteX0" fmla="*/ 0 w 9944100"/>
                <a:gd name="connsiteY0" fmla="*/ 5417868 h 5417868"/>
                <a:gd name="connsiteX1" fmla="*/ 700087 w 9944100"/>
                <a:gd name="connsiteY1" fmla="*/ 102917 h 5417868"/>
                <a:gd name="connsiteX2" fmla="*/ 3657600 w 9944100"/>
                <a:gd name="connsiteY2" fmla="*/ 2017441 h 5417868"/>
                <a:gd name="connsiteX3" fmla="*/ 9944100 w 9944100"/>
                <a:gd name="connsiteY3" fmla="*/ 3389043 h 5417868"/>
                <a:gd name="connsiteX0" fmla="*/ 0 w 9944100"/>
                <a:gd name="connsiteY0" fmla="*/ 5417868 h 5417868"/>
                <a:gd name="connsiteX1" fmla="*/ 700087 w 9944100"/>
                <a:gd name="connsiteY1" fmla="*/ 102917 h 5417868"/>
                <a:gd name="connsiteX2" fmla="*/ 3657600 w 9944100"/>
                <a:gd name="connsiteY2" fmla="*/ 2017441 h 5417868"/>
                <a:gd name="connsiteX3" fmla="*/ 9944100 w 9944100"/>
                <a:gd name="connsiteY3" fmla="*/ 3389043 h 5417868"/>
                <a:gd name="connsiteX0" fmla="*/ 0 w 9944100"/>
                <a:gd name="connsiteY0" fmla="*/ 5419180 h 5419180"/>
                <a:gd name="connsiteX1" fmla="*/ 700087 w 9944100"/>
                <a:gd name="connsiteY1" fmla="*/ 104229 h 5419180"/>
                <a:gd name="connsiteX2" fmla="*/ 3971925 w 9944100"/>
                <a:gd name="connsiteY2" fmla="*/ 2004466 h 5419180"/>
                <a:gd name="connsiteX3" fmla="*/ 9944100 w 9944100"/>
                <a:gd name="connsiteY3" fmla="*/ 3390355 h 5419180"/>
                <a:gd name="connsiteX0" fmla="*/ 0 w 9944100"/>
                <a:gd name="connsiteY0" fmla="*/ 5315749 h 5315749"/>
                <a:gd name="connsiteX1" fmla="*/ 700087 w 9944100"/>
                <a:gd name="connsiteY1" fmla="*/ 798 h 5315749"/>
                <a:gd name="connsiteX2" fmla="*/ 3971925 w 9944100"/>
                <a:gd name="connsiteY2" fmla="*/ 1901035 h 5315749"/>
                <a:gd name="connsiteX3" fmla="*/ 9944100 w 9944100"/>
                <a:gd name="connsiteY3" fmla="*/ 3286924 h 5315749"/>
                <a:gd name="connsiteX0" fmla="*/ 0 w 9944100"/>
                <a:gd name="connsiteY0" fmla="*/ 5315765 h 5315765"/>
                <a:gd name="connsiteX1" fmla="*/ 700087 w 9944100"/>
                <a:gd name="connsiteY1" fmla="*/ 814 h 5315765"/>
                <a:gd name="connsiteX2" fmla="*/ 3971925 w 9944100"/>
                <a:gd name="connsiteY2" fmla="*/ 1901051 h 5315765"/>
                <a:gd name="connsiteX3" fmla="*/ 9944100 w 9944100"/>
                <a:gd name="connsiteY3" fmla="*/ 3286940 h 5315765"/>
                <a:gd name="connsiteX0" fmla="*/ 0 w 9944100"/>
                <a:gd name="connsiteY0" fmla="*/ 5319649 h 5319649"/>
                <a:gd name="connsiteX1" fmla="*/ 700087 w 9944100"/>
                <a:gd name="connsiteY1" fmla="*/ 4698 h 5319649"/>
                <a:gd name="connsiteX2" fmla="*/ 3971925 w 9944100"/>
                <a:gd name="connsiteY2" fmla="*/ 1904935 h 5319649"/>
                <a:gd name="connsiteX3" fmla="*/ 9944100 w 9944100"/>
                <a:gd name="connsiteY3" fmla="*/ 3290824 h 5319649"/>
                <a:gd name="connsiteX0" fmla="*/ 0 w 9944100"/>
                <a:gd name="connsiteY0" fmla="*/ 5317307 h 5317307"/>
                <a:gd name="connsiteX1" fmla="*/ 700087 w 9944100"/>
                <a:gd name="connsiteY1" fmla="*/ 2356 h 5317307"/>
                <a:gd name="connsiteX2" fmla="*/ 3971925 w 9944100"/>
                <a:gd name="connsiteY2" fmla="*/ 1902593 h 5317307"/>
                <a:gd name="connsiteX3" fmla="*/ 9944100 w 9944100"/>
                <a:gd name="connsiteY3" fmla="*/ 3288482 h 5317307"/>
                <a:gd name="connsiteX0" fmla="*/ 0 w 9944100"/>
                <a:gd name="connsiteY0" fmla="*/ 5317307 h 5317307"/>
                <a:gd name="connsiteX1" fmla="*/ 700087 w 9944100"/>
                <a:gd name="connsiteY1" fmla="*/ 2356 h 5317307"/>
                <a:gd name="connsiteX2" fmla="*/ 3971925 w 9944100"/>
                <a:gd name="connsiteY2" fmla="*/ 1902593 h 5317307"/>
                <a:gd name="connsiteX3" fmla="*/ 9944100 w 9944100"/>
                <a:gd name="connsiteY3" fmla="*/ 3288483 h 5317307"/>
                <a:gd name="connsiteX0" fmla="*/ 0 w 9944100"/>
                <a:gd name="connsiteY0" fmla="*/ 5317307 h 5317307"/>
                <a:gd name="connsiteX1" fmla="*/ 700087 w 9944100"/>
                <a:gd name="connsiteY1" fmla="*/ 2356 h 5317307"/>
                <a:gd name="connsiteX2" fmla="*/ 3971925 w 9944100"/>
                <a:gd name="connsiteY2" fmla="*/ 1902593 h 5317307"/>
                <a:gd name="connsiteX3" fmla="*/ 9944100 w 9944100"/>
                <a:gd name="connsiteY3" fmla="*/ 3288483 h 5317307"/>
                <a:gd name="connsiteX0" fmla="*/ 0 w 9944100"/>
                <a:gd name="connsiteY0" fmla="*/ 5317307 h 5317307"/>
                <a:gd name="connsiteX1" fmla="*/ 700087 w 9944100"/>
                <a:gd name="connsiteY1" fmla="*/ 2356 h 5317307"/>
                <a:gd name="connsiteX2" fmla="*/ 3971925 w 9944100"/>
                <a:gd name="connsiteY2" fmla="*/ 1902593 h 5317307"/>
                <a:gd name="connsiteX3" fmla="*/ 9944100 w 9944100"/>
                <a:gd name="connsiteY3" fmla="*/ 3288483 h 5317307"/>
                <a:gd name="connsiteX0" fmla="*/ 0 w 9944100"/>
                <a:gd name="connsiteY0" fmla="*/ 5427464 h 5427464"/>
                <a:gd name="connsiteX1" fmla="*/ 700087 w 9944100"/>
                <a:gd name="connsiteY1" fmla="*/ 112513 h 5427464"/>
                <a:gd name="connsiteX2" fmla="*/ 3971925 w 9944100"/>
                <a:gd name="connsiteY2" fmla="*/ 1914617 h 5427464"/>
                <a:gd name="connsiteX3" fmla="*/ 9944100 w 9944100"/>
                <a:gd name="connsiteY3" fmla="*/ 3398640 h 5427464"/>
                <a:gd name="connsiteX0" fmla="*/ 0 w 9944100"/>
                <a:gd name="connsiteY0" fmla="*/ 5340841 h 5340841"/>
                <a:gd name="connsiteX1" fmla="*/ 700087 w 9944100"/>
                <a:gd name="connsiteY1" fmla="*/ 25890 h 5340841"/>
                <a:gd name="connsiteX2" fmla="*/ 3971925 w 9944100"/>
                <a:gd name="connsiteY2" fmla="*/ 1827994 h 5340841"/>
                <a:gd name="connsiteX3" fmla="*/ 9944100 w 9944100"/>
                <a:gd name="connsiteY3" fmla="*/ 3312017 h 5340841"/>
                <a:gd name="connsiteX0" fmla="*/ 0 w 9944100"/>
                <a:gd name="connsiteY0" fmla="*/ 5332999 h 5332999"/>
                <a:gd name="connsiteX1" fmla="*/ 700087 w 9944100"/>
                <a:gd name="connsiteY1" fmla="*/ 18048 h 5332999"/>
                <a:gd name="connsiteX2" fmla="*/ 3971925 w 9944100"/>
                <a:gd name="connsiteY2" fmla="*/ 1820152 h 5332999"/>
                <a:gd name="connsiteX3" fmla="*/ 9944100 w 9944100"/>
                <a:gd name="connsiteY3" fmla="*/ 3304175 h 5332999"/>
                <a:gd name="connsiteX0" fmla="*/ 0 w 9944100"/>
                <a:gd name="connsiteY0" fmla="*/ 5332999 h 5332999"/>
                <a:gd name="connsiteX1" fmla="*/ 700087 w 9944100"/>
                <a:gd name="connsiteY1" fmla="*/ 18048 h 5332999"/>
                <a:gd name="connsiteX2" fmla="*/ 3971925 w 9944100"/>
                <a:gd name="connsiteY2" fmla="*/ 1820152 h 5332999"/>
                <a:gd name="connsiteX3" fmla="*/ 9944100 w 9944100"/>
                <a:gd name="connsiteY3" fmla="*/ 3304175 h 5332999"/>
                <a:gd name="connsiteX0" fmla="*/ 0 w 9944100"/>
                <a:gd name="connsiteY0" fmla="*/ 5332999 h 5332999"/>
                <a:gd name="connsiteX1" fmla="*/ 700087 w 9944100"/>
                <a:gd name="connsiteY1" fmla="*/ 18048 h 5332999"/>
                <a:gd name="connsiteX2" fmla="*/ 3971925 w 9944100"/>
                <a:gd name="connsiteY2" fmla="*/ 1820152 h 5332999"/>
                <a:gd name="connsiteX3" fmla="*/ 7403131 w 9944100"/>
                <a:gd name="connsiteY3" fmla="*/ 2822039 h 5332999"/>
                <a:gd name="connsiteX4" fmla="*/ 9944100 w 9944100"/>
                <a:gd name="connsiteY4" fmla="*/ 3304175 h 5332999"/>
                <a:gd name="connsiteX0" fmla="*/ 0 w 9944100"/>
                <a:gd name="connsiteY0" fmla="*/ 5332999 h 5332999"/>
                <a:gd name="connsiteX1" fmla="*/ 700087 w 9944100"/>
                <a:gd name="connsiteY1" fmla="*/ 18048 h 5332999"/>
                <a:gd name="connsiteX2" fmla="*/ 3971925 w 9944100"/>
                <a:gd name="connsiteY2" fmla="*/ 1820152 h 5332999"/>
                <a:gd name="connsiteX3" fmla="*/ 7403131 w 9944100"/>
                <a:gd name="connsiteY3" fmla="*/ 2822039 h 5332999"/>
                <a:gd name="connsiteX4" fmla="*/ 9944100 w 9944100"/>
                <a:gd name="connsiteY4" fmla="*/ 3304175 h 5332999"/>
                <a:gd name="connsiteX0" fmla="*/ 0 w 10131724"/>
                <a:gd name="connsiteY0" fmla="*/ 5332999 h 5332999"/>
                <a:gd name="connsiteX1" fmla="*/ 700087 w 10131724"/>
                <a:gd name="connsiteY1" fmla="*/ 18048 h 5332999"/>
                <a:gd name="connsiteX2" fmla="*/ 3971925 w 10131724"/>
                <a:gd name="connsiteY2" fmla="*/ 1820152 h 5332999"/>
                <a:gd name="connsiteX3" fmla="*/ 7403131 w 10131724"/>
                <a:gd name="connsiteY3" fmla="*/ 2822039 h 5332999"/>
                <a:gd name="connsiteX4" fmla="*/ 10131724 w 10131724"/>
                <a:gd name="connsiteY4" fmla="*/ 3156976 h 5332999"/>
                <a:gd name="connsiteX0" fmla="*/ 0 w 11739935"/>
                <a:gd name="connsiteY0" fmla="*/ 5332999 h 5332999"/>
                <a:gd name="connsiteX1" fmla="*/ 700087 w 11739935"/>
                <a:gd name="connsiteY1" fmla="*/ 18048 h 5332999"/>
                <a:gd name="connsiteX2" fmla="*/ 3971925 w 11739935"/>
                <a:gd name="connsiteY2" fmla="*/ 1820152 h 5332999"/>
                <a:gd name="connsiteX3" fmla="*/ 7403131 w 11739935"/>
                <a:gd name="connsiteY3" fmla="*/ 2822039 h 5332999"/>
                <a:gd name="connsiteX4" fmla="*/ 11739935 w 11739935"/>
                <a:gd name="connsiteY4" fmla="*/ 3156976 h 5332999"/>
                <a:gd name="connsiteX0" fmla="*/ 0 w 11739935"/>
                <a:gd name="connsiteY0" fmla="*/ 5332999 h 5332999"/>
                <a:gd name="connsiteX1" fmla="*/ 700087 w 11739935"/>
                <a:gd name="connsiteY1" fmla="*/ 18048 h 5332999"/>
                <a:gd name="connsiteX2" fmla="*/ 3971925 w 11739935"/>
                <a:gd name="connsiteY2" fmla="*/ 1820152 h 5332999"/>
                <a:gd name="connsiteX3" fmla="*/ 7403131 w 11739935"/>
                <a:gd name="connsiteY3" fmla="*/ 2822039 h 5332999"/>
                <a:gd name="connsiteX4" fmla="*/ 11739935 w 11739935"/>
                <a:gd name="connsiteY4" fmla="*/ 3156976 h 5332999"/>
                <a:gd name="connsiteX0" fmla="*/ 0 w 11739935"/>
                <a:gd name="connsiteY0" fmla="*/ 5332999 h 5332999"/>
                <a:gd name="connsiteX1" fmla="*/ 700087 w 11739935"/>
                <a:gd name="connsiteY1" fmla="*/ 18048 h 5332999"/>
                <a:gd name="connsiteX2" fmla="*/ 3971925 w 11739935"/>
                <a:gd name="connsiteY2" fmla="*/ 1820152 h 5332999"/>
                <a:gd name="connsiteX3" fmla="*/ 7403131 w 11739935"/>
                <a:gd name="connsiteY3" fmla="*/ 2822039 h 5332999"/>
                <a:gd name="connsiteX4" fmla="*/ 11739935 w 11739935"/>
                <a:gd name="connsiteY4" fmla="*/ 3156976 h 5332999"/>
                <a:gd name="connsiteX0" fmla="*/ 0 w 11739935"/>
                <a:gd name="connsiteY0" fmla="*/ 5430546 h 5430546"/>
                <a:gd name="connsiteX1" fmla="*/ 700087 w 11739935"/>
                <a:gd name="connsiteY1" fmla="*/ 115595 h 5430546"/>
                <a:gd name="connsiteX2" fmla="*/ 3552002 w 11739935"/>
                <a:gd name="connsiteY2" fmla="*/ 1860455 h 5430546"/>
                <a:gd name="connsiteX3" fmla="*/ 7403131 w 11739935"/>
                <a:gd name="connsiteY3" fmla="*/ 2919586 h 5430546"/>
                <a:gd name="connsiteX4" fmla="*/ 11739935 w 11739935"/>
                <a:gd name="connsiteY4" fmla="*/ 3254523 h 5430546"/>
                <a:gd name="connsiteX0" fmla="*/ 0 w 11739935"/>
                <a:gd name="connsiteY0" fmla="*/ 5334721 h 5334721"/>
                <a:gd name="connsiteX1" fmla="*/ 700087 w 11739935"/>
                <a:gd name="connsiteY1" fmla="*/ 19770 h 5334721"/>
                <a:gd name="connsiteX2" fmla="*/ 3552002 w 11739935"/>
                <a:gd name="connsiteY2" fmla="*/ 1764630 h 5334721"/>
                <a:gd name="connsiteX3" fmla="*/ 7403131 w 11739935"/>
                <a:gd name="connsiteY3" fmla="*/ 2823761 h 5334721"/>
                <a:gd name="connsiteX4" fmla="*/ 11739935 w 11739935"/>
                <a:gd name="connsiteY4" fmla="*/ 3158698 h 533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9935" h="5334721">
                  <a:moveTo>
                    <a:pt x="0" y="5334721"/>
                  </a:moveTo>
                  <a:cubicBezTo>
                    <a:pt x="52387" y="3176118"/>
                    <a:pt x="72348" y="-292941"/>
                    <a:pt x="700087" y="19770"/>
                  </a:cubicBezTo>
                  <a:cubicBezTo>
                    <a:pt x="1327826" y="332481"/>
                    <a:pt x="2434828" y="1297298"/>
                    <a:pt x="3552002" y="1764630"/>
                  </a:cubicBezTo>
                  <a:cubicBezTo>
                    <a:pt x="4669176" y="2231962"/>
                    <a:pt x="6273753" y="2600958"/>
                    <a:pt x="7403131" y="2823761"/>
                  </a:cubicBezTo>
                  <a:cubicBezTo>
                    <a:pt x="8398494" y="3071098"/>
                    <a:pt x="11026068" y="3168297"/>
                    <a:pt x="11739935" y="3158698"/>
                  </a:cubicBezTo>
                </a:path>
              </a:pathLst>
            </a:cu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90051" y="3413369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T</a:t>
            </a:r>
            <a:endParaRPr lang="ko-KR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13637" y="2109677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l</a:t>
            </a:r>
            <a:r>
              <a:rPr lang="en-US" altLang="ko-KR" sz="2400" b="1" dirty="0" smtClean="0"/>
              <a:t>og(P)</a:t>
            </a:r>
            <a:endParaRPr lang="ko-KR" altLang="en-US" sz="2400" b="1" dirty="0"/>
          </a:p>
        </p:txBody>
      </p:sp>
      <p:cxnSp>
        <p:nvCxnSpPr>
          <p:cNvPr id="13" name="직선 화살표 연결선 12"/>
          <p:cNvCxnSpPr/>
          <p:nvPr/>
        </p:nvCxnSpPr>
        <p:spPr>
          <a:xfrm flipH="1" flipV="1">
            <a:off x="8038031" y="4048054"/>
            <a:ext cx="354247" cy="752546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20376" y="4741872"/>
            <a:ext cx="1952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 = 18839.76K</a:t>
            </a:r>
            <a:endParaRPr lang="ko-KR" altLang="en-US" sz="2000" b="1" dirty="0"/>
          </a:p>
        </p:txBody>
      </p:sp>
      <p:cxnSp>
        <p:nvCxnSpPr>
          <p:cNvPr id="15" name="직선 화살표 연결선 14"/>
          <p:cNvCxnSpPr/>
          <p:nvPr/>
        </p:nvCxnSpPr>
        <p:spPr>
          <a:xfrm flipH="1" flipV="1">
            <a:off x="4113214" y="4044401"/>
            <a:ext cx="969961" cy="1084812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31692" y="5079364"/>
            <a:ext cx="1952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 = 354.69K</a:t>
            </a:r>
            <a:endParaRPr lang="ko-KR" alt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313813" y="3844346"/>
            <a:ext cx="16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</a:rPr>
              <a:t>l</a:t>
            </a:r>
            <a:r>
              <a:rPr lang="en-US" altLang="ko-KR" b="1" dirty="0" smtClean="0">
                <a:solidFill>
                  <a:schemeClr val="accent1"/>
                </a:solidFill>
              </a:rPr>
              <a:t>og(P)=log(0.5) 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4046911" y="1597134"/>
            <a:ext cx="430452" cy="4757737"/>
          </a:xfrm>
          <a:custGeom>
            <a:avLst/>
            <a:gdLst>
              <a:gd name="connsiteX0" fmla="*/ 0 w 1857375"/>
              <a:gd name="connsiteY0" fmla="*/ 4486275 h 4486275"/>
              <a:gd name="connsiteX1" fmla="*/ 371475 w 1857375"/>
              <a:gd name="connsiteY1" fmla="*/ 3043237 h 4486275"/>
              <a:gd name="connsiteX2" fmla="*/ 1328737 w 1857375"/>
              <a:gd name="connsiteY2" fmla="*/ 1014412 h 4486275"/>
              <a:gd name="connsiteX3" fmla="*/ 1857375 w 1857375"/>
              <a:gd name="connsiteY3" fmla="*/ 0 h 4486275"/>
              <a:gd name="connsiteX0" fmla="*/ 0 w 1857375"/>
              <a:gd name="connsiteY0" fmla="*/ 4486275 h 4486275"/>
              <a:gd name="connsiteX1" fmla="*/ 971550 w 1857375"/>
              <a:gd name="connsiteY1" fmla="*/ 2886074 h 4486275"/>
              <a:gd name="connsiteX2" fmla="*/ 1328737 w 1857375"/>
              <a:gd name="connsiteY2" fmla="*/ 1014412 h 4486275"/>
              <a:gd name="connsiteX3" fmla="*/ 1857375 w 1857375"/>
              <a:gd name="connsiteY3" fmla="*/ 0 h 4486275"/>
              <a:gd name="connsiteX0" fmla="*/ 0 w 985838"/>
              <a:gd name="connsiteY0" fmla="*/ 4800600 h 4800600"/>
              <a:gd name="connsiteX1" fmla="*/ 100013 w 985838"/>
              <a:gd name="connsiteY1" fmla="*/ 2886074 h 4800600"/>
              <a:gd name="connsiteX2" fmla="*/ 457200 w 985838"/>
              <a:gd name="connsiteY2" fmla="*/ 1014412 h 4800600"/>
              <a:gd name="connsiteX3" fmla="*/ 985838 w 985838"/>
              <a:gd name="connsiteY3" fmla="*/ 0 h 4800600"/>
              <a:gd name="connsiteX0" fmla="*/ 0 w 971550"/>
              <a:gd name="connsiteY0" fmla="*/ 4829175 h 4829175"/>
              <a:gd name="connsiteX1" fmla="*/ 85725 w 971550"/>
              <a:gd name="connsiteY1" fmla="*/ 2886074 h 4829175"/>
              <a:gd name="connsiteX2" fmla="*/ 442912 w 971550"/>
              <a:gd name="connsiteY2" fmla="*/ 1014412 h 4829175"/>
              <a:gd name="connsiteX3" fmla="*/ 971550 w 971550"/>
              <a:gd name="connsiteY3" fmla="*/ 0 h 4829175"/>
              <a:gd name="connsiteX0" fmla="*/ 0 w 971550"/>
              <a:gd name="connsiteY0" fmla="*/ 4829175 h 4829175"/>
              <a:gd name="connsiteX1" fmla="*/ 85725 w 971550"/>
              <a:gd name="connsiteY1" fmla="*/ 2886074 h 4829175"/>
              <a:gd name="connsiteX2" fmla="*/ 442912 w 971550"/>
              <a:gd name="connsiteY2" fmla="*/ 1014412 h 4829175"/>
              <a:gd name="connsiteX3" fmla="*/ 971550 w 971550"/>
              <a:gd name="connsiteY3" fmla="*/ 0 h 4829175"/>
              <a:gd name="connsiteX0" fmla="*/ 0 w 971550"/>
              <a:gd name="connsiteY0" fmla="*/ 4829175 h 4829175"/>
              <a:gd name="connsiteX1" fmla="*/ 85725 w 971550"/>
              <a:gd name="connsiteY1" fmla="*/ 2886074 h 4829175"/>
              <a:gd name="connsiteX2" fmla="*/ 157162 w 971550"/>
              <a:gd name="connsiteY2" fmla="*/ 2028824 h 4829175"/>
              <a:gd name="connsiteX3" fmla="*/ 971550 w 971550"/>
              <a:gd name="connsiteY3" fmla="*/ 0 h 4829175"/>
              <a:gd name="connsiteX0" fmla="*/ 0 w 457200"/>
              <a:gd name="connsiteY0" fmla="*/ 4614862 h 4614862"/>
              <a:gd name="connsiteX1" fmla="*/ 85725 w 457200"/>
              <a:gd name="connsiteY1" fmla="*/ 2671761 h 4614862"/>
              <a:gd name="connsiteX2" fmla="*/ 157162 w 457200"/>
              <a:gd name="connsiteY2" fmla="*/ 1814511 h 4614862"/>
              <a:gd name="connsiteX3" fmla="*/ 457200 w 457200"/>
              <a:gd name="connsiteY3" fmla="*/ 0 h 4614862"/>
              <a:gd name="connsiteX0" fmla="*/ 0 w 457200"/>
              <a:gd name="connsiteY0" fmla="*/ 4614862 h 4614862"/>
              <a:gd name="connsiteX1" fmla="*/ 85725 w 457200"/>
              <a:gd name="connsiteY1" fmla="*/ 2671761 h 4614862"/>
              <a:gd name="connsiteX2" fmla="*/ 114299 w 457200"/>
              <a:gd name="connsiteY2" fmla="*/ 1785936 h 4614862"/>
              <a:gd name="connsiteX3" fmla="*/ 457200 w 457200"/>
              <a:gd name="connsiteY3" fmla="*/ 0 h 4614862"/>
              <a:gd name="connsiteX0" fmla="*/ 0 w 457200"/>
              <a:gd name="connsiteY0" fmla="*/ 4614862 h 4614862"/>
              <a:gd name="connsiteX1" fmla="*/ 85725 w 457200"/>
              <a:gd name="connsiteY1" fmla="*/ 2671761 h 4614862"/>
              <a:gd name="connsiteX2" fmla="*/ 114299 w 457200"/>
              <a:gd name="connsiteY2" fmla="*/ 1785936 h 4614862"/>
              <a:gd name="connsiteX3" fmla="*/ 457200 w 457200"/>
              <a:gd name="connsiteY3" fmla="*/ 0 h 4614862"/>
              <a:gd name="connsiteX0" fmla="*/ 1013 w 458213"/>
              <a:gd name="connsiteY0" fmla="*/ 4614862 h 4614862"/>
              <a:gd name="connsiteX1" fmla="*/ 86738 w 458213"/>
              <a:gd name="connsiteY1" fmla="*/ 2671761 h 4614862"/>
              <a:gd name="connsiteX2" fmla="*/ 115312 w 458213"/>
              <a:gd name="connsiteY2" fmla="*/ 1785936 h 4614862"/>
              <a:gd name="connsiteX3" fmla="*/ 458213 w 458213"/>
              <a:gd name="connsiteY3" fmla="*/ 0 h 4614862"/>
              <a:gd name="connsiteX0" fmla="*/ 1407 w 430032"/>
              <a:gd name="connsiteY0" fmla="*/ 4757737 h 4757737"/>
              <a:gd name="connsiteX1" fmla="*/ 58557 w 430032"/>
              <a:gd name="connsiteY1" fmla="*/ 2671761 h 4757737"/>
              <a:gd name="connsiteX2" fmla="*/ 87131 w 430032"/>
              <a:gd name="connsiteY2" fmla="*/ 1785936 h 4757737"/>
              <a:gd name="connsiteX3" fmla="*/ 430032 w 430032"/>
              <a:gd name="connsiteY3" fmla="*/ 0 h 4757737"/>
              <a:gd name="connsiteX0" fmla="*/ 1827 w 430452"/>
              <a:gd name="connsiteY0" fmla="*/ 4757737 h 4757737"/>
              <a:gd name="connsiteX1" fmla="*/ 44689 w 430452"/>
              <a:gd name="connsiteY1" fmla="*/ 2686049 h 4757737"/>
              <a:gd name="connsiteX2" fmla="*/ 87551 w 430452"/>
              <a:gd name="connsiteY2" fmla="*/ 1785936 h 4757737"/>
              <a:gd name="connsiteX3" fmla="*/ 430452 w 430452"/>
              <a:gd name="connsiteY3" fmla="*/ 0 h 4757737"/>
              <a:gd name="connsiteX0" fmla="*/ 1827 w 430452"/>
              <a:gd name="connsiteY0" fmla="*/ 4757737 h 4757737"/>
              <a:gd name="connsiteX1" fmla="*/ 44689 w 430452"/>
              <a:gd name="connsiteY1" fmla="*/ 2686049 h 4757737"/>
              <a:gd name="connsiteX2" fmla="*/ 87551 w 430452"/>
              <a:gd name="connsiteY2" fmla="*/ 1785936 h 4757737"/>
              <a:gd name="connsiteX3" fmla="*/ 430452 w 430452"/>
              <a:gd name="connsiteY3" fmla="*/ 0 h 4757737"/>
              <a:gd name="connsiteX0" fmla="*/ 1827 w 430452"/>
              <a:gd name="connsiteY0" fmla="*/ 4757737 h 4757737"/>
              <a:gd name="connsiteX1" fmla="*/ 44689 w 430452"/>
              <a:gd name="connsiteY1" fmla="*/ 2686049 h 4757737"/>
              <a:gd name="connsiteX2" fmla="*/ 87551 w 430452"/>
              <a:gd name="connsiteY2" fmla="*/ 1785936 h 4757737"/>
              <a:gd name="connsiteX3" fmla="*/ 430452 w 430452"/>
              <a:gd name="connsiteY3" fmla="*/ 0 h 475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2" h="4757737">
                <a:moveTo>
                  <a:pt x="1827" y="4757737"/>
                </a:moveTo>
                <a:cubicBezTo>
                  <a:pt x="-8889" y="4296965"/>
                  <a:pt x="30402" y="3167062"/>
                  <a:pt x="44689" y="2686049"/>
                </a:cubicBezTo>
                <a:cubicBezTo>
                  <a:pt x="58976" y="2205036"/>
                  <a:pt x="66120" y="2290761"/>
                  <a:pt x="87551" y="1785936"/>
                </a:cubicBezTo>
                <a:cubicBezTo>
                  <a:pt x="108982" y="1281111"/>
                  <a:pt x="289958" y="253603"/>
                  <a:pt x="430452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4041775" y="4700979"/>
            <a:ext cx="75884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4053683" y="4415006"/>
            <a:ext cx="75884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4056538" y="4129034"/>
            <a:ext cx="75884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자유형 37"/>
          <p:cNvSpPr/>
          <p:nvPr/>
        </p:nvSpPr>
        <p:spPr>
          <a:xfrm>
            <a:off x="4144346" y="1967523"/>
            <a:ext cx="5489892" cy="1831418"/>
          </a:xfrm>
          <a:custGeom>
            <a:avLst/>
            <a:gdLst>
              <a:gd name="connsiteX0" fmla="*/ 0 w 4648200"/>
              <a:gd name="connsiteY0" fmla="*/ 0 h 1291548"/>
              <a:gd name="connsiteX1" fmla="*/ 1054100 w 4648200"/>
              <a:gd name="connsiteY1" fmla="*/ 749300 h 1291548"/>
              <a:gd name="connsiteX2" fmla="*/ 2413000 w 4648200"/>
              <a:gd name="connsiteY2" fmla="*/ 1270000 h 1291548"/>
              <a:gd name="connsiteX3" fmla="*/ 4648200 w 4648200"/>
              <a:gd name="connsiteY3" fmla="*/ 1143000 h 1291548"/>
              <a:gd name="connsiteX0" fmla="*/ 0 w 4648200"/>
              <a:gd name="connsiteY0" fmla="*/ 0 h 1286934"/>
              <a:gd name="connsiteX1" fmla="*/ 1412240 w 4648200"/>
              <a:gd name="connsiteY1" fmla="*/ 817880 h 1286934"/>
              <a:gd name="connsiteX2" fmla="*/ 2413000 w 4648200"/>
              <a:gd name="connsiteY2" fmla="*/ 1270000 h 1286934"/>
              <a:gd name="connsiteX3" fmla="*/ 4648200 w 4648200"/>
              <a:gd name="connsiteY3" fmla="*/ 1143000 h 1286934"/>
              <a:gd name="connsiteX0" fmla="*/ 0 w 4648200"/>
              <a:gd name="connsiteY0" fmla="*/ 0 h 1445176"/>
              <a:gd name="connsiteX1" fmla="*/ 1412240 w 4648200"/>
              <a:gd name="connsiteY1" fmla="*/ 817880 h 1445176"/>
              <a:gd name="connsiteX2" fmla="*/ 2862580 w 4648200"/>
              <a:gd name="connsiteY2" fmla="*/ 1437640 h 1445176"/>
              <a:gd name="connsiteX3" fmla="*/ 4648200 w 4648200"/>
              <a:gd name="connsiteY3" fmla="*/ 1143000 h 1445176"/>
              <a:gd name="connsiteX0" fmla="*/ 0 w 4907280"/>
              <a:gd name="connsiteY0" fmla="*/ 0 h 1650916"/>
              <a:gd name="connsiteX1" fmla="*/ 1671320 w 4907280"/>
              <a:gd name="connsiteY1" fmla="*/ 1023620 h 1650916"/>
              <a:gd name="connsiteX2" fmla="*/ 3121660 w 4907280"/>
              <a:gd name="connsiteY2" fmla="*/ 1643380 h 1650916"/>
              <a:gd name="connsiteX3" fmla="*/ 4907280 w 4907280"/>
              <a:gd name="connsiteY3" fmla="*/ 1348740 h 1650916"/>
              <a:gd name="connsiteX0" fmla="*/ 0 w 4907280"/>
              <a:gd name="connsiteY0" fmla="*/ 0 h 1650916"/>
              <a:gd name="connsiteX1" fmla="*/ 1671320 w 4907280"/>
              <a:gd name="connsiteY1" fmla="*/ 1023620 h 1650916"/>
              <a:gd name="connsiteX2" fmla="*/ 3121660 w 4907280"/>
              <a:gd name="connsiteY2" fmla="*/ 1643380 h 1650916"/>
              <a:gd name="connsiteX3" fmla="*/ 4907280 w 4907280"/>
              <a:gd name="connsiteY3" fmla="*/ 1348740 h 1650916"/>
              <a:gd name="connsiteX0" fmla="*/ 0 w 4907280"/>
              <a:gd name="connsiteY0" fmla="*/ 0 h 1650007"/>
              <a:gd name="connsiteX1" fmla="*/ 1657033 w 4907280"/>
              <a:gd name="connsiteY1" fmla="*/ 1047432 h 1650007"/>
              <a:gd name="connsiteX2" fmla="*/ 3121660 w 4907280"/>
              <a:gd name="connsiteY2" fmla="*/ 1643380 h 1650007"/>
              <a:gd name="connsiteX3" fmla="*/ 4907280 w 4907280"/>
              <a:gd name="connsiteY3" fmla="*/ 1348740 h 1650007"/>
              <a:gd name="connsiteX0" fmla="*/ 0 w 4907280"/>
              <a:gd name="connsiteY0" fmla="*/ 0 h 1640708"/>
              <a:gd name="connsiteX1" fmla="*/ 1657033 w 4907280"/>
              <a:gd name="connsiteY1" fmla="*/ 1047432 h 1640708"/>
              <a:gd name="connsiteX2" fmla="*/ 3164522 w 4907280"/>
              <a:gd name="connsiteY2" fmla="*/ 1633855 h 1640708"/>
              <a:gd name="connsiteX3" fmla="*/ 4907280 w 4907280"/>
              <a:gd name="connsiteY3" fmla="*/ 1348740 h 1640708"/>
              <a:gd name="connsiteX0" fmla="*/ 0 w 4907280"/>
              <a:gd name="connsiteY0" fmla="*/ 0 h 1654662"/>
              <a:gd name="connsiteX1" fmla="*/ 1657033 w 4907280"/>
              <a:gd name="connsiteY1" fmla="*/ 1047432 h 1654662"/>
              <a:gd name="connsiteX2" fmla="*/ 3221672 w 4907280"/>
              <a:gd name="connsiteY2" fmla="*/ 1648142 h 1654662"/>
              <a:gd name="connsiteX3" fmla="*/ 4907280 w 4907280"/>
              <a:gd name="connsiteY3" fmla="*/ 1348740 h 1654662"/>
              <a:gd name="connsiteX0" fmla="*/ 0 w 4907280"/>
              <a:gd name="connsiteY0" fmla="*/ 0 h 1680685"/>
              <a:gd name="connsiteX1" fmla="*/ 856933 w 4907280"/>
              <a:gd name="connsiteY1" fmla="*/ 518794 h 1680685"/>
              <a:gd name="connsiteX2" fmla="*/ 3221672 w 4907280"/>
              <a:gd name="connsiteY2" fmla="*/ 1648142 h 1680685"/>
              <a:gd name="connsiteX3" fmla="*/ 4907280 w 4907280"/>
              <a:gd name="connsiteY3" fmla="*/ 1348740 h 1680685"/>
              <a:gd name="connsiteX0" fmla="*/ 0 w 4907280"/>
              <a:gd name="connsiteY0" fmla="*/ 0 h 1680685"/>
              <a:gd name="connsiteX1" fmla="*/ 856933 w 4907280"/>
              <a:gd name="connsiteY1" fmla="*/ 518794 h 1680685"/>
              <a:gd name="connsiteX2" fmla="*/ 3221672 w 4907280"/>
              <a:gd name="connsiteY2" fmla="*/ 1648142 h 1680685"/>
              <a:gd name="connsiteX3" fmla="*/ 4907280 w 4907280"/>
              <a:gd name="connsiteY3" fmla="*/ 1348740 h 1680685"/>
              <a:gd name="connsiteX0" fmla="*/ 0 w 4907280"/>
              <a:gd name="connsiteY0" fmla="*/ 0 h 1680685"/>
              <a:gd name="connsiteX1" fmla="*/ 856933 w 4907280"/>
              <a:gd name="connsiteY1" fmla="*/ 518794 h 1680685"/>
              <a:gd name="connsiteX2" fmla="*/ 3221672 w 4907280"/>
              <a:gd name="connsiteY2" fmla="*/ 1648142 h 1680685"/>
              <a:gd name="connsiteX3" fmla="*/ 4907280 w 4907280"/>
              <a:gd name="connsiteY3" fmla="*/ 1348740 h 1680685"/>
              <a:gd name="connsiteX0" fmla="*/ 0 w 4907280"/>
              <a:gd name="connsiteY0" fmla="*/ 0 h 1680685"/>
              <a:gd name="connsiteX1" fmla="*/ 856933 w 4907280"/>
              <a:gd name="connsiteY1" fmla="*/ 518794 h 1680685"/>
              <a:gd name="connsiteX2" fmla="*/ 3221672 w 4907280"/>
              <a:gd name="connsiteY2" fmla="*/ 1648142 h 1680685"/>
              <a:gd name="connsiteX3" fmla="*/ 4907280 w 4907280"/>
              <a:gd name="connsiteY3" fmla="*/ 1348740 h 1680685"/>
              <a:gd name="connsiteX0" fmla="*/ 0 w 4907280"/>
              <a:gd name="connsiteY0" fmla="*/ 0 h 1680685"/>
              <a:gd name="connsiteX1" fmla="*/ 856933 w 4907280"/>
              <a:gd name="connsiteY1" fmla="*/ 518794 h 1680685"/>
              <a:gd name="connsiteX2" fmla="*/ 3221672 w 4907280"/>
              <a:gd name="connsiteY2" fmla="*/ 1648142 h 1680685"/>
              <a:gd name="connsiteX3" fmla="*/ 4907280 w 4907280"/>
              <a:gd name="connsiteY3" fmla="*/ 1348740 h 1680685"/>
              <a:gd name="connsiteX0" fmla="*/ 0 w 4835842"/>
              <a:gd name="connsiteY0" fmla="*/ 0 h 1704497"/>
              <a:gd name="connsiteX1" fmla="*/ 785495 w 4835842"/>
              <a:gd name="connsiteY1" fmla="*/ 542606 h 1704497"/>
              <a:gd name="connsiteX2" fmla="*/ 3150234 w 4835842"/>
              <a:gd name="connsiteY2" fmla="*/ 1671954 h 1704497"/>
              <a:gd name="connsiteX3" fmla="*/ 4835842 w 4835842"/>
              <a:gd name="connsiteY3" fmla="*/ 1372552 h 1704497"/>
              <a:gd name="connsiteX0" fmla="*/ 0 w 4816792"/>
              <a:gd name="connsiteY0" fmla="*/ 0 h 1728310"/>
              <a:gd name="connsiteX1" fmla="*/ 766445 w 4816792"/>
              <a:gd name="connsiteY1" fmla="*/ 566419 h 1728310"/>
              <a:gd name="connsiteX2" fmla="*/ 3131184 w 4816792"/>
              <a:gd name="connsiteY2" fmla="*/ 1695767 h 1728310"/>
              <a:gd name="connsiteX3" fmla="*/ 4816792 w 4816792"/>
              <a:gd name="connsiteY3" fmla="*/ 1396365 h 1728310"/>
              <a:gd name="connsiteX0" fmla="*/ 0 w 4816792"/>
              <a:gd name="connsiteY0" fmla="*/ 0 h 1740168"/>
              <a:gd name="connsiteX1" fmla="*/ 437833 w 4816792"/>
              <a:gd name="connsiteY1" fmla="*/ 366394 h 1740168"/>
              <a:gd name="connsiteX2" fmla="*/ 3131184 w 4816792"/>
              <a:gd name="connsiteY2" fmla="*/ 1695767 h 1740168"/>
              <a:gd name="connsiteX3" fmla="*/ 4816792 w 4816792"/>
              <a:gd name="connsiteY3" fmla="*/ 1396365 h 1740168"/>
              <a:gd name="connsiteX0" fmla="*/ 0 w 4816792"/>
              <a:gd name="connsiteY0" fmla="*/ 0 h 1740168"/>
              <a:gd name="connsiteX1" fmla="*/ 437833 w 4816792"/>
              <a:gd name="connsiteY1" fmla="*/ 366394 h 1740168"/>
              <a:gd name="connsiteX2" fmla="*/ 3131184 w 4816792"/>
              <a:gd name="connsiteY2" fmla="*/ 1695767 h 1740168"/>
              <a:gd name="connsiteX3" fmla="*/ 4816792 w 4816792"/>
              <a:gd name="connsiteY3" fmla="*/ 1396365 h 1740168"/>
              <a:gd name="connsiteX0" fmla="*/ 0 w 4816792"/>
              <a:gd name="connsiteY0" fmla="*/ 0 h 1859230"/>
              <a:gd name="connsiteX1" fmla="*/ 437833 w 4816792"/>
              <a:gd name="connsiteY1" fmla="*/ 485456 h 1859230"/>
              <a:gd name="connsiteX2" fmla="*/ 3131184 w 4816792"/>
              <a:gd name="connsiteY2" fmla="*/ 1814829 h 1859230"/>
              <a:gd name="connsiteX3" fmla="*/ 4816792 w 4816792"/>
              <a:gd name="connsiteY3" fmla="*/ 1515427 h 1859230"/>
              <a:gd name="connsiteX0" fmla="*/ 0 w 4816792"/>
              <a:gd name="connsiteY0" fmla="*/ 0 h 1825561"/>
              <a:gd name="connsiteX1" fmla="*/ 1433196 w 4816792"/>
              <a:gd name="connsiteY1" fmla="*/ 1109344 h 1825561"/>
              <a:gd name="connsiteX2" fmla="*/ 3131184 w 4816792"/>
              <a:gd name="connsiteY2" fmla="*/ 1814829 h 1825561"/>
              <a:gd name="connsiteX3" fmla="*/ 4816792 w 4816792"/>
              <a:gd name="connsiteY3" fmla="*/ 1515427 h 1825561"/>
              <a:gd name="connsiteX0" fmla="*/ 0 w 4816792"/>
              <a:gd name="connsiteY0" fmla="*/ 0 h 1825561"/>
              <a:gd name="connsiteX1" fmla="*/ 1433196 w 4816792"/>
              <a:gd name="connsiteY1" fmla="*/ 1109344 h 1825561"/>
              <a:gd name="connsiteX2" fmla="*/ 3131184 w 4816792"/>
              <a:gd name="connsiteY2" fmla="*/ 1814829 h 1825561"/>
              <a:gd name="connsiteX3" fmla="*/ 4816792 w 4816792"/>
              <a:gd name="connsiteY3" fmla="*/ 1515427 h 1825561"/>
              <a:gd name="connsiteX0" fmla="*/ 0 w 4816792"/>
              <a:gd name="connsiteY0" fmla="*/ 0 h 1824746"/>
              <a:gd name="connsiteX1" fmla="*/ 1363346 w 4816792"/>
              <a:gd name="connsiteY1" fmla="*/ 1128394 h 1824746"/>
              <a:gd name="connsiteX2" fmla="*/ 3131184 w 4816792"/>
              <a:gd name="connsiteY2" fmla="*/ 1814829 h 1824746"/>
              <a:gd name="connsiteX3" fmla="*/ 4816792 w 4816792"/>
              <a:gd name="connsiteY3" fmla="*/ 1515427 h 1824746"/>
              <a:gd name="connsiteX0" fmla="*/ 0 w 4816792"/>
              <a:gd name="connsiteY0" fmla="*/ 0 h 1787988"/>
              <a:gd name="connsiteX1" fmla="*/ 1363346 w 4816792"/>
              <a:gd name="connsiteY1" fmla="*/ 1128394 h 1787988"/>
              <a:gd name="connsiteX2" fmla="*/ 2845434 w 4816792"/>
              <a:gd name="connsiteY2" fmla="*/ 1776729 h 1787988"/>
              <a:gd name="connsiteX3" fmla="*/ 4816792 w 4816792"/>
              <a:gd name="connsiteY3" fmla="*/ 1515427 h 1787988"/>
              <a:gd name="connsiteX0" fmla="*/ 0 w 4816792"/>
              <a:gd name="connsiteY0" fmla="*/ 0 h 1787988"/>
              <a:gd name="connsiteX1" fmla="*/ 1363346 w 4816792"/>
              <a:gd name="connsiteY1" fmla="*/ 1128394 h 1787988"/>
              <a:gd name="connsiteX2" fmla="*/ 2845434 w 4816792"/>
              <a:gd name="connsiteY2" fmla="*/ 1776729 h 1787988"/>
              <a:gd name="connsiteX3" fmla="*/ 4816792 w 4816792"/>
              <a:gd name="connsiteY3" fmla="*/ 1515427 h 1787988"/>
              <a:gd name="connsiteX0" fmla="*/ 0 w 4765992"/>
              <a:gd name="connsiteY0" fmla="*/ 0 h 1826088"/>
              <a:gd name="connsiteX1" fmla="*/ 1312546 w 4765992"/>
              <a:gd name="connsiteY1" fmla="*/ 1166494 h 1826088"/>
              <a:gd name="connsiteX2" fmla="*/ 2794634 w 4765992"/>
              <a:gd name="connsiteY2" fmla="*/ 1814829 h 1826088"/>
              <a:gd name="connsiteX3" fmla="*/ 4765992 w 4765992"/>
              <a:gd name="connsiteY3" fmla="*/ 1553527 h 1826088"/>
              <a:gd name="connsiteX0" fmla="*/ 0 w 4765992"/>
              <a:gd name="connsiteY0" fmla="*/ 0 h 1826088"/>
              <a:gd name="connsiteX1" fmla="*/ 1312546 w 4765992"/>
              <a:gd name="connsiteY1" fmla="*/ 1166494 h 1826088"/>
              <a:gd name="connsiteX2" fmla="*/ 2794634 w 4765992"/>
              <a:gd name="connsiteY2" fmla="*/ 1814829 h 1826088"/>
              <a:gd name="connsiteX3" fmla="*/ 4765992 w 4765992"/>
              <a:gd name="connsiteY3" fmla="*/ 1553527 h 1826088"/>
              <a:gd name="connsiteX0" fmla="*/ 0 w 4765992"/>
              <a:gd name="connsiteY0" fmla="*/ 0 h 1826088"/>
              <a:gd name="connsiteX1" fmla="*/ 1312546 w 4765992"/>
              <a:gd name="connsiteY1" fmla="*/ 1166494 h 1826088"/>
              <a:gd name="connsiteX2" fmla="*/ 2794634 w 4765992"/>
              <a:gd name="connsiteY2" fmla="*/ 1814829 h 1826088"/>
              <a:gd name="connsiteX3" fmla="*/ 4765992 w 4765992"/>
              <a:gd name="connsiteY3" fmla="*/ 1553527 h 1826088"/>
              <a:gd name="connsiteX0" fmla="*/ 0 w 4765992"/>
              <a:gd name="connsiteY0" fmla="*/ 0 h 1789429"/>
              <a:gd name="connsiteX1" fmla="*/ 1312546 w 4765992"/>
              <a:gd name="connsiteY1" fmla="*/ 1166494 h 1789429"/>
              <a:gd name="connsiteX2" fmla="*/ 2788284 w 4765992"/>
              <a:gd name="connsiteY2" fmla="*/ 1789429 h 1789429"/>
              <a:gd name="connsiteX3" fmla="*/ 4765992 w 4765992"/>
              <a:gd name="connsiteY3" fmla="*/ 1553527 h 1789429"/>
              <a:gd name="connsiteX0" fmla="*/ 0 w 4765992"/>
              <a:gd name="connsiteY0" fmla="*/ 0 h 1776729"/>
              <a:gd name="connsiteX1" fmla="*/ 1312546 w 4765992"/>
              <a:gd name="connsiteY1" fmla="*/ 1166494 h 1776729"/>
              <a:gd name="connsiteX2" fmla="*/ 2826384 w 4765992"/>
              <a:gd name="connsiteY2" fmla="*/ 1776729 h 1776729"/>
              <a:gd name="connsiteX3" fmla="*/ 4765992 w 4765992"/>
              <a:gd name="connsiteY3" fmla="*/ 1553527 h 1776729"/>
              <a:gd name="connsiteX0" fmla="*/ 0 w 5366067"/>
              <a:gd name="connsiteY0" fmla="*/ 0 h 1814246"/>
              <a:gd name="connsiteX1" fmla="*/ 1312546 w 5366067"/>
              <a:gd name="connsiteY1" fmla="*/ 1166494 h 1814246"/>
              <a:gd name="connsiteX2" fmla="*/ 2826384 w 5366067"/>
              <a:gd name="connsiteY2" fmla="*/ 1776729 h 1814246"/>
              <a:gd name="connsiteX3" fmla="*/ 5366067 w 5366067"/>
              <a:gd name="connsiteY3" fmla="*/ 1744027 h 1814246"/>
              <a:gd name="connsiteX0" fmla="*/ 0 w 5366067"/>
              <a:gd name="connsiteY0" fmla="*/ 0 h 1864998"/>
              <a:gd name="connsiteX1" fmla="*/ 1312546 w 5366067"/>
              <a:gd name="connsiteY1" fmla="*/ 1166494 h 1864998"/>
              <a:gd name="connsiteX2" fmla="*/ 2826384 w 5366067"/>
              <a:gd name="connsiteY2" fmla="*/ 1776729 h 1864998"/>
              <a:gd name="connsiteX3" fmla="*/ 5366067 w 5366067"/>
              <a:gd name="connsiteY3" fmla="*/ 1744027 h 1864998"/>
              <a:gd name="connsiteX0" fmla="*/ 0 w 5527992"/>
              <a:gd name="connsiteY0" fmla="*/ 0 h 1789130"/>
              <a:gd name="connsiteX1" fmla="*/ 1312546 w 5527992"/>
              <a:gd name="connsiteY1" fmla="*/ 1166494 h 1789130"/>
              <a:gd name="connsiteX2" fmla="*/ 2826384 w 5527992"/>
              <a:gd name="connsiteY2" fmla="*/ 1776729 h 1789130"/>
              <a:gd name="connsiteX3" fmla="*/ 5527992 w 5527992"/>
              <a:gd name="connsiteY3" fmla="*/ 1505902 h 1789130"/>
              <a:gd name="connsiteX0" fmla="*/ 0 w 5527992"/>
              <a:gd name="connsiteY0" fmla="*/ 0 h 1816182"/>
              <a:gd name="connsiteX1" fmla="*/ 1312546 w 5527992"/>
              <a:gd name="connsiteY1" fmla="*/ 1166494 h 1816182"/>
              <a:gd name="connsiteX2" fmla="*/ 2959734 w 5527992"/>
              <a:gd name="connsiteY2" fmla="*/ 1805304 h 1816182"/>
              <a:gd name="connsiteX3" fmla="*/ 5527992 w 5527992"/>
              <a:gd name="connsiteY3" fmla="*/ 1505902 h 1816182"/>
              <a:gd name="connsiteX0" fmla="*/ 0 w 5527992"/>
              <a:gd name="connsiteY0" fmla="*/ 0 h 1821658"/>
              <a:gd name="connsiteX1" fmla="*/ 1312546 w 5527992"/>
              <a:gd name="connsiteY1" fmla="*/ 1166494 h 1821658"/>
              <a:gd name="connsiteX2" fmla="*/ 2959734 w 5527992"/>
              <a:gd name="connsiteY2" fmla="*/ 1805304 h 1821658"/>
              <a:gd name="connsiteX3" fmla="*/ 5527992 w 5527992"/>
              <a:gd name="connsiteY3" fmla="*/ 1505902 h 1821658"/>
              <a:gd name="connsiteX0" fmla="*/ 0 w 5451792"/>
              <a:gd name="connsiteY0" fmla="*/ 0 h 1810751"/>
              <a:gd name="connsiteX1" fmla="*/ 1312546 w 5451792"/>
              <a:gd name="connsiteY1" fmla="*/ 1166494 h 1810751"/>
              <a:gd name="connsiteX2" fmla="*/ 2959734 w 5451792"/>
              <a:gd name="connsiteY2" fmla="*/ 1805304 h 1810751"/>
              <a:gd name="connsiteX3" fmla="*/ 5451792 w 5451792"/>
              <a:gd name="connsiteY3" fmla="*/ 1401127 h 1810751"/>
              <a:gd name="connsiteX0" fmla="*/ 0 w 5451792"/>
              <a:gd name="connsiteY0" fmla="*/ 0 h 1837186"/>
              <a:gd name="connsiteX1" fmla="*/ 1312546 w 5451792"/>
              <a:gd name="connsiteY1" fmla="*/ 1166494 h 1837186"/>
              <a:gd name="connsiteX2" fmla="*/ 2959734 w 5451792"/>
              <a:gd name="connsiteY2" fmla="*/ 1805304 h 1837186"/>
              <a:gd name="connsiteX3" fmla="*/ 4351954 w 5451792"/>
              <a:gd name="connsiteY3" fmla="*/ 1705952 h 1837186"/>
              <a:gd name="connsiteX4" fmla="*/ 5451792 w 5451792"/>
              <a:gd name="connsiteY4" fmla="*/ 1401127 h 1837186"/>
              <a:gd name="connsiteX0" fmla="*/ 0 w 5451792"/>
              <a:gd name="connsiteY0" fmla="*/ 0 h 1850352"/>
              <a:gd name="connsiteX1" fmla="*/ 1312546 w 5451792"/>
              <a:gd name="connsiteY1" fmla="*/ 1166494 h 1850352"/>
              <a:gd name="connsiteX2" fmla="*/ 2959734 w 5451792"/>
              <a:gd name="connsiteY2" fmla="*/ 1805304 h 1850352"/>
              <a:gd name="connsiteX3" fmla="*/ 4428154 w 5451792"/>
              <a:gd name="connsiteY3" fmla="*/ 1753577 h 1850352"/>
              <a:gd name="connsiteX4" fmla="*/ 5451792 w 5451792"/>
              <a:gd name="connsiteY4" fmla="*/ 1401127 h 1850352"/>
              <a:gd name="connsiteX0" fmla="*/ 0 w 5451792"/>
              <a:gd name="connsiteY0" fmla="*/ 0 h 1871271"/>
              <a:gd name="connsiteX1" fmla="*/ 1312546 w 5451792"/>
              <a:gd name="connsiteY1" fmla="*/ 1166494 h 1871271"/>
              <a:gd name="connsiteX2" fmla="*/ 2959734 w 5451792"/>
              <a:gd name="connsiteY2" fmla="*/ 1805304 h 1871271"/>
              <a:gd name="connsiteX3" fmla="*/ 4428154 w 5451792"/>
              <a:gd name="connsiteY3" fmla="*/ 1753577 h 1871271"/>
              <a:gd name="connsiteX4" fmla="*/ 5451792 w 5451792"/>
              <a:gd name="connsiteY4" fmla="*/ 1401127 h 1871271"/>
              <a:gd name="connsiteX0" fmla="*/ 0 w 5451792"/>
              <a:gd name="connsiteY0" fmla="*/ 0 h 1871271"/>
              <a:gd name="connsiteX1" fmla="*/ 1312546 w 5451792"/>
              <a:gd name="connsiteY1" fmla="*/ 1166494 h 1871271"/>
              <a:gd name="connsiteX2" fmla="*/ 2959734 w 5451792"/>
              <a:gd name="connsiteY2" fmla="*/ 1805304 h 1871271"/>
              <a:gd name="connsiteX3" fmla="*/ 4428154 w 5451792"/>
              <a:gd name="connsiteY3" fmla="*/ 1753577 h 1871271"/>
              <a:gd name="connsiteX4" fmla="*/ 5451792 w 5451792"/>
              <a:gd name="connsiteY4" fmla="*/ 1401127 h 1871271"/>
              <a:gd name="connsiteX0" fmla="*/ 0 w 5451792"/>
              <a:gd name="connsiteY0" fmla="*/ 0 h 1862482"/>
              <a:gd name="connsiteX1" fmla="*/ 1312546 w 5451792"/>
              <a:gd name="connsiteY1" fmla="*/ 1166494 h 1862482"/>
              <a:gd name="connsiteX2" fmla="*/ 2959734 w 5451792"/>
              <a:gd name="connsiteY2" fmla="*/ 1805304 h 1862482"/>
              <a:gd name="connsiteX3" fmla="*/ 4428154 w 5451792"/>
              <a:gd name="connsiteY3" fmla="*/ 1753577 h 1862482"/>
              <a:gd name="connsiteX4" fmla="*/ 5451792 w 5451792"/>
              <a:gd name="connsiteY4" fmla="*/ 1401127 h 1862482"/>
              <a:gd name="connsiteX0" fmla="*/ 0 w 5451792"/>
              <a:gd name="connsiteY0" fmla="*/ 0 h 1845264"/>
              <a:gd name="connsiteX1" fmla="*/ 1312546 w 5451792"/>
              <a:gd name="connsiteY1" fmla="*/ 1166494 h 1845264"/>
              <a:gd name="connsiteX2" fmla="*/ 2959734 w 5451792"/>
              <a:gd name="connsiteY2" fmla="*/ 1805304 h 1845264"/>
              <a:gd name="connsiteX3" fmla="*/ 4428154 w 5451792"/>
              <a:gd name="connsiteY3" fmla="*/ 1705952 h 1845264"/>
              <a:gd name="connsiteX4" fmla="*/ 5451792 w 5451792"/>
              <a:gd name="connsiteY4" fmla="*/ 1401127 h 1845264"/>
              <a:gd name="connsiteX0" fmla="*/ 0 w 5451792"/>
              <a:gd name="connsiteY0" fmla="*/ 0 h 1873225"/>
              <a:gd name="connsiteX1" fmla="*/ 1312546 w 5451792"/>
              <a:gd name="connsiteY1" fmla="*/ 1166494 h 1873225"/>
              <a:gd name="connsiteX2" fmla="*/ 2959734 w 5451792"/>
              <a:gd name="connsiteY2" fmla="*/ 1805304 h 1873225"/>
              <a:gd name="connsiteX3" fmla="*/ 4428154 w 5451792"/>
              <a:gd name="connsiteY3" fmla="*/ 1705952 h 1873225"/>
              <a:gd name="connsiteX4" fmla="*/ 5451792 w 5451792"/>
              <a:gd name="connsiteY4" fmla="*/ 1401127 h 1873225"/>
              <a:gd name="connsiteX0" fmla="*/ 0 w 5451792"/>
              <a:gd name="connsiteY0" fmla="*/ 0 h 1861492"/>
              <a:gd name="connsiteX1" fmla="*/ 1312546 w 5451792"/>
              <a:gd name="connsiteY1" fmla="*/ 1166494 h 1861492"/>
              <a:gd name="connsiteX2" fmla="*/ 2959734 w 5451792"/>
              <a:gd name="connsiteY2" fmla="*/ 1805304 h 1861492"/>
              <a:gd name="connsiteX3" fmla="*/ 4428154 w 5451792"/>
              <a:gd name="connsiteY3" fmla="*/ 1705952 h 1861492"/>
              <a:gd name="connsiteX4" fmla="*/ 5451792 w 5451792"/>
              <a:gd name="connsiteY4" fmla="*/ 1401127 h 1861492"/>
              <a:gd name="connsiteX0" fmla="*/ 0 w 5451792"/>
              <a:gd name="connsiteY0" fmla="*/ 0 h 1849293"/>
              <a:gd name="connsiteX1" fmla="*/ 1312546 w 5451792"/>
              <a:gd name="connsiteY1" fmla="*/ 1166494 h 1849293"/>
              <a:gd name="connsiteX2" fmla="*/ 2959734 w 5451792"/>
              <a:gd name="connsiteY2" fmla="*/ 1805304 h 1849293"/>
              <a:gd name="connsiteX3" fmla="*/ 4428154 w 5451792"/>
              <a:gd name="connsiteY3" fmla="*/ 1705952 h 1849293"/>
              <a:gd name="connsiteX4" fmla="*/ 5451792 w 5451792"/>
              <a:gd name="connsiteY4" fmla="*/ 1401127 h 1849293"/>
              <a:gd name="connsiteX0" fmla="*/ 0 w 5489892"/>
              <a:gd name="connsiteY0" fmla="*/ 0 h 1849293"/>
              <a:gd name="connsiteX1" fmla="*/ 1312546 w 5489892"/>
              <a:gd name="connsiteY1" fmla="*/ 1166494 h 1849293"/>
              <a:gd name="connsiteX2" fmla="*/ 2959734 w 5489892"/>
              <a:gd name="connsiteY2" fmla="*/ 1805304 h 1849293"/>
              <a:gd name="connsiteX3" fmla="*/ 4428154 w 5489892"/>
              <a:gd name="connsiteY3" fmla="*/ 1705952 h 1849293"/>
              <a:gd name="connsiteX4" fmla="*/ 5489892 w 5489892"/>
              <a:gd name="connsiteY4" fmla="*/ 1363027 h 1849293"/>
              <a:gd name="connsiteX0" fmla="*/ 0 w 5489892"/>
              <a:gd name="connsiteY0" fmla="*/ 0 h 1849293"/>
              <a:gd name="connsiteX1" fmla="*/ 1312546 w 5489892"/>
              <a:gd name="connsiteY1" fmla="*/ 1166494 h 1849293"/>
              <a:gd name="connsiteX2" fmla="*/ 2959734 w 5489892"/>
              <a:gd name="connsiteY2" fmla="*/ 1805304 h 1849293"/>
              <a:gd name="connsiteX3" fmla="*/ 4428154 w 5489892"/>
              <a:gd name="connsiteY3" fmla="*/ 1705952 h 1849293"/>
              <a:gd name="connsiteX4" fmla="*/ 5489892 w 5489892"/>
              <a:gd name="connsiteY4" fmla="*/ 1363027 h 1849293"/>
              <a:gd name="connsiteX0" fmla="*/ 0 w 5489892"/>
              <a:gd name="connsiteY0" fmla="*/ 0 h 1849293"/>
              <a:gd name="connsiteX1" fmla="*/ 1312546 w 5489892"/>
              <a:gd name="connsiteY1" fmla="*/ 1166494 h 1849293"/>
              <a:gd name="connsiteX2" fmla="*/ 2959734 w 5489892"/>
              <a:gd name="connsiteY2" fmla="*/ 1805304 h 1849293"/>
              <a:gd name="connsiteX3" fmla="*/ 4428154 w 5489892"/>
              <a:gd name="connsiteY3" fmla="*/ 1705952 h 1849293"/>
              <a:gd name="connsiteX4" fmla="*/ 5489892 w 5489892"/>
              <a:gd name="connsiteY4" fmla="*/ 1363027 h 1849293"/>
              <a:gd name="connsiteX0" fmla="*/ 0 w 5489892"/>
              <a:gd name="connsiteY0" fmla="*/ 0 h 1831418"/>
              <a:gd name="connsiteX1" fmla="*/ 1312546 w 5489892"/>
              <a:gd name="connsiteY1" fmla="*/ 1166494 h 1831418"/>
              <a:gd name="connsiteX2" fmla="*/ 2959734 w 5489892"/>
              <a:gd name="connsiteY2" fmla="*/ 1805304 h 1831418"/>
              <a:gd name="connsiteX3" fmla="*/ 4428154 w 5489892"/>
              <a:gd name="connsiteY3" fmla="*/ 1705952 h 1831418"/>
              <a:gd name="connsiteX4" fmla="*/ 5489892 w 5489892"/>
              <a:gd name="connsiteY4" fmla="*/ 1363027 h 1831418"/>
              <a:gd name="connsiteX0" fmla="*/ 0 w 5489892"/>
              <a:gd name="connsiteY0" fmla="*/ 0 h 1831418"/>
              <a:gd name="connsiteX1" fmla="*/ 1312546 w 5489892"/>
              <a:gd name="connsiteY1" fmla="*/ 1166494 h 1831418"/>
              <a:gd name="connsiteX2" fmla="*/ 2959734 w 5489892"/>
              <a:gd name="connsiteY2" fmla="*/ 1805304 h 1831418"/>
              <a:gd name="connsiteX3" fmla="*/ 4428154 w 5489892"/>
              <a:gd name="connsiteY3" fmla="*/ 1705952 h 1831418"/>
              <a:gd name="connsiteX4" fmla="*/ 5489892 w 5489892"/>
              <a:gd name="connsiteY4" fmla="*/ 1363027 h 1831418"/>
              <a:gd name="connsiteX0" fmla="*/ 0 w 5489892"/>
              <a:gd name="connsiteY0" fmla="*/ 0 h 1831418"/>
              <a:gd name="connsiteX1" fmla="*/ 1312546 w 5489892"/>
              <a:gd name="connsiteY1" fmla="*/ 1166494 h 1831418"/>
              <a:gd name="connsiteX2" fmla="*/ 2959734 w 5489892"/>
              <a:gd name="connsiteY2" fmla="*/ 1805304 h 1831418"/>
              <a:gd name="connsiteX3" fmla="*/ 4428154 w 5489892"/>
              <a:gd name="connsiteY3" fmla="*/ 1705952 h 1831418"/>
              <a:gd name="connsiteX4" fmla="*/ 5489892 w 5489892"/>
              <a:gd name="connsiteY4" fmla="*/ 1363027 h 18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9892" h="1831418">
                <a:moveTo>
                  <a:pt x="0" y="0"/>
                </a:moveTo>
                <a:cubicBezTo>
                  <a:pt x="275166" y="319616"/>
                  <a:pt x="819257" y="865610"/>
                  <a:pt x="1312546" y="1166494"/>
                </a:cubicBezTo>
                <a:cubicBezTo>
                  <a:pt x="1805835" y="1467378"/>
                  <a:pt x="2440466" y="1715394"/>
                  <a:pt x="2959734" y="1805304"/>
                </a:cubicBezTo>
                <a:cubicBezTo>
                  <a:pt x="3479002" y="1895214"/>
                  <a:pt x="4365236" y="1725690"/>
                  <a:pt x="4428154" y="1705952"/>
                </a:cubicBezTo>
                <a:cubicBezTo>
                  <a:pt x="4525997" y="1683039"/>
                  <a:pt x="5316111" y="1499556"/>
                  <a:pt x="5489892" y="136302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6050596" y="3425244"/>
            <a:ext cx="75884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6343650" y="3544299"/>
            <a:ext cx="75884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5542759" y="3157364"/>
            <a:ext cx="75884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 rot="16455435">
            <a:off x="2808734" y="4749894"/>
            <a:ext cx="1952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c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 is too large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20885467">
            <a:off x="8003313" y="3131039"/>
            <a:ext cx="1952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No solution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Q&amp;A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20169" t="31445" r="23807" b="24967"/>
          <a:stretch/>
        </p:blipFill>
        <p:spPr>
          <a:xfrm>
            <a:off x="1097280" y="4492627"/>
            <a:ext cx="5392104" cy="235859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19509" t="31250" r="23807" b="19889"/>
          <a:stretch/>
        </p:blipFill>
        <p:spPr>
          <a:xfrm>
            <a:off x="6489384" y="4641006"/>
            <a:ext cx="4574534" cy="221699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l="19509" t="31444" r="29572" b="20313"/>
          <a:stretch/>
        </p:blipFill>
        <p:spPr>
          <a:xfrm>
            <a:off x="1097280" y="1737360"/>
            <a:ext cx="4697679" cy="250232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rcRect l="18411" t="27734" r="24785" b="23047"/>
          <a:stretch/>
        </p:blipFill>
        <p:spPr>
          <a:xfrm>
            <a:off x="5794959" y="1706509"/>
            <a:ext cx="5719260" cy="27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</a:t>
            </a:r>
            <a:r>
              <a:rPr lang="en-US" altLang="ko-KR" dirty="0" smtClean="0"/>
              <a:t>roblems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30" y="1828800"/>
            <a:ext cx="5277450" cy="4512564"/>
          </a:xfrm>
          <a:prstGeom prst="rect">
            <a:avLst/>
          </a:prstGeom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1097280" y="2503830"/>
            <a:ext cx="6494815" cy="3162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ko-KR" altLang="en-US" sz="2400" dirty="0" smtClean="0"/>
              <a:t> 물의 수증기압이 </a:t>
            </a:r>
            <a:r>
              <a:rPr lang="en-US" altLang="ko-KR" sz="2400" dirty="0" smtClean="0"/>
              <a:t>0.5 </a:t>
            </a:r>
            <a:r>
              <a:rPr lang="en-US" altLang="ko-KR" sz="2400" dirty="0" err="1" smtClean="0"/>
              <a:t>atm</a:t>
            </a:r>
            <a:r>
              <a:rPr lang="ko-KR" altLang="en-US" sz="2400" dirty="0" smtClean="0"/>
              <a:t>이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 </a:t>
            </a:r>
            <a:r>
              <a:rPr lang="en-US" altLang="ko-KR" sz="2400" dirty="0" smtClean="0"/>
              <a:t>   </a:t>
            </a:r>
            <a:r>
              <a:rPr lang="ko-KR" altLang="en-US" sz="2400" dirty="0" smtClean="0"/>
              <a:t>되는 온도를 구하라</a:t>
            </a:r>
            <a:r>
              <a:rPr lang="en-US" altLang="ko-KR" sz="2400" dirty="0" smtClean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ko-KR" sz="2400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ko-KR" sz="2400" dirty="0" smtClean="0"/>
          </a:p>
          <a:p>
            <a:pPr marL="0" indent="0">
              <a:buNone/>
            </a:pPr>
            <a:endParaRPr lang="en-US" altLang="ko-KR" sz="2400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30" y="4563445"/>
            <a:ext cx="5502282" cy="884320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6722772" y="4043966"/>
            <a:ext cx="1906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8629650" y="5414661"/>
            <a:ext cx="469030" cy="33709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01895" y="5129468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</a:rPr>
              <a:t>T=?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6027312" y="3882560"/>
            <a:ext cx="695460" cy="16140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51562" y="3636999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l</a:t>
            </a:r>
            <a:r>
              <a:rPr lang="en-US" altLang="ko-KR" sz="2000" b="1" dirty="0" smtClean="0"/>
              <a:t>og(0.5)</a:t>
            </a:r>
            <a:endParaRPr lang="ko-KR" altLang="en-US" sz="2000" b="1" dirty="0"/>
          </a:p>
        </p:txBody>
      </p:sp>
      <p:cxnSp>
        <p:nvCxnSpPr>
          <p:cNvPr id="24" name="직선 연결선 23"/>
          <p:cNvCxnSpPr/>
          <p:nvPr/>
        </p:nvCxnSpPr>
        <p:spPr>
          <a:xfrm>
            <a:off x="8629650" y="4037109"/>
            <a:ext cx="0" cy="1763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타원 33"/>
          <p:cNvSpPr/>
          <p:nvPr/>
        </p:nvSpPr>
        <p:spPr>
          <a:xfrm>
            <a:off x="8604250" y="4024409"/>
            <a:ext cx="45719" cy="47973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6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Newton’s method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86" t="32526" r="66445" b="48342"/>
          <a:stretch/>
        </p:blipFill>
        <p:spPr>
          <a:xfrm>
            <a:off x="7204231" y="1830125"/>
            <a:ext cx="3411769" cy="1386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04231" y="3309362"/>
                <a:ext cx="3598934" cy="2757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2900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−4.65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+19.732</m:t>
                      </m:r>
                    </m:oMath>
                  </m:oMathPara>
                </a14:m>
                <a:endParaRPr lang="en-US" altLang="ko-KR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2900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4.65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altLang="ko-KR" sz="1600" dirty="0" smtClean="0"/>
              </a:p>
              <a:p>
                <a:endParaRPr lang="en-US" altLang="ko-KR" sz="1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600" b="0" i="1" dirty="0" smtClean="0">
                  <a:latin typeface="Cambria Math" panose="02040503050406030204" pitchFamily="18" charset="0"/>
                </a:endParaRPr>
              </a:p>
              <a:p>
                <a:endParaRPr lang="en-US" altLang="ko-KR" sz="1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d>
                        </m:e>
                      </m:fun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altLang="ko-KR" sz="1600" dirty="0" smtClean="0"/>
              </a:p>
              <a:p>
                <a:endParaRPr lang="en-US" altLang="ko-KR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0.5−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231" y="3309362"/>
                <a:ext cx="3598934" cy="2757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585" y="1964704"/>
            <a:ext cx="5512674" cy="40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Newton’s 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6795051" y="1913944"/>
                <a:ext cx="4999383" cy="4221812"/>
              </a:xfrm>
              <a:ln w="25400">
                <a:solidFill>
                  <a:srgbClr val="C00000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457200" indent="-457200">
                  <a:lnSpc>
                    <a:spcPct val="100000"/>
                  </a:lnSpc>
                  <a:buFont typeface="+mj-ea"/>
                  <a:buAutoNum type="circleNumDbPlain"/>
                </a:pPr>
                <a:endParaRPr lang="en-US" altLang="ko-KR" dirty="0" smtClean="0"/>
              </a:p>
              <a:p>
                <a:pPr marL="457200" indent="-457200">
                  <a:lnSpc>
                    <a:spcPct val="100000"/>
                  </a:lnSpc>
                  <a:buFont typeface="+mj-ea"/>
                  <a:buAutoNum type="circleNumDbPlain"/>
                </a:pPr>
                <a:r>
                  <a:rPr lang="en-US" altLang="ko-KR" dirty="0" smtClean="0"/>
                  <a:t>n=0</a:t>
                </a:r>
                <a:r>
                  <a:rPr lang="ko-KR" altLang="en-US" dirty="0" smtClean="0"/>
                  <a:t>일 때의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ko-KR" altLang="en-US" i="1">
                        <a:latin typeface="Cambria Math" panose="02040503050406030204" pitchFamily="18" charset="0"/>
                      </a:rPr>
                      <m:t>값</m:t>
                    </m:r>
                  </m:oMath>
                </a14:m>
                <a:r>
                  <a:rPr lang="ko-KR" altLang="en-US" dirty="0" smtClean="0"/>
                  <a:t>을 입력한다</a:t>
                </a:r>
                <a:r>
                  <a:rPr lang="en-US" altLang="ko-KR" dirty="0" smtClean="0"/>
                  <a:t>.</a:t>
                </a:r>
              </a:p>
              <a:p>
                <a:pPr marL="457200" indent="-457200">
                  <a:lnSpc>
                    <a:spcPct val="100000"/>
                  </a:lnSpc>
                  <a:buFont typeface="+mj-ea"/>
                  <a:buAutoNum type="circleNumDbPlain"/>
                </a:pPr>
                <a:r>
                  <a:rPr lang="ko-KR" altLang="en-US" dirty="0" smtClean="0"/>
                  <a:t>점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ko-KR" altLang="en-US" dirty="0" smtClean="0"/>
                  <a:t>에서의 </a:t>
                </a:r>
                <a:r>
                  <a:rPr lang="ko-KR" altLang="en-US" dirty="0"/>
                  <a:t>접선이 </a:t>
                </a:r>
                <a:r>
                  <a:rPr lang="en-US" altLang="ko-KR" dirty="0"/>
                  <a:t>y=log(0.5)</a:t>
                </a:r>
                <a:r>
                  <a:rPr lang="ko-KR" altLang="en-US" dirty="0"/>
                  <a:t>와 만나는 </a:t>
                </a:r>
                <a:r>
                  <a:rPr lang="ko-KR" altLang="en-US" dirty="0" smtClean="0"/>
                  <a:t>점으로부터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ko-KR" altLang="en-US" i="1">
                        <a:latin typeface="Cambria Math" panose="02040503050406030204" pitchFamily="18" charset="0"/>
                      </a:rPr>
                      <m:t>을</m:t>
                    </m:r>
                  </m:oMath>
                </a14:m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구한다</a:t>
                </a:r>
                <a:r>
                  <a:rPr lang="en-US" altLang="ko-KR" dirty="0" smtClean="0"/>
                  <a:t>.</a:t>
                </a:r>
                <a:endParaRPr lang="en-US" altLang="ko-KR" dirty="0"/>
              </a:p>
              <a:p>
                <a:pPr marL="457200" indent="-457200">
                  <a:lnSpc>
                    <a:spcPct val="100000"/>
                  </a:lnSpc>
                  <a:buFont typeface="+mj-ea"/>
                  <a:buAutoNum type="circleNumDbPlain"/>
                </a:pP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을 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씩 늘려가며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ko-KR" altLang="en-US" dirty="0" smtClean="0"/>
                  <a:t> 가 될 때까지 </a:t>
                </a:r>
                <a:r>
                  <a:rPr lang="en-US" altLang="ko-KR" dirty="0">
                    <a:latin typeface="맑은 고딕" panose="020B0503020000020004" pitchFamily="50" charset="-127"/>
                  </a:rPr>
                  <a:t>②</a:t>
                </a:r>
                <a:r>
                  <a:rPr lang="ko-KR" altLang="en-US" dirty="0">
                    <a:latin typeface="맑은 고딕" panose="020B0503020000020004" pitchFamily="50" charset="-127"/>
                  </a:rPr>
                  <a:t>의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과정을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 smtClean="0"/>
                  <a:t>반복한다</a:t>
                </a:r>
                <a:r>
                  <a:rPr lang="en-US" altLang="ko-KR" dirty="0" smtClean="0"/>
                  <a:t>.</a:t>
                </a:r>
              </a:p>
              <a:p>
                <a:pPr marL="457200" indent="-457200">
                  <a:lnSpc>
                    <a:spcPct val="100000"/>
                  </a:lnSpc>
                  <a:buFont typeface="+mj-ea"/>
                  <a:buAutoNum type="circleNumDbPlain"/>
                </a:pPr>
                <a:r>
                  <a:rPr lang="ko-KR" altLang="en-US" dirty="0" smtClean="0"/>
                  <a:t>식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ko-KR" altLang="en-US" dirty="0" smtClean="0"/>
                  <a:t>이 성립되어 </a:t>
                </a:r>
                <a:r>
                  <a:rPr lang="ko-KR" altLang="en-US" dirty="0" err="1" smtClean="0"/>
                  <a:t>반복문에서</a:t>
                </a:r>
                <a:r>
                  <a:rPr lang="ko-KR" altLang="en-US" dirty="0" smtClean="0"/>
                  <a:t> 빠져나오면 계산횟수와 온도를 출력한다</a:t>
                </a:r>
                <a:r>
                  <a:rPr lang="en-US" altLang="ko-KR" dirty="0" smtClean="0"/>
                  <a:t>.</a:t>
                </a:r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457200" indent="-457200">
                  <a:lnSpc>
                    <a:spcPct val="100000"/>
                  </a:lnSpc>
                  <a:buFont typeface="+mj-ea"/>
                  <a:buAutoNum type="circleNumDbPlain"/>
                </a:pP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이 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100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을 넘어도 </a:t>
                </a:r>
                <a:r>
                  <a:rPr lang="ko-KR" altLang="en-US" dirty="0" err="1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반복문에서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빠져 나오지 못할 경우 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error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메시지를 출력한다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5051" y="1913944"/>
                <a:ext cx="4999383" cy="4221812"/>
              </a:xfrm>
              <a:blipFill rotWithShape="0">
                <a:blip r:embed="rId2"/>
                <a:stretch>
                  <a:fillRect l="-3277" r="-2549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9786" t="19097" r="61127" b="40451"/>
          <a:stretch/>
        </p:blipFill>
        <p:spPr>
          <a:xfrm>
            <a:off x="1097280" y="1777116"/>
            <a:ext cx="5574570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 – Newton’s method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7899" t="14623" r="60822" b="34047"/>
          <a:stretch/>
        </p:blipFill>
        <p:spPr>
          <a:xfrm>
            <a:off x="1097280" y="1969181"/>
            <a:ext cx="4610637" cy="425394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7936" t="29177" r="59931" b="19938"/>
          <a:stretch/>
        </p:blipFill>
        <p:spPr>
          <a:xfrm>
            <a:off x="6373784" y="1969181"/>
            <a:ext cx="4781896" cy="425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 – Newton’s 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4"/>
              <p:cNvSpPr>
                <a:spLocks noGrp="1"/>
              </p:cNvSpPr>
              <p:nvPr>
                <p:ph idx="1"/>
              </p:nvPr>
            </p:nvSpPr>
            <p:spPr>
              <a:xfrm>
                <a:off x="7315200" y="1845734"/>
                <a:ext cx="3840480" cy="4023360"/>
              </a:xfrm>
            </p:spPr>
            <p:txBody>
              <a:bodyPr/>
              <a:lstStyle/>
              <a:p>
                <a:endParaRPr lang="en-US" altLang="ko-KR" dirty="0" smtClean="0"/>
              </a:p>
              <a:p>
                <a:r>
                  <a:rPr lang="en-US" altLang="ko-KR" dirty="0" smtClean="0"/>
                  <a:t>Temperature of initial point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가</m:t>
                    </m:r>
                  </m:oMath>
                </a14:m>
                <a:r>
                  <a:rPr lang="en-US" altLang="ko-KR" dirty="0" smtClean="0"/>
                  <a:t> </a:t>
                </a:r>
              </a:p>
              <a:p>
                <a:r>
                  <a:rPr lang="en-US" altLang="ko-KR" dirty="0" err="1" smtClean="0"/>
                  <a:t>i</a:t>
                </a:r>
                <a:r>
                  <a:rPr lang="en-US" altLang="ko-KR" dirty="0" smtClean="0"/>
                  <a:t>) </a:t>
                </a:r>
                <a:r>
                  <a:rPr lang="ko-KR" altLang="en-US" dirty="0" smtClean="0"/>
                  <a:t>약 </a:t>
                </a:r>
                <a:r>
                  <a:rPr lang="en-US" altLang="ko-KR" dirty="0" smtClean="0"/>
                  <a:t>650~1500</a:t>
                </a:r>
              </a:p>
              <a:p>
                <a:r>
                  <a:rPr lang="en-US" altLang="ko-KR" dirty="0" smtClean="0"/>
                  <a:t>ii)  </a:t>
                </a:r>
                <a:r>
                  <a:rPr lang="ko-KR" altLang="en-US" dirty="0" smtClean="0"/>
                  <a:t>약 </a:t>
                </a:r>
                <a:r>
                  <a:rPr lang="en-US" altLang="ko-KR" dirty="0" smtClean="0"/>
                  <a:t>50800</a:t>
                </a:r>
                <a:r>
                  <a:rPr lang="ko-KR" altLang="en-US" dirty="0" smtClean="0"/>
                  <a:t>이상</a:t>
                </a:r>
                <a:endParaRPr lang="en-US" altLang="ko-KR" dirty="0" smtClean="0"/>
              </a:p>
              <a:p>
                <a:r>
                  <a:rPr lang="en-US" altLang="ko-KR" dirty="0"/>
                  <a:t>i</a:t>
                </a:r>
                <a:r>
                  <a:rPr lang="en-US" altLang="ko-KR" dirty="0" smtClean="0"/>
                  <a:t>ii) </a:t>
                </a:r>
                <a:r>
                  <a:rPr lang="ko-KR" altLang="en-US" dirty="0" smtClean="0"/>
                  <a:t>음수</a:t>
                </a:r>
                <a:endParaRPr lang="en-US" altLang="ko-KR" dirty="0" smtClean="0"/>
              </a:p>
              <a:p>
                <a:endParaRPr lang="en-US" altLang="ko-KR" dirty="0"/>
              </a:p>
              <a:p>
                <a:r>
                  <a:rPr lang="en-US" altLang="ko-KR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error </a:t>
                </a:r>
                <a:r>
                  <a:rPr lang="ko-KR" alt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발생</a:t>
                </a:r>
                <a:r>
                  <a:rPr lang="en-US" altLang="ko-KR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!!</a:t>
                </a:r>
                <a:endParaRPr lang="en-US" altLang="ko-KR" b="1" dirty="0">
                  <a:solidFill>
                    <a:srgbClr val="FF0000"/>
                  </a:solidFill>
                </a:endParaRPr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5" name="내용 개체 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0" y="1845734"/>
                <a:ext cx="3840480" cy="4023360"/>
              </a:xfrm>
              <a:blipFill rotWithShape="0"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7899" t="39393" r="60921" b="20818"/>
          <a:stretch/>
        </p:blipFill>
        <p:spPr>
          <a:xfrm>
            <a:off x="1097280" y="1845734"/>
            <a:ext cx="560778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Error - Newton’s method</a:t>
            </a:r>
            <a:endParaRPr lang="ko-KR" altLang="en-US" dirty="0"/>
          </a:p>
        </p:txBody>
      </p:sp>
      <p:grpSp>
        <p:nvGrpSpPr>
          <p:cNvPr id="22" name="그룹 21"/>
          <p:cNvGrpSpPr/>
          <p:nvPr/>
        </p:nvGrpSpPr>
        <p:grpSpPr>
          <a:xfrm>
            <a:off x="2202287" y="2367703"/>
            <a:ext cx="8184726" cy="3128387"/>
            <a:chOff x="5534131" y="2314575"/>
            <a:chExt cx="8184726" cy="3128387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7272338" y="2314575"/>
              <a:ext cx="0" cy="30146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5632132" y="3821906"/>
              <a:ext cx="8086725" cy="15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5534131" y="3994927"/>
              <a:ext cx="818472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자유형 20"/>
            <p:cNvSpPr/>
            <p:nvPr/>
          </p:nvSpPr>
          <p:spPr>
            <a:xfrm>
              <a:off x="7400924" y="2337155"/>
              <a:ext cx="6257923" cy="3105807"/>
            </a:xfrm>
            <a:custGeom>
              <a:avLst/>
              <a:gdLst>
                <a:gd name="connsiteX0" fmla="*/ 0 w 8515350"/>
                <a:gd name="connsiteY0" fmla="*/ 4723384 h 4723384"/>
                <a:gd name="connsiteX1" fmla="*/ 1042987 w 8515350"/>
                <a:gd name="connsiteY1" fmla="*/ 79946 h 4723384"/>
                <a:gd name="connsiteX2" fmla="*/ 3743325 w 8515350"/>
                <a:gd name="connsiteY2" fmla="*/ 1908746 h 4723384"/>
                <a:gd name="connsiteX3" fmla="*/ 8515350 w 8515350"/>
                <a:gd name="connsiteY3" fmla="*/ 3523234 h 4723384"/>
                <a:gd name="connsiteX0" fmla="*/ 0 w 10387013"/>
                <a:gd name="connsiteY0" fmla="*/ 4723646 h 4723646"/>
                <a:gd name="connsiteX1" fmla="*/ 1042987 w 10387013"/>
                <a:gd name="connsiteY1" fmla="*/ 80208 h 4723646"/>
                <a:gd name="connsiteX2" fmla="*/ 3743325 w 10387013"/>
                <a:gd name="connsiteY2" fmla="*/ 1909008 h 4723646"/>
                <a:gd name="connsiteX3" fmla="*/ 10387013 w 10387013"/>
                <a:gd name="connsiteY3" fmla="*/ 3566359 h 4723646"/>
                <a:gd name="connsiteX0" fmla="*/ 0 w 10387013"/>
                <a:gd name="connsiteY0" fmla="*/ 4735141 h 4735141"/>
                <a:gd name="connsiteX1" fmla="*/ 1042987 w 10387013"/>
                <a:gd name="connsiteY1" fmla="*/ 91703 h 4735141"/>
                <a:gd name="connsiteX2" fmla="*/ 3914775 w 10387013"/>
                <a:gd name="connsiteY2" fmla="*/ 1791915 h 4735141"/>
                <a:gd name="connsiteX3" fmla="*/ 10387013 w 10387013"/>
                <a:gd name="connsiteY3" fmla="*/ 3577854 h 4735141"/>
                <a:gd name="connsiteX0" fmla="*/ 0 w 10387013"/>
                <a:gd name="connsiteY0" fmla="*/ 4740390 h 4740390"/>
                <a:gd name="connsiteX1" fmla="*/ 1042987 w 10387013"/>
                <a:gd name="connsiteY1" fmla="*/ 96952 h 4740390"/>
                <a:gd name="connsiteX2" fmla="*/ 3914775 w 10387013"/>
                <a:gd name="connsiteY2" fmla="*/ 1797164 h 4740390"/>
                <a:gd name="connsiteX3" fmla="*/ 10387013 w 10387013"/>
                <a:gd name="connsiteY3" fmla="*/ 3583103 h 4740390"/>
                <a:gd name="connsiteX0" fmla="*/ 0 w 10044113"/>
                <a:gd name="connsiteY0" fmla="*/ 5447471 h 5447471"/>
                <a:gd name="connsiteX1" fmla="*/ 700087 w 10044113"/>
                <a:gd name="connsiteY1" fmla="*/ 132520 h 5447471"/>
                <a:gd name="connsiteX2" fmla="*/ 3571875 w 10044113"/>
                <a:gd name="connsiteY2" fmla="*/ 1832732 h 5447471"/>
                <a:gd name="connsiteX3" fmla="*/ 10044113 w 10044113"/>
                <a:gd name="connsiteY3" fmla="*/ 3618671 h 5447471"/>
                <a:gd name="connsiteX0" fmla="*/ 0 w 10044113"/>
                <a:gd name="connsiteY0" fmla="*/ 5537080 h 5537080"/>
                <a:gd name="connsiteX1" fmla="*/ 700087 w 10044113"/>
                <a:gd name="connsiteY1" fmla="*/ 222129 h 5537080"/>
                <a:gd name="connsiteX2" fmla="*/ 3571875 w 10044113"/>
                <a:gd name="connsiteY2" fmla="*/ 1922341 h 5537080"/>
                <a:gd name="connsiteX3" fmla="*/ 10044113 w 10044113"/>
                <a:gd name="connsiteY3" fmla="*/ 3708280 h 5537080"/>
                <a:gd name="connsiteX0" fmla="*/ 0 w 10044113"/>
                <a:gd name="connsiteY0" fmla="*/ 5545416 h 5545416"/>
                <a:gd name="connsiteX1" fmla="*/ 700087 w 10044113"/>
                <a:gd name="connsiteY1" fmla="*/ 230465 h 5545416"/>
                <a:gd name="connsiteX2" fmla="*/ 3571875 w 10044113"/>
                <a:gd name="connsiteY2" fmla="*/ 1930677 h 5545416"/>
                <a:gd name="connsiteX3" fmla="*/ 10044113 w 10044113"/>
                <a:gd name="connsiteY3" fmla="*/ 3716616 h 5545416"/>
                <a:gd name="connsiteX0" fmla="*/ 0 w 10044113"/>
                <a:gd name="connsiteY0" fmla="*/ 5464764 h 5464764"/>
                <a:gd name="connsiteX1" fmla="*/ 700087 w 10044113"/>
                <a:gd name="connsiteY1" fmla="*/ 149813 h 5464764"/>
                <a:gd name="connsiteX2" fmla="*/ 3600450 w 10044113"/>
                <a:gd name="connsiteY2" fmla="*/ 1764300 h 5464764"/>
                <a:gd name="connsiteX3" fmla="*/ 10044113 w 10044113"/>
                <a:gd name="connsiteY3" fmla="*/ 3635964 h 5464764"/>
                <a:gd name="connsiteX0" fmla="*/ 0 w 10044113"/>
                <a:gd name="connsiteY0" fmla="*/ 5429152 h 5429152"/>
                <a:gd name="connsiteX1" fmla="*/ 700087 w 10044113"/>
                <a:gd name="connsiteY1" fmla="*/ 114201 h 5429152"/>
                <a:gd name="connsiteX2" fmla="*/ 3657600 w 10044113"/>
                <a:gd name="connsiteY2" fmla="*/ 2028725 h 5429152"/>
                <a:gd name="connsiteX3" fmla="*/ 10044113 w 10044113"/>
                <a:gd name="connsiteY3" fmla="*/ 3600352 h 5429152"/>
                <a:gd name="connsiteX0" fmla="*/ 0 w 10044113"/>
                <a:gd name="connsiteY0" fmla="*/ 5481143 h 5481143"/>
                <a:gd name="connsiteX1" fmla="*/ 700087 w 10044113"/>
                <a:gd name="connsiteY1" fmla="*/ 166192 h 5481143"/>
                <a:gd name="connsiteX2" fmla="*/ 3657600 w 10044113"/>
                <a:gd name="connsiteY2" fmla="*/ 2080716 h 5481143"/>
                <a:gd name="connsiteX3" fmla="*/ 10044113 w 10044113"/>
                <a:gd name="connsiteY3" fmla="*/ 3652343 h 5481143"/>
                <a:gd name="connsiteX0" fmla="*/ 0 w 9944100"/>
                <a:gd name="connsiteY0" fmla="*/ 5417868 h 5417868"/>
                <a:gd name="connsiteX1" fmla="*/ 700087 w 9944100"/>
                <a:gd name="connsiteY1" fmla="*/ 102917 h 5417868"/>
                <a:gd name="connsiteX2" fmla="*/ 3657600 w 9944100"/>
                <a:gd name="connsiteY2" fmla="*/ 2017441 h 5417868"/>
                <a:gd name="connsiteX3" fmla="*/ 9944100 w 9944100"/>
                <a:gd name="connsiteY3" fmla="*/ 3389043 h 5417868"/>
                <a:gd name="connsiteX0" fmla="*/ 0 w 9944100"/>
                <a:gd name="connsiteY0" fmla="*/ 5417868 h 5417868"/>
                <a:gd name="connsiteX1" fmla="*/ 700087 w 9944100"/>
                <a:gd name="connsiteY1" fmla="*/ 102917 h 5417868"/>
                <a:gd name="connsiteX2" fmla="*/ 3657600 w 9944100"/>
                <a:gd name="connsiteY2" fmla="*/ 2017441 h 5417868"/>
                <a:gd name="connsiteX3" fmla="*/ 9944100 w 9944100"/>
                <a:gd name="connsiteY3" fmla="*/ 3389043 h 5417868"/>
                <a:gd name="connsiteX0" fmla="*/ 0 w 9944100"/>
                <a:gd name="connsiteY0" fmla="*/ 5419180 h 5419180"/>
                <a:gd name="connsiteX1" fmla="*/ 700087 w 9944100"/>
                <a:gd name="connsiteY1" fmla="*/ 104229 h 5419180"/>
                <a:gd name="connsiteX2" fmla="*/ 3971925 w 9944100"/>
                <a:gd name="connsiteY2" fmla="*/ 2004466 h 5419180"/>
                <a:gd name="connsiteX3" fmla="*/ 9944100 w 9944100"/>
                <a:gd name="connsiteY3" fmla="*/ 3390355 h 5419180"/>
                <a:gd name="connsiteX0" fmla="*/ 0 w 9944100"/>
                <a:gd name="connsiteY0" fmla="*/ 5315749 h 5315749"/>
                <a:gd name="connsiteX1" fmla="*/ 700087 w 9944100"/>
                <a:gd name="connsiteY1" fmla="*/ 798 h 5315749"/>
                <a:gd name="connsiteX2" fmla="*/ 3971925 w 9944100"/>
                <a:gd name="connsiteY2" fmla="*/ 1901035 h 5315749"/>
                <a:gd name="connsiteX3" fmla="*/ 9944100 w 9944100"/>
                <a:gd name="connsiteY3" fmla="*/ 3286924 h 5315749"/>
                <a:gd name="connsiteX0" fmla="*/ 0 w 9944100"/>
                <a:gd name="connsiteY0" fmla="*/ 5315765 h 5315765"/>
                <a:gd name="connsiteX1" fmla="*/ 700087 w 9944100"/>
                <a:gd name="connsiteY1" fmla="*/ 814 h 5315765"/>
                <a:gd name="connsiteX2" fmla="*/ 3971925 w 9944100"/>
                <a:gd name="connsiteY2" fmla="*/ 1901051 h 5315765"/>
                <a:gd name="connsiteX3" fmla="*/ 9944100 w 9944100"/>
                <a:gd name="connsiteY3" fmla="*/ 3286940 h 5315765"/>
                <a:gd name="connsiteX0" fmla="*/ 0 w 9944100"/>
                <a:gd name="connsiteY0" fmla="*/ 5319649 h 5319649"/>
                <a:gd name="connsiteX1" fmla="*/ 700087 w 9944100"/>
                <a:gd name="connsiteY1" fmla="*/ 4698 h 5319649"/>
                <a:gd name="connsiteX2" fmla="*/ 3971925 w 9944100"/>
                <a:gd name="connsiteY2" fmla="*/ 1904935 h 5319649"/>
                <a:gd name="connsiteX3" fmla="*/ 9944100 w 9944100"/>
                <a:gd name="connsiteY3" fmla="*/ 3290824 h 5319649"/>
                <a:gd name="connsiteX0" fmla="*/ 0 w 9944100"/>
                <a:gd name="connsiteY0" fmla="*/ 5317307 h 5317307"/>
                <a:gd name="connsiteX1" fmla="*/ 700087 w 9944100"/>
                <a:gd name="connsiteY1" fmla="*/ 2356 h 5317307"/>
                <a:gd name="connsiteX2" fmla="*/ 3971925 w 9944100"/>
                <a:gd name="connsiteY2" fmla="*/ 1902593 h 5317307"/>
                <a:gd name="connsiteX3" fmla="*/ 9944100 w 9944100"/>
                <a:gd name="connsiteY3" fmla="*/ 3288482 h 5317307"/>
                <a:gd name="connsiteX0" fmla="*/ 0 w 9944100"/>
                <a:gd name="connsiteY0" fmla="*/ 5317307 h 5317307"/>
                <a:gd name="connsiteX1" fmla="*/ 700087 w 9944100"/>
                <a:gd name="connsiteY1" fmla="*/ 2356 h 5317307"/>
                <a:gd name="connsiteX2" fmla="*/ 3971925 w 9944100"/>
                <a:gd name="connsiteY2" fmla="*/ 1902593 h 5317307"/>
                <a:gd name="connsiteX3" fmla="*/ 9944100 w 9944100"/>
                <a:gd name="connsiteY3" fmla="*/ 3288483 h 5317307"/>
                <a:gd name="connsiteX0" fmla="*/ 0 w 9944100"/>
                <a:gd name="connsiteY0" fmla="*/ 5317307 h 5317307"/>
                <a:gd name="connsiteX1" fmla="*/ 700087 w 9944100"/>
                <a:gd name="connsiteY1" fmla="*/ 2356 h 5317307"/>
                <a:gd name="connsiteX2" fmla="*/ 3971925 w 9944100"/>
                <a:gd name="connsiteY2" fmla="*/ 1902593 h 5317307"/>
                <a:gd name="connsiteX3" fmla="*/ 9944100 w 9944100"/>
                <a:gd name="connsiteY3" fmla="*/ 3288483 h 5317307"/>
                <a:gd name="connsiteX0" fmla="*/ 0 w 9944100"/>
                <a:gd name="connsiteY0" fmla="*/ 5317307 h 5317307"/>
                <a:gd name="connsiteX1" fmla="*/ 700087 w 9944100"/>
                <a:gd name="connsiteY1" fmla="*/ 2356 h 5317307"/>
                <a:gd name="connsiteX2" fmla="*/ 3971925 w 9944100"/>
                <a:gd name="connsiteY2" fmla="*/ 1902593 h 5317307"/>
                <a:gd name="connsiteX3" fmla="*/ 9944100 w 9944100"/>
                <a:gd name="connsiteY3" fmla="*/ 3288483 h 5317307"/>
                <a:gd name="connsiteX0" fmla="*/ 0 w 9944100"/>
                <a:gd name="connsiteY0" fmla="*/ 5427464 h 5427464"/>
                <a:gd name="connsiteX1" fmla="*/ 700087 w 9944100"/>
                <a:gd name="connsiteY1" fmla="*/ 112513 h 5427464"/>
                <a:gd name="connsiteX2" fmla="*/ 3971925 w 9944100"/>
                <a:gd name="connsiteY2" fmla="*/ 1914617 h 5427464"/>
                <a:gd name="connsiteX3" fmla="*/ 9944100 w 9944100"/>
                <a:gd name="connsiteY3" fmla="*/ 3398640 h 5427464"/>
                <a:gd name="connsiteX0" fmla="*/ 0 w 9944100"/>
                <a:gd name="connsiteY0" fmla="*/ 5340841 h 5340841"/>
                <a:gd name="connsiteX1" fmla="*/ 700087 w 9944100"/>
                <a:gd name="connsiteY1" fmla="*/ 25890 h 5340841"/>
                <a:gd name="connsiteX2" fmla="*/ 3971925 w 9944100"/>
                <a:gd name="connsiteY2" fmla="*/ 1827994 h 5340841"/>
                <a:gd name="connsiteX3" fmla="*/ 9944100 w 9944100"/>
                <a:gd name="connsiteY3" fmla="*/ 3312017 h 5340841"/>
                <a:gd name="connsiteX0" fmla="*/ 0 w 9944100"/>
                <a:gd name="connsiteY0" fmla="*/ 5332999 h 5332999"/>
                <a:gd name="connsiteX1" fmla="*/ 700087 w 9944100"/>
                <a:gd name="connsiteY1" fmla="*/ 18048 h 5332999"/>
                <a:gd name="connsiteX2" fmla="*/ 3971925 w 9944100"/>
                <a:gd name="connsiteY2" fmla="*/ 1820152 h 5332999"/>
                <a:gd name="connsiteX3" fmla="*/ 9944100 w 9944100"/>
                <a:gd name="connsiteY3" fmla="*/ 3304175 h 5332999"/>
                <a:gd name="connsiteX0" fmla="*/ 0 w 9944100"/>
                <a:gd name="connsiteY0" fmla="*/ 5332999 h 5332999"/>
                <a:gd name="connsiteX1" fmla="*/ 700087 w 9944100"/>
                <a:gd name="connsiteY1" fmla="*/ 18048 h 5332999"/>
                <a:gd name="connsiteX2" fmla="*/ 3971925 w 9944100"/>
                <a:gd name="connsiteY2" fmla="*/ 1820152 h 5332999"/>
                <a:gd name="connsiteX3" fmla="*/ 9944100 w 9944100"/>
                <a:gd name="connsiteY3" fmla="*/ 3304175 h 5332999"/>
                <a:gd name="connsiteX0" fmla="*/ 0 w 9944100"/>
                <a:gd name="connsiteY0" fmla="*/ 5332999 h 5332999"/>
                <a:gd name="connsiteX1" fmla="*/ 700087 w 9944100"/>
                <a:gd name="connsiteY1" fmla="*/ 18048 h 5332999"/>
                <a:gd name="connsiteX2" fmla="*/ 3971925 w 9944100"/>
                <a:gd name="connsiteY2" fmla="*/ 1820152 h 5332999"/>
                <a:gd name="connsiteX3" fmla="*/ 7403131 w 9944100"/>
                <a:gd name="connsiteY3" fmla="*/ 2822039 h 5332999"/>
                <a:gd name="connsiteX4" fmla="*/ 9944100 w 9944100"/>
                <a:gd name="connsiteY4" fmla="*/ 3304175 h 5332999"/>
                <a:gd name="connsiteX0" fmla="*/ 0 w 9944100"/>
                <a:gd name="connsiteY0" fmla="*/ 5332999 h 5332999"/>
                <a:gd name="connsiteX1" fmla="*/ 700087 w 9944100"/>
                <a:gd name="connsiteY1" fmla="*/ 18048 h 5332999"/>
                <a:gd name="connsiteX2" fmla="*/ 3971925 w 9944100"/>
                <a:gd name="connsiteY2" fmla="*/ 1820152 h 5332999"/>
                <a:gd name="connsiteX3" fmla="*/ 7403131 w 9944100"/>
                <a:gd name="connsiteY3" fmla="*/ 2822039 h 5332999"/>
                <a:gd name="connsiteX4" fmla="*/ 9944100 w 9944100"/>
                <a:gd name="connsiteY4" fmla="*/ 3304175 h 5332999"/>
                <a:gd name="connsiteX0" fmla="*/ 0 w 10131724"/>
                <a:gd name="connsiteY0" fmla="*/ 5332999 h 5332999"/>
                <a:gd name="connsiteX1" fmla="*/ 700087 w 10131724"/>
                <a:gd name="connsiteY1" fmla="*/ 18048 h 5332999"/>
                <a:gd name="connsiteX2" fmla="*/ 3971925 w 10131724"/>
                <a:gd name="connsiteY2" fmla="*/ 1820152 h 5332999"/>
                <a:gd name="connsiteX3" fmla="*/ 7403131 w 10131724"/>
                <a:gd name="connsiteY3" fmla="*/ 2822039 h 5332999"/>
                <a:gd name="connsiteX4" fmla="*/ 10131724 w 10131724"/>
                <a:gd name="connsiteY4" fmla="*/ 3156976 h 5332999"/>
                <a:gd name="connsiteX0" fmla="*/ 0 w 11739935"/>
                <a:gd name="connsiteY0" fmla="*/ 5332999 h 5332999"/>
                <a:gd name="connsiteX1" fmla="*/ 700087 w 11739935"/>
                <a:gd name="connsiteY1" fmla="*/ 18048 h 5332999"/>
                <a:gd name="connsiteX2" fmla="*/ 3971925 w 11739935"/>
                <a:gd name="connsiteY2" fmla="*/ 1820152 h 5332999"/>
                <a:gd name="connsiteX3" fmla="*/ 7403131 w 11739935"/>
                <a:gd name="connsiteY3" fmla="*/ 2822039 h 5332999"/>
                <a:gd name="connsiteX4" fmla="*/ 11739935 w 11739935"/>
                <a:gd name="connsiteY4" fmla="*/ 3156976 h 5332999"/>
                <a:gd name="connsiteX0" fmla="*/ 0 w 11739935"/>
                <a:gd name="connsiteY0" fmla="*/ 5332999 h 5332999"/>
                <a:gd name="connsiteX1" fmla="*/ 700087 w 11739935"/>
                <a:gd name="connsiteY1" fmla="*/ 18048 h 5332999"/>
                <a:gd name="connsiteX2" fmla="*/ 3971925 w 11739935"/>
                <a:gd name="connsiteY2" fmla="*/ 1820152 h 5332999"/>
                <a:gd name="connsiteX3" fmla="*/ 7403131 w 11739935"/>
                <a:gd name="connsiteY3" fmla="*/ 2822039 h 5332999"/>
                <a:gd name="connsiteX4" fmla="*/ 11739935 w 11739935"/>
                <a:gd name="connsiteY4" fmla="*/ 3156976 h 5332999"/>
                <a:gd name="connsiteX0" fmla="*/ 0 w 11739935"/>
                <a:gd name="connsiteY0" fmla="*/ 5332999 h 5332999"/>
                <a:gd name="connsiteX1" fmla="*/ 700087 w 11739935"/>
                <a:gd name="connsiteY1" fmla="*/ 18048 h 5332999"/>
                <a:gd name="connsiteX2" fmla="*/ 3971925 w 11739935"/>
                <a:gd name="connsiteY2" fmla="*/ 1820152 h 5332999"/>
                <a:gd name="connsiteX3" fmla="*/ 7403131 w 11739935"/>
                <a:gd name="connsiteY3" fmla="*/ 2822039 h 5332999"/>
                <a:gd name="connsiteX4" fmla="*/ 11739935 w 11739935"/>
                <a:gd name="connsiteY4" fmla="*/ 3156976 h 533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9935" h="5332999">
                  <a:moveTo>
                    <a:pt x="0" y="5332999"/>
                  </a:moveTo>
                  <a:cubicBezTo>
                    <a:pt x="52387" y="3174396"/>
                    <a:pt x="91707" y="-279671"/>
                    <a:pt x="700087" y="18048"/>
                  </a:cubicBezTo>
                  <a:cubicBezTo>
                    <a:pt x="1308467" y="315767"/>
                    <a:pt x="2854751" y="1352820"/>
                    <a:pt x="3971925" y="1820152"/>
                  </a:cubicBezTo>
                  <a:cubicBezTo>
                    <a:pt x="5089099" y="2287484"/>
                    <a:pt x="6273753" y="2599236"/>
                    <a:pt x="7403131" y="2822039"/>
                  </a:cubicBezTo>
                  <a:cubicBezTo>
                    <a:pt x="8398494" y="3069376"/>
                    <a:pt x="11026068" y="3166575"/>
                    <a:pt x="11739935" y="3156976"/>
                  </a:cubicBezTo>
                </a:path>
              </a:pathLst>
            </a:cu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990051" y="3413369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T</a:t>
            </a:r>
            <a:endParaRPr lang="ko-KR" alt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013637" y="2109677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l</a:t>
            </a:r>
            <a:r>
              <a:rPr lang="en-US" altLang="ko-KR" sz="2400" b="1" dirty="0" smtClean="0"/>
              <a:t>og(P)</a:t>
            </a:r>
            <a:endParaRPr lang="ko-KR" altLang="en-US" sz="2400" b="1" dirty="0"/>
          </a:p>
        </p:txBody>
      </p:sp>
      <p:cxnSp>
        <p:nvCxnSpPr>
          <p:cNvPr id="6" name="직선 연결선 5"/>
          <p:cNvCxnSpPr/>
          <p:nvPr/>
        </p:nvCxnSpPr>
        <p:spPr>
          <a:xfrm flipH="1">
            <a:off x="2009706" y="1995386"/>
            <a:ext cx="2768358" cy="25766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 flipV="1">
            <a:off x="1300705" y="4016443"/>
            <a:ext cx="9086308" cy="2309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7659688" y="3396634"/>
            <a:ext cx="460893" cy="65142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28983" y="3044636"/>
            <a:ext cx="1952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 = 18839.76K</a:t>
            </a:r>
            <a:endParaRPr lang="ko-KR" altLang="en-US" sz="2000" b="1" dirty="0"/>
          </a:p>
        </p:txBody>
      </p:sp>
      <p:cxnSp>
        <p:nvCxnSpPr>
          <p:cNvPr id="26" name="직선 화살표 연결선 25"/>
          <p:cNvCxnSpPr/>
          <p:nvPr/>
        </p:nvCxnSpPr>
        <p:spPr>
          <a:xfrm flipH="1">
            <a:off x="4144963" y="2900363"/>
            <a:ext cx="1849887" cy="1144038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88712" y="2595613"/>
            <a:ext cx="1952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 = 354.69K</a:t>
            </a:r>
            <a:endParaRPr lang="ko-KR" altLang="en-US" sz="2000" b="1" dirty="0"/>
          </a:p>
        </p:txBody>
      </p:sp>
      <p:sp>
        <p:nvSpPr>
          <p:cNvPr id="35" name="TextBox 34"/>
          <p:cNvSpPr txBox="1"/>
          <p:nvPr/>
        </p:nvSpPr>
        <p:spPr>
          <a:xfrm rot="19049077">
            <a:off x="2264782" y="2823132"/>
            <a:ext cx="1952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T = 650~1500K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57488" y="4152263"/>
            <a:ext cx="1952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T </a:t>
            </a:r>
            <a:r>
              <a:rPr lang="en-US" altLang="ko-KR" sz="2000" b="1" dirty="0">
                <a:solidFill>
                  <a:srgbClr val="FF0000"/>
                </a:solidFill>
              </a:rPr>
              <a:t>&gt;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 50800K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313813" y="3844346"/>
            <a:ext cx="16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</a:rPr>
              <a:t>l</a:t>
            </a:r>
            <a:r>
              <a:rPr lang="en-US" altLang="ko-KR" b="1" dirty="0" smtClean="0">
                <a:solidFill>
                  <a:schemeClr val="accent1"/>
                </a:solidFill>
              </a:rPr>
              <a:t>og(P)=log(0.5) 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60046"/>
            <a:ext cx="4560570" cy="345175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</a:t>
            </a:r>
            <a:r>
              <a:rPr lang="en-US" altLang="ko-KR" sz="4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ü</a:t>
            </a:r>
            <a:r>
              <a:rPr lang="en-US" altLang="ko-KR" dirty="0" smtClean="0"/>
              <a:t>ller’s </a:t>
            </a:r>
            <a:r>
              <a:rPr lang="en-US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6126480" y="2060046"/>
                <a:ext cx="5960745" cy="2583392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ko-KR" b="0" dirty="0" smtClean="0"/>
              </a:p>
              <a:p>
                <a:endParaRPr lang="en-US" altLang="ko-KR" b="0" dirty="0" smtClean="0"/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ko-KR" dirty="0"/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ko-KR" dirty="0"/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ko-KR" altLang="en-US" dirty="0"/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ko-KR" dirty="0" smtClean="0"/>
              </a:p>
              <a:p>
                <a:r>
                  <a:rPr lang="en-US" altLang="ko-KR" dirty="0" smtClean="0"/>
                  <a:t>b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ko-KR" dirty="0"/>
                          <m:t>+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ko-KR" dirty="0"/>
                          <m:t>+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ko-KR" altLang="en-US" dirty="0"/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ko-KR" dirty="0" smtClean="0"/>
              </a:p>
              <a:p>
                <a:r>
                  <a:rPr lang="en-US" altLang="ko-KR" dirty="0" smtClean="0"/>
                  <a:t>c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ko-KR" dirty="0"/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ko-KR" dirty="0"/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ko-KR" altLang="en-US" dirty="0"/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80" y="2060046"/>
                <a:ext cx="5960745" cy="2583392"/>
              </a:xfrm>
              <a:blipFill rotWithShape="0">
                <a:blip r:embed="rId3"/>
                <a:stretch>
                  <a:fillRect l="-2556" t="-3066" b="-2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7208937" y="4643438"/>
                <a:ext cx="3758786" cy="1246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d>
                        </m:e>
                      </m:func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ko-KR" dirty="0" smtClean="0"/>
              </a:p>
              <a:p>
                <a:endParaRPr lang="en-US" altLang="ko-K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0.5)</m:t>
                              </m:r>
                            </m:e>
                          </m:rad>
                        </m:num>
                        <m:den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ko-KR" dirty="0" smtClean="0"/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937" y="4643438"/>
                <a:ext cx="3758786" cy="12468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0242" y="2451196"/>
                <a:ext cx="5029201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ko-KR" altLang="en-US" b="1" dirty="0" smtClean="0"/>
                  <a:t>세 점</a:t>
                </a:r>
                <a14:m>
                  <m:oMath xmlns:m="http://schemas.openxmlformats.org/officeDocument/2006/math">
                    <m:r>
                      <a:rPr lang="en-US" altLang="ko-KR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ko-KR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ko-KR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altLang="ko-KR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ko-KR" b="1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ko-KR" b="1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ko-KR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ko-KR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ko-KR" altLang="en-US" b="1" dirty="0" smtClean="0"/>
                  <a:t>를 지날 때</a:t>
                </a:r>
                <a:r>
                  <a:rPr lang="en-US" altLang="ko-KR" b="1" dirty="0" smtClean="0"/>
                  <a:t>,</a:t>
                </a:r>
                <a:endParaRPr lang="ko-KR" alt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42" y="2451196"/>
                <a:ext cx="5029201" cy="312650"/>
              </a:xfrm>
              <a:prstGeom prst="rect">
                <a:avLst/>
              </a:prstGeom>
              <a:blipFill rotWithShape="0">
                <a:blip r:embed="rId5"/>
                <a:stretch>
                  <a:fillRect l="-2788" t="-21569" r="-2061" b="-431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/>
          <a:srcRect l="6442" t="19141" r="42936" b="34961"/>
          <a:stretch/>
        </p:blipFill>
        <p:spPr>
          <a:xfrm>
            <a:off x="1505813" y="1737360"/>
            <a:ext cx="8772705" cy="44719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3635" y="4685310"/>
            <a:ext cx="1808508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두 개의  </a:t>
            </a:r>
            <a:r>
              <a:rPr lang="ko-KR" altLang="en-US" b="1" dirty="0"/>
              <a:t>근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중 </a:t>
            </a:r>
            <a:endParaRPr lang="en-US" altLang="ko-KR" b="1" dirty="0" smtClean="0"/>
          </a:p>
          <a:p>
            <a:r>
              <a:rPr lang="en-US" altLang="ko-KR" b="1" dirty="0" smtClean="0"/>
              <a:t>|f(x)-log(0.5)|</a:t>
            </a:r>
            <a:r>
              <a:rPr lang="ko-KR" altLang="en-US" b="1" dirty="0" smtClean="0"/>
              <a:t>가 </a:t>
            </a:r>
            <a:endParaRPr lang="en-US" altLang="ko-KR" b="1" dirty="0" smtClean="0"/>
          </a:p>
          <a:p>
            <a:r>
              <a:rPr lang="ko-KR" altLang="en-US" b="1" dirty="0" smtClean="0"/>
              <a:t>작은 근 선택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96709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</a:t>
            </a:r>
            <a:r>
              <a:rPr lang="en-US" altLang="ko-KR" sz="4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ü</a:t>
            </a:r>
            <a:r>
              <a:rPr lang="en-US" altLang="ko-KR" dirty="0" smtClean="0"/>
              <a:t>ller’s </a:t>
            </a:r>
            <a:r>
              <a:rPr lang="en-US" altLang="ko-KR" dirty="0"/>
              <a:t>method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23" t="16074" r="54774" b="39899"/>
          <a:stretch/>
        </p:blipFill>
        <p:spPr>
          <a:xfrm>
            <a:off x="914400" y="1928812"/>
            <a:ext cx="5857876" cy="4214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2"/>
              <p:cNvSpPr txBox="1">
                <a:spLocks/>
              </p:cNvSpPr>
              <p:nvPr/>
            </p:nvSpPr>
            <p:spPr>
              <a:xfrm>
                <a:off x="6795051" y="1799639"/>
                <a:ext cx="4999383" cy="4415419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vert="horz" lIns="0" tIns="45720" rIns="0" bIns="45720" rtlCol="0">
                <a:normAutofit fontScale="85000" lnSpcReduction="20000"/>
              </a:bodyPr>
              <a:lstStyle>
                <a:lvl1pPr marL="91440" indent="-91440" algn="l" defTabSz="914400" rtl="0" eaLnBrk="1" latinLnBrk="1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lnSpc>
                    <a:spcPct val="120000"/>
                  </a:lnSpc>
                  <a:buFont typeface="+mj-ea"/>
                  <a:buAutoNum type="circleNumDbPlain"/>
                </a:pPr>
                <a:endParaRPr lang="en-US" altLang="ko-KR" dirty="0" smtClean="0"/>
              </a:p>
              <a:p>
                <a:pPr marL="457200" indent="-457200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ko-KR" altLang="en-US" dirty="0" smtClean="0"/>
                  <a:t>세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점 </a:t>
                </a:r>
                <a:r>
                  <a:rPr lang="en-US" altLang="ko-KR" dirty="0" smtClean="0"/>
                  <a:t>x1, x2, x3</a:t>
                </a:r>
                <a:r>
                  <a:rPr lang="ko-KR" altLang="en-US" dirty="0" smtClean="0"/>
                  <a:t>를 입력한다</a:t>
                </a:r>
                <a:r>
                  <a:rPr lang="en-US" altLang="ko-KR" dirty="0" smtClean="0"/>
                  <a:t>.</a:t>
                </a:r>
              </a:p>
              <a:p>
                <a:pPr marL="457200" indent="-457200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ko-KR" altLang="en-US" dirty="0" smtClean="0"/>
                  <a:t>세 점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을</m:t>
                    </m:r>
                  </m:oMath>
                </a14:m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지나는 포물선이 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y=log(0.5)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와 만나는 점으로부터 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x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를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구한 다음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x1, x2, x3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값을 재설정한다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</a:p>
              <a:p>
                <a:pPr marL="457200" indent="-457200">
                  <a:lnSpc>
                    <a:spcPct val="120000"/>
                  </a:lnSpc>
                  <a:buFont typeface="+mj-ea"/>
                  <a:buAutoNum type="circleNumDbPlain"/>
                </a:pPr>
                <a:endParaRPr lang="en-US" altLang="ko-KR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457200" indent="-457200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|x2-x3|&lt;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ko-KR" altLang="en-US" dirty="0" smtClean="0"/>
                  <a:t> 가 될 때까지 </a:t>
                </a:r>
                <a:r>
                  <a:rPr lang="en-US" altLang="ko-KR" dirty="0">
                    <a:latin typeface="맑은 고딕" panose="020B0503020000020004" pitchFamily="50" charset="-127"/>
                  </a:rPr>
                  <a:t>②</a:t>
                </a:r>
                <a:r>
                  <a:rPr lang="ko-KR" altLang="en-US" dirty="0">
                    <a:latin typeface="맑은 고딕" panose="020B0503020000020004" pitchFamily="50" charset="-127"/>
                  </a:rPr>
                  <a:t>의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과정을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 smtClean="0"/>
                  <a:t>반복한다</a:t>
                </a:r>
                <a:r>
                  <a:rPr lang="en-US" altLang="ko-KR" dirty="0" smtClean="0"/>
                  <a:t>.</a:t>
                </a:r>
              </a:p>
              <a:p>
                <a:pPr marL="457200" indent="-457200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en-US" altLang="ko-KR" dirty="0">
                    <a:latin typeface="맑은 고딕" panose="020B0503020000020004" pitchFamily="50" charset="-127"/>
                  </a:rPr>
                  <a:t>|x2-x3|&lt;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가</m:t>
                    </m:r>
                  </m:oMath>
                </a14:m>
                <a:r>
                  <a:rPr lang="ko-KR" altLang="en-US" dirty="0" smtClean="0"/>
                  <a:t> 성립되어 </a:t>
                </a:r>
                <a:r>
                  <a:rPr lang="ko-KR" altLang="en-US" dirty="0" err="1" smtClean="0"/>
                  <a:t>반복문에서</a:t>
                </a:r>
                <a:r>
                  <a:rPr lang="ko-KR" altLang="en-US" dirty="0" smtClean="0"/>
                  <a:t> 빠져나오면 계산횟수와 온도를 출력한다</a:t>
                </a:r>
                <a:r>
                  <a:rPr lang="en-US" altLang="ko-KR" dirty="0" smtClean="0"/>
                  <a:t>.</a:t>
                </a:r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457200" indent="-457200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이 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100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을 넘어도 </a:t>
                </a:r>
                <a:r>
                  <a:rPr lang="ko-KR" altLang="en-US" dirty="0" err="1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반복문에서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빠져 나오지 못할 경우 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error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메시지를 출력한다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5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051" y="1799639"/>
                <a:ext cx="4999383" cy="4415419"/>
              </a:xfrm>
              <a:prstGeom prst="rect">
                <a:avLst/>
              </a:prstGeom>
              <a:blipFill rotWithShape="0">
                <a:blip r:embed="rId3"/>
                <a:stretch>
                  <a:fillRect l="-2670" r="-1092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939242" y="3570645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</a:rPr>
              <a:t>(x2</a:t>
            </a:r>
            <a:r>
              <a:rPr lang="en-US" altLang="ko-KR" dirty="0">
                <a:latin typeface="맑은 고딕" panose="020B0503020000020004" pitchFamily="50" charset="-127"/>
                <a:sym typeface="Wingdings" panose="05000000000000000000" pitchFamily="2" charset="2"/>
              </a:rPr>
              <a:t>x1, x3x2, xx3 </a:t>
            </a:r>
            <a:r>
              <a:rPr lang="en-US" altLang="ko-KR" dirty="0">
                <a:latin typeface="맑은 고딕" panose="020B0503020000020004" pitchFamily="50" charset="-127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</a:rPr>
              <a:t>)</a:t>
            </a:r>
            <a:endParaRPr lang="en-US" altLang="ko-KR" dirty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45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추억">
  <a:themeElements>
    <a:clrScheme name="추억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372</TotalTime>
  <Words>173</Words>
  <Application>Microsoft Office PowerPoint</Application>
  <PresentationFormat>와이드스크린</PresentationFormat>
  <Paragraphs>84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맑은 고딕</vt:lpstr>
      <vt:lpstr>Calibri</vt:lpstr>
      <vt:lpstr>Calibri Light</vt:lpstr>
      <vt:lpstr>Cambria Math</vt:lpstr>
      <vt:lpstr>Wingdings</vt:lpstr>
      <vt:lpstr>추억</vt:lpstr>
      <vt:lpstr>Numerical methods HW#2  1변수 방정식</vt:lpstr>
      <vt:lpstr>Problems</vt:lpstr>
      <vt:lpstr>Newton’s method</vt:lpstr>
      <vt:lpstr>Newton’s method</vt:lpstr>
      <vt:lpstr>Result – Newton’s method</vt:lpstr>
      <vt:lpstr>Result – Newton’s method</vt:lpstr>
      <vt:lpstr>Error - Newton’s method</vt:lpstr>
      <vt:lpstr>Müller’s method</vt:lpstr>
      <vt:lpstr>Müller’s method</vt:lpstr>
      <vt:lpstr>Result - Müller’s method</vt:lpstr>
      <vt:lpstr>Müller’s method</vt:lpstr>
      <vt:lpstr>Error - Müller’s method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un</dc:creator>
  <cp:lastModifiedBy>un</cp:lastModifiedBy>
  <cp:revision>37</cp:revision>
  <dcterms:created xsi:type="dcterms:W3CDTF">2016-03-07T09:56:22Z</dcterms:created>
  <dcterms:modified xsi:type="dcterms:W3CDTF">2016-03-14T16:35:54Z</dcterms:modified>
</cp:coreProperties>
</file>