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7BD3E-FDB4-4A20-BD72-F28D39A246B1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50AA9-383A-4E43-93DF-3F271E5E2C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50AA9-383A-4E43-93DF-3F271E5E2C37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191D75-8BE1-4518-8276-69B894E5BA34}" type="datetimeFigureOut">
              <a:rPr lang="ko-KR" altLang="en-US" smtClean="0"/>
              <a:pPr/>
              <a:t>2009-09-28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A7FC2D-21B1-464F-BF1E-18DA329D16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수치해석 </a:t>
            </a:r>
            <a:r>
              <a:rPr lang="en-US" altLang="ko-KR" dirty="0" smtClean="0"/>
              <a:t>homework05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20021282 </a:t>
            </a:r>
            <a:r>
              <a:rPr lang="ko-KR" altLang="en-US" dirty="0" smtClean="0"/>
              <a:t>정혁재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과제</a:t>
            </a:r>
            <a:endParaRPr lang="en-US" altLang="ko-KR" dirty="0" smtClean="0"/>
          </a:p>
          <a:p>
            <a:r>
              <a:rPr lang="ko-KR" altLang="en-US" dirty="0" smtClean="0"/>
              <a:t>이론</a:t>
            </a:r>
            <a:endParaRPr lang="en-US" altLang="ko-KR" dirty="0" smtClean="0"/>
          </a:p>
          <a:p>
            <a:r>
              <a:rPr lang="ko-KR" altLang="en-US" dirty="0" smtClean="0"/>
              <a:t>알고리즘</a:t>
            </a:r>
            <a:endParaRPr lang="en-US" altLang="ko-KR" dirty="0" smtClean="0"/>
          </a:p>
          <a:p>
            <a:r>
              <a:rPr lang="ko-KR" altLang="en-US" dirty="0" smtClean="0"/>
              <a:t>구현</a:t>
            </a:r>
            <a:endParaRPr lang="en-US" altLang="ko-KR" dirty="0" smtClean="0"/>
          </a:p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구성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주어진 </a:t>
            </a:r>
            <a:r>
              <a:rPr lang="en-US" altLang="ko-KR" dirty="0" smtClean="0"/>
              <a:t>Gibbs energy </a:t>
            </a:r>
            <a:r>
              <a:rPr lang="ko-KR" altLang="en-US" dirty="0" smtClean="0"/>
              <a:t>식을 이용하여 </a:t>
            </a:r>
            <a:r>
              <a:rPr lang="en-US" altLang="ko-KR" dirty="0" smtClean="0"/>
              <a:t>Si-</a:t>
            </a:r>
            <a:r>
              <a:rPr lang="en-US" altLang="ko-KR" dirty="0" err="1" smtClean="0"/>
              <a:t>Ge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	2</a:t>
            </a:r>
            <a:r>
              <a:rPr lang="ko-KR" altLang="en-US" dirty="0" err="1" smtClean="0"/>
              <a:t>원계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상태도를</a:t>
            </a:r>
            <a:r>
              <a:rPr lang="ko-KR" altLang="en-US" dirty="0" smtClean="0"/>
              <a:t> 계산으로 완성하시오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</a:t>
            </a:r>
            <a:endParaRPr lang="ko-KR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247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643182"/>
            <a:ext cx="5591175" cy="666750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429000"/>
            <a:ext cx="5648325" cy="666750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2247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이론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01" y="2143116"/>
            <a:ext cx="1838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071678"/>
            <a:ext cx="44386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43174" y="5214950"/>
            <a:ext cx="356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직사각형 8"/>
          <p:cNvSpPr/>
          <p:nvPr/>
        </p:nvSpPr>
        <p:spPr>
          <a:xfrm>
            <a:off x="2714612" y="5214950"/>
            <a:ext cx="3500462" cy="50006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altLang="ko-KR" sz="2700" dirty="0" smtClean="0"/>
              <a:t>Inverse </a:t>
            </a:r>
            <a:r>
              <a:rPr lang="en-US" altLang="ko-KR" sz="2700" dirty="0" err="1" smtClean="0"/>
              <a:t>marix</a:t>
            </a:r>
            <a:r>
              <a:rPr lang="ko-KR" altLang="en-US" sz="2700" dirty="0" smtClean="0"/>
              <a:t>와 </a:t>
            </a:r>
            <a:r>
              <a:rPr lang="en-US" altLang="ko-KR" sz="2700" dirty="0" smtClean="0"/>
              <a:t>N-R method</a:t>
            </a:r>
            <a:r>
              <a:rPr lang="ko-KR" altLang="en-US" sz="2700" dirty="0" smtClean="0"/>
              <a:t>를 이용</a:t>
            </a:r>
            <a:endParaRPr kumimoji="0" lang="en-US" altLang="ko-K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5" name="순서도: 수행의 시작/종료 4"/>
          <p:cNvSpPr/>
          <p:nvPr/>
        </p:nvSpPr>
        <p:spPr>
          <a:xfrm>
            <a:off x="1357290" y="1500174"/>
            <a:ext cx="2571768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초기 조성 입력</a:t>
            </a:r>
            <a:endParaRPr lang="ko-KR" altLang="en-US" dirty="0"/>
          </a:p>
        </p:txBody>
      </p:sp>
      <p:sp>
        <p:nvSpPr>
          <p:cNvPr id="6" name="순서도: 수행의 시작/종료 5"/>
          <p:cNvSpPr/>
          <p:nvPr/>
        </p:nvSpPr>
        <p:spPr>
          <a:xfrm>
            <a:off x="1357290" y="2428868"/>
            <a:ext cx="2571768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온도 범위 지정</a:t>
            </a:r>
            <a:endParaRPr lang="ko-KR" altLang="en-US" dirty="0"/>
          </a:p>
        </p:txBody>
      </p:sp>
      <p:sp>
        <p:nvSpPr>
          <p:cNvPr id="7" name="순서도: 수행의 시작/종료 6"/>
          <p:cNvSpPr/>
          <p:nvPr/>
        </p:nvSpPr>
        <p:spPr>
          <a:xfrm>
            <a:off x="1357290" y="3357562"/>
            <a:ext cx="2571768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err="1" smtClean="0"/>
              <a:t>Jacobian</a:t>
            </a:r>
            <a:r>
              <a:rPr lang="en-US" altLang="ko-KR" sz="1400" dirty="0" smtClean="0"/>
              <a:t> matrix</a:t>
            </a:r>
            <a:r>
              <a:rPr lang="ko-KR" altLang="en-US" sz="1400" dirty="0" smtClean="0"/>
              <a:t>와</a:t>
            </a:r>
            <a:endParaRPr lang="en-US" altLang="ko-KR" sz="1400" dirty="0" smtClean="0"/>
          </a:p>
          <a:p>
            <a:pPr algn="ctr"/>
            <a:r>
              <a:rPr lang="ko-KR" altLang="en-US" sz="1400" dirty="0"/>
              <a:t>그 </a:t>
            </a:r>
            <a:r>
              <a:rPr lang="en-US" altLang="ko-KR" sz="1400" dirty="0" smtClean="0"/>
              <a:t>inverse matrix </a:t>
            </a:r>
            <a:r>
              <a:rPr lang="ko-KR" altLang="en-US" sz="1400" dirty="0" smtClean="0"/>
              <a:t>생성</a:t>
            </a:r>
            <a:endParaRPr lang="ko-KR" altLang="en-US" sz="1400" dirty="0"/>
          </a:p>
        </p:txBody>
      </p:sp>
      <p:sp>
        <p:nvSpPr>
          <p:cNvPr id="8" name="순서도: 수행의 시작/종료 7"/>
          <p:cNvSpPr/>
          <p:nvPr/>
        </p:nvSpPr>
        <p:spPr>
          <a:xfrm>
            <a:off x="1357290" y="4286256"/>
            <a:ext cx="2571768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Newton-</a:t>
            </a:r>
            <a:r>
              <a:rPr lang="en-US" altLang="ko-KR" dirty="0" err="1" smtClean="0"/>
              <a:t>Rhapson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Method</a:t>
            </a:r>
            <a:endParaRPr lang="ko-KR" altLang="en-US" dirty="0"/>
          </a:p>
        </p:txBody>
      </p:sp>
      <p:sp>
        <p:nvSpPr>
          <p:cNvPr id="9" name="순서도: 수행의 시작/종료 8"/>
          <p:cNvSpPr/>
          <p:nvPr/>
        </p:nvSpPr>
        <p:spPr>
          <a:xfrm>
            <a:off x="1357290" y="5214950"/>
            <a:ext cx="2571768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해당 온도에서의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조성 산출</a:t>
            </a:r>
            <a:endParaRPr lang="ko-KR" altLang="en-US" dirty="0"/>
          </a:p>
        </p:txBody>
      </p:sp>
      <p:cxnSp>
        <p:nvCxnSpPr>
          <p:cNvPr id="11" name="직선 화살표 연결선 10"/>
          <p:cNvCxnSpPr>
            <a:stCxn id="5" idx="2"/>
            <a:endCxn id="6" idx="0"/>
          </p:cNvCxnSpPr>
          <p:nvPr/>
        </p:nvCxnSpPr>
        <p:spPr>
          <a:xfrm rot="5400000">
            <a:off x="2536017" y="2321711"/>
            <a:ext cx="21431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6" idx="2"/>
            <a:endCxn id="7" idx="0"/>
          </p:cNvCxnSpPr>
          <p:nvPr/>
        </p:nvCxnSpPr>
        <p:spPr>
          <a:xfrm rot="5400000">
            <a:off x="2536017" y="3250405"/>
            <a:ext cx="21431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8" idx="2"/>
            <a:endCxn id="9" idx="0"/>
          </p:cNvCxnSpPr>
          <p:nvPr/>
        </p:nvCxnSpPr>
        <p:spPr>
          <a:xfrm rot="5400000">
            <a:off x="2536017" y="5107793"/>
            <a:ext cx="21431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7" idx="2"/>
            <a:endCxn id="8" idx="0"/>
          </p:cNvCxnSpPr>
          <p:nvPr/>
        </p:nvCxnSpPr>
        <p:spPr>
          <a:xfrm rot="5400000">
            <a:off x="2536017" y="4179099"/>
            <a:ext cx="21431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500438"/>
            <a:ext cx="3400425" cy="209550"/>
          </a:xfrm>
          <a:prstGeom prst="rect">
            <a:avLst/>
          </a:prstGeom>
          <a:noFill/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709988"/>
            <a:ext cx="3533775" cy="209550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9710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429132"/>
            <a:ext cx="3571875" cy="209550"/>
          </a:xfrm>
          <a:prstGeom prst="rect">
            <a:avLst/>
          </a:prstGeom>
          <a:noFill/>
        </p:spPr>
      </p:pic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638682"/>
            <a:ext cx="4448175" cy="209550"/>
          </a:xfrm>
          <a:prstGeom prst="rect">
            <a:avLst/>
          </a:prstGeom>
          <a:noFill/>
        </p:spPr>
      </p:pic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142976" y="3214686"/>
            <a:ext cx="3000396" cy="28575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Inverse matrix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구현</a:t>
            </a:r>
            <a:endParaRPr lang="ko-KR" alt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31908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Newton-</a:t>
            </a:r>
            <a:r>
              <a:rPr lang="en-US" altLang="ko-KR" dirty="0" err="1" smtClean="0"/>
              <a:t>Rhapson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구현</a:t>
            </a:r>
            <a:endParaRPr lang="ko-KR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0067" y="1857364"/>
            <a:ext cx="46767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78752" y="2786058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종료 조건 및</a:t>
            </a:r>
            <a:endParaRPr lang="en-US" altLang="ko-KR" dirty="0" smtClean="0"/>
          </a:p>
          <a:p>
            <a:r>
              <a:rPr lang="ko-KR" altLang="en-US" dirty="0" smtClean="0"/>
              <a:t>파일에 데이터 </a:t>
            </a:r>
            <a:r>
              <a:rPr lang="ko-KR" altLang="en-US" dirty="0" smtClean="0"/>
              <a:t>출력</a:t>
            </a:r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4414" y="407194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조성 갱신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5286388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조성 범위 한정</a:t>
            </a:r>
            <a:endParaRPr lang="ko-KR" altLang="en-US" dirty="0"/>
          </a:p>
        </p:txBody>
      </p:sp>
      <p:sp>
        <p:nvSpPr>
          <p:cNvPr id="8" name="왼쪽 중괄호 7"/>
          <p:cNvSpPr/>
          <p:nvPr/>
        </p:nvSpPr>
        <p:spPr>
          <a:xfrm>
            <a:off x="3929058" y="2643182"/>
            <a:ext cx="214314" cy="10001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왼쪽 중괄호 9"/>
          <p:cNvSpPr/>
          <p:nvPr/>
        </p:nvSpPr>
        <p:spPr>
          <a:xfrm>
            <a:off x="3929058" y="3929066"/>
            <a:ext cx="214314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왼쪽 중괄호 10"/>
          <p:cNvSpPr/>
          <p:nvPr/>
        </p:nvSpPr>
        <p:spPr>
          <a:xfrm>
            <a:off x="3929058" y="4786322"/>
            <a:ext cx="214314" cy="13573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0728" y="2000240"/>
            <a:ext cx="39560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971" y="2276483"/>
            <a:ext cx="30575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ko-KR" altLang="en-US" dirty="0" smtClean="0"/>
              <a:t>약 </a:t>
            </a:r>
            <a:r>
              <a:rPr lang="en-US" altLang="ko-KR" dirty="0" smtClean="0"/>
              <a:t>0.02% </a:t>
            </a:r>
            <a:r>
              <a:rPr lang="ko-KR" altLang="en-US" dirty="0" smtClean="0"/>
              <a:t>내외의 오차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초기값 선정의 중요성</a:t>
            </a:r>
            <a:endParaRPr lang="en-US" altLang="ko-KR" dirty="0" smtClean="0"/>
          </a:p>
          <a:p>
            <a:r>
              <a:rPr lang="en-US" altLang="ko-KR" dirty="0" smtClean="0"/>
              <a:t>Error </a:t>
            </a:r>
            <a:r>
              <a:rPr lang="ko-KR" altLang="en-US" dirty="0" smtClean="0"/>
              <a:t>처리의 중요성</a:t>
            </a:r>
            <a:endParaRPr lang="en-US" altLang="ko-KR" smtClean="0"/>
          </a:p>
          <a:p>
            <a:r>
              <a:rPr lang="ko-KR" altLang="en-US" smtClean="0"/>
              <a:t>목적에 </a:t>
            </a:r>
            <a:r>
              <a:rPr lang="ko-KR" altLang="en-US" dirty="0" smtClean="0"/>
              <a:t>따른 적절한 </a:t>
            </a:r>
            <a:r>
              <a:rPr lang="en-US" altLang="ko-KR" dirty="0" smtClean="0"/>
              <a:t>output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느낀 점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81</Words>
  <Application>Microsoft Office PowerPoint</Application>
  <PresentationFormat>화면 슬라이드 쇼(4:3)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광장</vt:lpstr>
      <vt:lpstr>수치해석 homework05</vt:lpstr>
      <vt:lpstr>구성</vt:lpstr>
      <vt:lpstr>과제</vt:lpstr>
      <vt:lpstr>이론</vt:lpstr>
      <vt:lpstr>알고리즘</vt:lpstr>
      <vt:lpstr>구현</vt:lpstr>
      <vt:lpstr>구현</vt:lpstr>
      <vt:lpstr>결과</vt:lpstr>
      <vt:lpstr>느낀 점</vt:lpstr>
    </vt:vector>
  </TitlesOfParts>
  <Company>POSTECH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수치해석 homework04</dc:title>
  <dc:creator>SNMPL</dc:creator>
  <cp:lastModifiedBy>SNMPL</cp:lastModifiedBy>
  <cp:revision>27</cp:revision>
  <dcterms:created xsi:type="dcterms:W3CDTF">2009-09-28T07:28:08Z</dcterms:created>
  <dcterms:modified xsi:type="dcterms:W3CDTF">2009-09-28T08:21:13Z</dcterms:modified>
</cp:coreProperties>
</file>