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G77\4\Debug\hw5data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025371828521428E-2"/>
          <c:y val="2.5428331875182269E-2"/>
          <c:w val="0.83038429571303585"/>
          <c:h val="0.8416746864975212"/>
        </c:manualLayout>
      </c:layout>
      <c:scatterChart>
        <c:scatterStyle val="smoothMarker"/>
        <c:varyColors val="0"/>
        <c:ser>
          <c:idx val="2"/>
          <c:order val="0"/>
          <c:tx>
            <c:v>x_si_liquid_prof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[2]Sheet1!$A$2:$A$29</c:f>
              <c:numCache>
                <c:formatCode>General</c:formatCode>
                <c:ptCount val="28"/>
                <c:pt idx="0">
                  <c:v>2.4782591000000001E-3</c:v>
                </c:pt>
                <c:pt idx="1">
                  <c:v>2.4882717E-3</c:v>
                </c:pt>
                <c:pt idx="2">
                  <c:v>2.3850519000000001E-2</c:v>
                </c:pt>
                <c:pt idx="3">
                  <c:v>4.8082377000000003E-2</c:v>
                </c:pt>
                <c:pt idx="4">
                  <c:v>7.5398837999999996E-2</c:v>
                </c:pt>
                <c:pt idx="5">
                  <c:v>9.8019403000000005E-2</c:v>
                </c:pt>
                <c:pt idx="6">
                  <c:v>0.12253430999999999</c:v>
                </c:pt>
                <c:pt idx="7">
                  <c:v>0.14898441000000001</c:v>
                </c:pt>
                <c:pt idx="8">
                  <c:v>0.18729772</c:v>
                </c:pt>
                <c:pt idx="9">
                  <c:v>0.21831865</c:v>
                </c:pt>
                <c:pt idx="10">
                  <c:v>0.26268997999999999</c:v>
                </c:pt>
                <c:pt idx="11">
                  <c:v>0.29817602999999998</c:v>
                </c:pt>
                <c:pt idx="12">
                  <c:v>0.33549508</c:v>
                </c:pt>
                <c:pt idx="13">
                  <c:v>0.37458201000000002</c:v>
                </c:pt>
                <c:pt idx="14">
                  <c:v>0.41536355000000003</c:v>
                </c:pt>
                <c:pt idx="15">
                  <c:v>0.45776075999999999</c:v>
                </c:pt>
                <c:pt idx="16">
                  <c:v>0.50169127999999996</c:v>
                </c:pt>
                <c:pt idx="17">
                  <c:v>0.54707132999999997</c:v>
                </c:pt>
                <c:pt idx="18">
                  <c:v>0.60968862999999995</c:v>
                </c:pt>
                <c:pt idx="19">
                  <c:v>0.65812864999999998</c:v>
                </c:pt>
                <c:pt idx="20">
                  <c:v>0.72453546000000002</c:v>
                </c:pt>
                <c:pt idx="21">
                  <c:v>0.77560907000000001</c:v>
                </c:pt>
                <c:pt idx="22">
                  <c:v>0.82769181999999997</c:v>
                </c:pt>
                <c:pt idx="23">
                  <c:v>0.89859199000000001</c:v>
                </c:pt>
                <c:pt idx="24">
                  <c:v>0.95278034</c:v>
                </c:pt>
                <c:pt idx="25">
                  <c:v>0.99999404999999997</c:v>
                </c:pt>
                <c:pt idx="26">
                  <c:v>0.99999994999999997</c:v>
                </c:pt>
                <c:pt idx="27">
                  <c:v>0.99999994999999997</c:v>
                </c:pt>
              </c:numCache>
            </c:numRef>
          </c:xVal>
          <c:yVal>
            <c:numRef>
              <c:f>[2]Sheet1!$B$2:$B$29</c:f>
              <c:numCache>
                <c:formatCode>General</c:formatCode>
                <c:ptCount val="28"/>
                <c:pt idx="0">
                  <c:v>1213.9065238999999</c:v>
                </c:pt>
                <c:pt idx="1">
                  <c:v>1213.9165905</c:v>
                </c:pt>
                <c:pt idx="2">
                  <c:v>1234.4926972000001</c:v>
                </c:pt>
                <c:pt idx="3">
                  <c:v>1255.964559</c:v>
                </c:pt>
                <c:pt idx="4">
                  <c:v>1278.2709362999999</c:v>
                </c:pt>
                <c:pt idx="5">
                  <c:v>1295.4995058</c:v>
                </c:pt>
                <c:pt idx="6">
                  <c:v>1313.1097494999999</c:v>
                </c:pt>
                <c:pt idx="7">
                  <c:v>1331.0551359999999</c:v>
                </c:pt>
                <c:pt idx="8">
                  <c:v>1355.4169251999999</c:v>
                </c:pt>
                <c:pt idx="9">
                  <c:v>1373.9466620999999</c:v>
                </c:pt>
                <c:pt idx="10">
                  <c:v>1398.8981831000001</c:v>
                </c:pt>
                <c:pt idx="11">
                  <c:v>1417.7301943</c:v>
                </c:pt>
                <c:pt idx="12">
                  <c:v>1436.6107950999999</c:v>
                </c:pt>
                <c:pt idx="13">
                  <c:v>1455.4963647</c:v>
                </c:pt>
                <c:pt idx="14">
                  <c:v>1474.347546</c:v>
                </c:pt>
                <c:pt idx="15">
                  <c:v>1493.1295405000001</c:v>
                </c:pt>
                <c:pt idx="16">
                  <c:v>1511.8121772</c:v>
                </c:pt>
                <c:pt idx="17">
                  <c:v>1530.3698032</c:v>
                </c:pt>
                <c:pt idx="18">
                  <c:v>1554.8824689999999</c:v>
                </c:pt>
                <c:pt idx="19">
                  <c:v>1573.0720280999999</c:v>
                </c:pt>
                <c:pt idx="20">
                  <c:v>1597.0405221999999</c:v>
                </c:pt>
                <c:pt idx="21">
                  <c:v>1614.7916482000001</c:v>
                </c:pt>
                <c:pt idx="22">
                  <c:v>1632.3424457000001</c:v>
                </c:pt>
                <c:pt idx="23">
                  <c:v>1655.4248998</c:v>
                </c:pt>
                <c:pt idx="24">
                  <c:v>1672.4950173</c:v>
                </c:pt>
                <c:pt idx="25">
                  <c:v>1686.9985985999999</c:v>
                </c:pt>
                <c:pt idx="26">
                  <c:v>1687.0003916999999</c:v>
                </c:pt>
                <c:pt idx="27">
                  <c:v>1687.0003916999999</c:v>
                </c:pt>
              </c:numCache>
            </c:numRef>
          </c:yVal>
          <c:smooth val="1"/>
        </c:ser>
        <c:ser>
          <c:idx val="3"/>
          <c:order val="1"/>
          <c:tx>
            <c:v>x_si_solid_prof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Pt>
            <c:idx val="13"/>
            <c:marker>
              <c:symbol val="triangle"/>
              <c:size val="8"/>
              <c:spPr>
                <a:solidFill>
                  <a:schemeClr val="accent4"/>
                </a:solidFill>
                <a:ln w="9525">
                  <a:solidFill>
                    <a:schemeClr val="accent4"/>
                  </a:solidFill>
                </a:ln>
                <a:effectLst/>
              </c:spPr>
            </c:marker>
            <c:bubble3D val="0"/>
            <c:spPr>
              <a:ln w="19050" cap="rnd">
                <a:solidFill>
                  <a:schemeClr val="accent4"/>
                </a:solidFill>
                <a:round/>
              </a:ln>
              <a:effectLst/>
            </c:spPr>
          </c:dPt>
          <c:xVal>
            <c:numRef>
              <c:f>[2]Sheet1!$C$2:$C$30</c:f>
              <c:numCache>
                <c:formatCode>General</c:formatCode>
                <c:ptCount val="29"/>
                <c:pt idx="0">
                  <c:v>0.01</c:v>
                </c:pt>
                <c:pt idx="1">
                  <c:v>1.0039987E-2</c:v>
                </c:pt>
                <c:pt idx="2">
                  <c:v>8.8577740000000002E-2</c:v>
                </c:pt>
                <c:pt idx="3">
                  <c:v>0.16424588000000001</c:v>
                </c:pt>
                <c:pt idx="4">
                  <c:v>0.21898321000000001</c:v>
                </c:pt>
                <c:pt idx="5">
                  <c:v>0.28913386000000002</c:v>
                </c:pt>
                <c:pt idx="6">
                  <c:v>0.33954394999999998</c:v>
                </c:pt>
                <c:pt idx="7">
                  <c:v>0.38801885000000003</c:v>
                </c:pt>
                <c:pt idx="8">
                  <c:v>0.44960554000000003</c:v>
                </c:pt>
                <c:pt idx="9">
                  <c:v>0.49350960999999999</c:v>
                </c:pt>
                <c:pt idx="10">
                  <c:v>0.53547487999999999</c:v>
                </c:pt>
                <c:pt idx="11">
                  <c:v>0.57553750999999997</c:v>
                </c:pt>
                <c:pt idx="12">
                  <c:v>0.62608317999999996</c:v>
                </c:pt>
                <c:pt idx="13">
                  <c:v>0.66192125000000002</c:v>
                </c:pt>
                <c:pt idx="14">
                  <c:v>0.69606471000000003</c:v>
                </c:pt>
                <c:pt idx="15">
                  <c:v>0.72859249999999998</c:v>
                </c:pt>
                <c:pt idx="16">
                  <c:v>0.75958698000000002</c:v>
                </c:pt>
                <c:pt idx="17">
                  <c:v>0.78913193000000004</c:v>
                </c:pt>
                <c:pt idx="18">
                  <c:v>0.82641463000000004</c:v>
                </c:pt>
                <c:pt idx="19">
                  <c:v>0.85289961000000003</c:v>
                </c:pt>
                <c:pt idx="20">
                  <c:v>0.87820609000000005</c:v>
                </c:pt>
                <c:pt idx="21">
                  <c:v>0.90240922999999995</c:v>
                </c:pt>
                <c:pt idx="22">
                  <c:v>0.92558032999999995</c:v>
                </c:pt>
                <c:pt idx="23">
                  <c:v>0.94778667000000005</c:v>
                </c:pt>
                <c:pt idx="24">
                  <c:v>0.96909137999999995</c:v>
                </c:pt>
                <c:pt idx="25">
                  <c:v>0.98955346</c:v>
                </c:pt>
                <c:pt idx="26">
                  <c:v>0.99989552000000004</c:v>
                </c:pt>
                <c:pt idx="27">
                  <c:v>0.99999987999999995</c:v>
                </c:pt>
                <c:pt idx="28">
                  <c:v>0.99999998000000001</c:v>
                </c:pt>
              </c:numCache>
            </c:numRef>
          </c:xVal>
          <c:yVal>
            <c:numRef>
              <c:f>[2]Sheet1!$D$2:$D$30</c:f>
              <c:numCache>
                <c:formatCode>General</c:formatCode>
                <c:ptCount val="29"/>
                <c:pt idx="0">
                  <c:v>1213.9065238999999</c:v>
                </c:pt>
                <c:pt idx="1">
                  <c:v>1213.9165905</c:v>
                </c:pt>
                <c:pt idx="2">
                  <c:v>1234.4926972000001</c:v>
                </c:pt>
                <c:pt idx="3">
                  <c:v>1255.964559</c:v>
                </c:pt>
                <c:pt idx="4">
                  <c:v>1272.6202721</c:v>
                </c:pt>
                <c:pt idx="5">
                  <c:v>1295.4995058</c:v>
                </c:pt>
                <c:pt idx="6">
                  <c:v>1313.1097494999999</c:v>
                </c:pt>
                <c:pt idx="7">
                  <c:v>1331.0551359999999</c:v>
                </c:pt>
                <c:pt idx="8">
                  <c:v>1355.4169251999999</c:v>
                </c:pt>
                <c:pt idx="9">
                  <c:v>1373.9466620999999</c:v>
                </c:pt>
                <c:pt idx="10">
                  <c:v>1392.6397320999999</c:v>
                </c:pt>
                <c:pt idx="11">
                  <c:v>1411.4451905000001</c:v>
                </c:pt>
                <c:pt idx="12">
                  <c:v>1436.6107950999999</c:v>
                </c:pt>
                <c:pt idx="13">
                  <c:v>1455.4963647</c:v>
                </c:pt>
                <c:pt idx="14">
                  <c:v>1474.347546</c:v>
                </c:pt>
                <c:pt idx="15">
                  <c:v>1493.1295405000001</c:v>
                </c:pt>
                <c:pt idx="16">
                  <c:v>1511.8121772</c:v>
                </c:pt>
                <c:pt idx="17">
                  <c:v>1530.3698032</c:v>
                </c:pt>
                <c:pt idx="18">
                  <c:v>1554.8824689999999</c:v>
                </c:pt>
                <c:pt idx="19">
                  <c:v>1573.0720280999999</c:v>
                </c:pt>
                <c:pt idx="20">
                  <c:v>1591.0799887000001</c:v>
                </c:pt>
                <c:pt idx="21">
                  <c:v>1608.8965995999999</c:v>
                </c:pt>
                <c:pt idx="22">
                  <c:v>1626.5147377000001</c:v>
                </c:pt>
                <c:pt idx="23">
                  <c:v>1643.9295339</c:v>
                </c:pt>
                <c:pt idx="24">
                  <c:v>1661.1380285</c:v>
                </c:pt>
                <c:pt idx="25">
                  <c:v>1678.1388614</c:v>
                </c:pt>
                <c:pt idx="26">
                  <c:v>1686.9111599</c:v>
                </c:pt>
                <c:pt idx="27">
                  <c:v>1687.0003062999999</c:v>
                </c:pt>
                <c:pt idx="28">
                  <c:v>1687.0003916999999</c:v>
                </c:pt>
              </c:numCache>
            </c:numRef>
          </c:yVal>
          <c:smooth val="1"/>
        </c:ser>
        <c:ser>
          <c:idx val="0"/>
          <c:order val="2"/>
          <c:tx>
            <c:v>x_si_liquid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hw5data!$A:$A</c:f>
              <c:numCache>
                <c:formatCode>0.00E+00</c:formatCode>
                <c:ptCount val="1048576"/>
                <c:pt idx="0">
                  <c:v>3.5683572543257799E-3</c:v>
                </c:pt>
                <c:pt idx="1">
                  <c:v>1.37714855974851E-2</c:v>
                </c:pt>
                <c:pt idx="2">
                  <c:v>2.4399919931884E-2</c:v>
                </c:pt>
                <c:pt idx="3">
                  <c:v>3.5458158873215198E-2</c:v>
                </c:pt>
                <c:pt idx="4">
                  <c:v>4.6950557237317503E-2</c:v>
                </c:pt>
                <c:pt idx="5">
                  <c:v>5.8881345308294301E-2</c:v>
                </c:pt>
                <c:pt idx="6">
                  <c:v>7.1254616003554802E-2</c:v>
                </c:pt>
                <c:pt idx="7">
                  <c:v>8.4074327430893298E-2</c:v>
                </c:pt>
                <c:pt idx="8">
                  <c:v>9.7344311615619503E-2</c:v>
                </c:pt>
                <c:pt idx="9" formatCode="General">
                  <c:v>0.11106826366148299</c:v>
                </c:pt>
                <c:pt idx="10" formatCode="General">
                  <c:v>0.12524975077185699</c:v>
                </c:pt>
                <c:pt idx="11" formatCode="General">
                  <c:v>0.13989221140001801</c:v>
                </c:pt>
                <c:pt idx="12" formatCode="General">
                  <c:v>0.15499895647987799</c:v>
                </c:pt>
                <c:pt idx="13" formatCode="General">
                  <c:v>0.17057317072113501</c:v>
                </c:pt>
                <c:pt idx="14" formatCode="General">
                  <c:v>0.18661791396348101</c:v>
                </c:pt>
                <c:pt idx="15" formatCode="General">
                  <c:v>0.2031361225851</c:v>
                </c:pt>
                <c:pt idx="16" formatCode="General">
                  <c:v>0.22013061096088399</c:v>
                </c:pt>
                <c:pt idx="17" formatCode="General">
                  <c:v>0.23760407296601099</c:v>
                </c:pt>
                <c:pt idx="18" formatCode="General">
                  <c:v>0.25555908352071899</c:v>
                </c:pt>
                <c:pt idx="19" formatCode="General">
                  <c:v>0.27399810017228399</c:v>
                </c:pt>
                <c:pt idx="20" formatCode="General">
                  <c:v>0.29292346471042202</c:v>
                </c:pt>
                <c:pt idx="21" formatCode="General">
                  <c:v>0.312337404812499</c:v>
                </c:pt>
                <c:pt idx="22" formatCode="General">
                  <c:v>0.33224203571510902</c:v>
                </c:pt>
                <c:pt idx="23" formatCode="General">
                  <c:v>0.35263936190874501</c:v>
                </c:pt>
                <c:pt idx="24" formatCode="General">
                  <c:v>0.373531278852473</c:v>
                </c:pt>
                <c:pt idx="25" formatCode="General">
                  <c:v>0.39491957470564698</c:v>
                </c:pt>
                <c:pt idx="26" formatCode="General">
                  <c:v>0.41680593207389099</c:v>
                </c:pt>
                <c:pt idx="27" formatCode="General">
                  <c:v>0.43919192976668903</c:v>
                </c:pt>
                <c:pt idx="28" formatCode="General">
                  <c:v>0.46207904456409798</c:v>
                </c:pt>
                <c:pt idx="29" formatCode="General">
                  <c:v>0.48546865299021502</c:v>
                </c:pt>
                <c:pt idx="30" formatCode="General">
                  <c:v>0.509362033091179</c:v>
                </c:pt>
                <c:pt idx="31" formatCode="General">
                  <c:v>0.53376036621559797</c:v>
                </c:pt>
                <c:pt idx="32" formatCode="General">
                  <c:v>0.55866473879544198</c:v>
                </c:pt>
                <c:pt idx="33" formatCode="General">
                  <c:v>0.584076144125524</c:v>
                </c:pt>
                <c:pt idx="34" formatCode="General">
                  <c:v>0.60999548413985405</c:v>
                </c:pt>
                <c:pt idx="35" formatCode="General">
                  <c:v>0.63642357603775901</c:v>
                </c:pt>
                <c:pt idx="36" formatCode="General">
                  <c:v>0.66336113461513702</c:v>
                </c:pt>
                <c:pt idx="37" formatCode="General">
                  <c:v>0.69080880310034198</c:v>
                </c:pt>
                <c:pt idx="38" formatCode="General">
                  <c:v>0.71876713566463701</c:v>
                </c:pt>
                <c:pt idx="39" formatCode="General">
                  <c:v>0.74723660385596602</c:v>
                </c:pt>
                <c:pt idx="40" formatCode="General">
                  <c:v>0.77621759836827497</c:v>
                </c:pt>
                <c:pt idx="41" formatCode="General">
                  <c:v>0.805710430756298</c:v>
                </c:pt>
                <c:pt idx="42" formatCode="General">
                  <c:v>0.83571534610669695</c:v>
                </c:pt>
                <c:pt idx="43" formatCode="General">
                  <c:v>0.86623247868887898</c:v>
                </c:pt>
                <c:pt idx="44" formatCode="General">
                  <c:v>0.89726194625220901</c:v>
                </c:pt>
                <c:pt idx="45" formatCode="General">
                  <c:v>0.92880370943206103</c:v>
                </c:pt>
                <c:pt idx="46" formatCode="General">
                  <c:v>0.96085836566372995</c:v>
                </c:pt>
              </c:numCache>
            </c:numRef>
          </c:xVal>
          <c:yVal>
            <c:numRef>
              <c:f>hw5data!$C:$C</c:f>
              <c:numCache>
                <c:formatCode>General</c:formatCode>
                <c:ptCount val="1048576"/>
                <c:pt idx="0">
                  <c:v>1215</c:v>
                </c:pt>
                <c:pt idx="1">
                  <c:v>1225</c:v>
                </c:pt>
                <c:pt idx="2">
                  <c:v>1235</c:v>
                </c:pt>
                <c:pt idx="3">
                  <c:v>1245</c:v>
                </c:pt>
                <c:pt idx="4">
                  <c:v>1255</c:v>
                </c:pt>
                <c:pt idx="5">
                  <c:v>1265</c:v>
                </c:pt>
                <c:pt idx="6">
                  <c:v>1275</c:v>
                </c:pt>
                <c:pt idx="7">
                  <c:v>1285</c:v>
                </c:pt>
                <c:pt idx="8">
                  <c:v>1295</c:v>
                </c:pt>
                <c:pt idx="9">
                  <c:v>1305</c:v>
                </c:pt>
                <c:pt idx="10">
                  <c:v>1315</c:v>
                </c:pt>
                <c:pt idx="11">
                  <c:v>1325</c:v>
                </c:pt>
                <c:pt idx="12">
                  <c:v>1335</c:v>
                </c:pt>
                <c:pt idx="13">
                  <c:v>1345</c:v>
                </c:pt>
                <c:pt idx="14">
                  <c:v>1355</c:v>
                </c:pt>
                <c:pt idx="15">
                  <c:v>1365</c:v>
                </c:pt>
                <c:pt idx="16">
                  <c:v>1375</c:v>
                </c:pt>
                <c:pt idx="17">
                  <c:v>1385</c:v>
                </c:pt>
                <c:pt idx="18">
                  <c:v>1395</c:v>
                </c:pt>
                <c:pt idx="19">
                  <c:v>1405</c:v>
                </c:pt>
                <c:pt idx="20">
                  <c:v>1415</c:v>
                </c:pt>
                <c:pt idx="21">
                  <c:v>1425</c:v>
                </c:pt>
                <c:pt idx="22">
                  <c:v>1435</c:v>
                </c:pt>
                <c:pt idx="23">
                  <c:v>1445</c:v>
                </c:pt>
                <c:pt idx="24">
                  <c:v>1455</c:v>
                </c:pt>
                <c:pt idx="25">
                  <c:v>1465</c:v>
                </c:pt>
                <c:pt idx="26">
                  <c:v>1475</c:v>
                </c:pt>
                <c:pt idx="27">
                  <c:v>1485</c:v>
                </c:pt>
                <c:pt idx="28">
                  <c:v>1495</c:v>
                </c:pt>
                <c:pt idx="29">
                  <c:v>1505</c:v>
                </c:pt>
                <c:pt idx="30">
                  <c:v>1515</c:v>
                </c:pt>
                <c:pt idx="31">
                  <c:v>1525</c:v>
                </c:pt>
                <c:pt idx="32">
                  <c:v>1535</c:v>
                </c:pt>
                <c:pt idx="33">
                  <c:v>1545</c:v>
                </c:pt>
                <c:pt idx="34">
                  <c:v>1555</c:v>
                </c:pt>
                <c:pt idx="35">
                  <c:v>1565</c:v>
                </c:pt>
                <c:pt idx="36">
                  <c:v>1575</c:v>
                </c:pt>
                <c:pt idx="37">
                  <c:v>1585</c:v>
                </c:pt>
                <c:pt idx="38">
                  <c:v>1595</c:v>
                </c:pt>
                <c:pt idx="39">
                  <c:v>1605</c:v>
                </c:pt>
                <c:pt idx="40">
                  <c:v>1615</c:v>
                </c:pt>
                <c:pt idx="41">
                  <c:v>1625</c:v>
                </c:pt>
                <c:pt idx="42">
                  <c:v>1635</c:v>
                </c:pt>
                <c:pt idx="43">
                  <c:v>1645</c:v>
                </c:pt>
                <c:pt idx="44">
                  <c:v>1655</c:v>
                </c:pt>
                <c:pt idx="45">
                  <c:v>1665</c:v>
                </c:pt>
                <c:pt idx="46">
                  <c:v>1675</c:v>
                </c:pt>
              </c:numCache>
            </c:numRef>
          </c:yVal>
          <c:smooth val="1"/>
        </c:ser>
        <c:ser>
          <c:idx val="1"/>
          <c:order val="3"/>
          <c:tx>
            <c:v>x_si_solid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34"/>
            <c:marker>
              <c:symbol val="circle"/>
              <c:size val="5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spPr>
              <a:ln w="19050" cap="rnd">
                <a:solidFill>
                  <a:schemeClr val="accent2"/>
                </a:solidFill>
                <a:round/>
              </a:ln>
              <a:effectLst/>
            </c:spPr>
          </c:dPt>
          <c:xVal>
            <c:numRef>
              <c:f>hw5data!$B:$B</c:f>
              <c:numCache>
                <c:formatCode>0.00E+00</c:formatCode>
                <c:ptCount val="1048576"/>
                <c:pt idx="0">
                  <c:v>1.43394669815167E-2</c:v>
                </c:pt>
                <c:pt idx="1">
                  <c:v>5.31158903946196E-2</c:v>
                </c:pt>
                <c:pt idx="2">
                  <c:v>9.0431824071394107E-2</c:v>
                </c:pt>
                <c:pt idx="3" formatCode="General">
                  <c:v>0.12634744861713201</c:v>
                </c:pt>
                <c:pt idx="4" formatCode="General">
                  <c:v>0.16095971989940899</c:v>
                </c:pt>
                <c:pt idx="5" formatCode="General">
                  <c:v>0.19433064301206099</c:v>
                </c:pt>
                <c:pt idx="6" formatCode="General">
                  <c:v>0.22652733596816699</c:v>
                </c:pt>
                <c:pt idx="7" formatCode="General">
                  <c:v>0.25762264793724099</c:v>
                </c:pt>
                <c:pt idx="8" formatCode="General">
                  <c:v>0.28765510778195702</c:v>
                </c:pt>
                <c:pt idx="9" formatCode="General">
                  <c:v>0.31668954573362101</c:v>
                </c:pt>
                <c:pt idx="10" formatCode="General">
                  <c:v>0.34477737027161898</c:v>
                </c:pt>
                <c:pt idx="11" formatCode="General">
                  <c:v>0.37196677513133303</c:v>
                </c:pt>
                <c:pt idx="12" formatCode="General">
                  <c:v>0.39830297589250202</c:v>
                </c:pt>
                <c:pt idx="13" formatCode="General">
                  <c:v>0.42382842388832798</c:v>
                </c:pt>
                <c:pt idx="14" formatCode="General">
                  <c:v>0.44858300267154699</c:v>
                </c:pt>
                <c:pt idx="15" formatCode="General">
                  <c:v>0.47260420864328501</c:v>
                </c:pt>
                <c:pt idx="16" formatCode="General">
                  <c:v>0.49592731727571099</c:v>
                </c:pt>
                <c:pt idx="17" formatCode="General">
                  <c:v>0.51858553621231396</c:v>
                </c:pt>
                <c:pt idx="18" formatCode="General">
                  <c:v>0.540610146401588</c:v>
                </c:pt>
                <c:pt idx="19" formatCode="General">
                  <c:v>0.56203063230685502</c:v>
                </c:pt>
                <c:pt idx="20" formatCode="General">
                  <c:v>0.582874802134556</c:v>
                </c:pt>
                <c:pt idx="21" formatCode="General">
                  <c:v>0.60316889893369596</c:v>
                </c:pt>
                <c:pt idx="22" formatCode="General">
                  <c:v>0.62293770333891196</c:v>
                </c:pt>
                <c:pt idx="23" formatCode="General">
                  <c:v>0.64220462865773797</c:v>
                </c:pt>
                <c:pt idx="24" formatCode="General">
                  <c:v>0.66099180893799703</c:v>
                </c:pt>
                <c:pt idx="25" formatCode="General">
                  <c:v>0.679320180593185</c:v>
                </c:pt>
                <c:pt idx="26" formatCode="General">
                  <c:v>0.69720955811137997</c:v>
                </c:pt>
                <c:pt idx="27" formatCode="General">
                  <c:v>0.71467870432608405</c:v>
                </c:pt>
                <c:pt idx="28" formatCode="General">
                  <c:v>0.731745395684813</c:v>
                </c:pt>
                <c:pt idx="29" formatCode="General">
                  <c:v>0.74842648291288605</c:v>
                </c:pt>
                <c:pt idx="30" formatCode="General">
                  <c:v>0.76473794743506696</c:v>
                </c:pt>
                <c:pt idx="31" formatCode="General">
                  <c:v>0.78069495388631405</c:v>
                </c:pt>
                <c:pt idx="32" formatCode="General">
                  <c:v>0.79631189901440103</c:v>
                </c:pt>
                <c:pt idx="33" formatCode="General">
                  <c:v>0.81160245725136804</c:v>
                </c:pt>
                <c:pt idx="34" formatCode="General">
                  <c:v>0.82657962320732403</c:v>
                </c:pt>
                <c:pt idx="35" formatCode="General">
                  <c:v>0.84124601395616405</c:v>
                </c:pt>
                <c:pt idx="36" formatCode="General">
                  <c:v>0.85563331938221099</c:v>
                </c:pt>
                <c:pt idx="37" formatCode="General">
                  <c:v>0.86974264317906702</c:v>
                </c:pt>
                <c:pt idx="38" formatCode="General">
                  <c:v>0.88358456962301302</c:v>
                </c:pt>
                <c:pt idx="39" formatCode="General">
                  <c:v>0.89716924105802198</c:v>
                </c:pt>
                <c:pt idx="40" formatCode="General">
                  <c:v>0.91050632250324504</c:v>
                </c:pt>
                <c:pt idx="41" formatCode="General">
                  <c:v>0.92360502766750396</c:v>
                </c:pt>
                <c:pt idx="42" formatCode="General">
                  <c:v>0.93646506151055198</c:v>
                </c:pt>
                <c:pt idx="43" formatCode="General">
                  <c:v>0.94911474832778198</c:v>
                </c:pt>
                <c:pt idx="44" formatCode="General">
                  <c:v>0.96154182179444503</c:v>
                </c:pt>
                <c:pt idx="45" formatCode="General">
                  <c:v>0.97377693099523399</c:v>
                </c:pt>
                <c:pt idx="46" formatCode="General">
                  <c:v>0.98579654154331597</c:v>
                </c:pt>
              </c:numCache>
            </c:numRef>
          </c:xVal>
          <c:yVal>
            <c:numRef>
              <c:f>hw5data!$C:$C</c:f>
              <c:numCache>
                <c:formatCode>General</c:formatCode>
                <c:ptCount val="1048576"/>
                <c:pt idx="0">
                  <c:v>1215</c:v>
                </c:pt>
                <c:pt idx="1">
                  <c:v>1225</c:v>
                </c:pt>
                <c:pt idx="2">
                  <c:v>1235</c:v>
                </c:pt>
                <c:pt idx="3">
                  <c:v>1245</c:v>
                </c:pt>
                <c:pt idx="4">
                  <c:v>1255</c:v>
                </c:pt>
                <c:pt idx="5">
                  <c:v>1265</c:v>
                </c:pt>
                <c:pt idx="6">
                  <c:v>1275</c:v>
                </c:pt>
                <c:pt idx="7">
                  <c:v>1285</c:v>
                </c:pt>
                <c:pt idx="8">
                  <c:v>1295</c:v>
                </c:pt>
                <c:pt idx="9">
                  <c:v>1305</c:v>
                </c:pt>
                <c:pt idx="10">
                  <c:v>1315</c:v>
                </c:pt>
                <c:pt idx="11">
                  <c:v>1325</c:v>
                </c:pt>
                <c:pt idx="12">
                  <c:v>1335</c:v>
                </c:pt>
                <c:pt idx="13">
                  <c:v>1345</c:v>
                </c:pt>
                <c:pt idx="14">
                  <c:v>1355</c:v>
                </c:pt>
                <c:pt idx="15">
                  <c:v>1365</c:v>
                </c:pt>
                <c:pt idx="16">
                  <c:v>1375</c:v>
                </c:pt>
                <c:pt idx="17">
                  <c:v>1385</c:v>
                </c:pt>
                <c:pt idx="18">
                  <c:v>1395</c:v>
                </c:pt>
                <c:pt idx="19">
                  <c:v>1405</c:v>
                </c:pt>
                <c:pt idx="20">
                  <c:v>1415</c:v>
                </c:pt>
                <c:pt idx="21">
                  <c:v>1425</c:v>
                </c:pt>
                <c:pt idx="22">
                  <c:v>1435</c:v>
                </c:pt>
                <c:pt idx="23">
                  <c:v>1445</c:v>
                </c:pt>
                <c:pt idx="24">
                  <c:v>1455</c:v>
                </c:pt>
                <c:pt idx="25">
                  <c:v>1465</c:v>
                </c:pt>
                <c:pt idx="26">
                  <c:v>1475</c:v>
                </c:pt>
                <c:pt idx="27">
                  <c:v>1485</c:v>
                </c:pt>
                <c:pt idx="28">
                  <c:v>1495</c:v>
                </c:pt>
                <c:pt idx="29">
                  <c:v>1505</c:v>
                </c:pt>
                <c:pt idx="30">
                  <c:v>1515</c:v>
                </c:pt>
                <c:pt idx="31">
                  <c:v>1525</c:v>
                </c:pt>
                <c:pt idx="32">
                  <c:v>1535</c:v>
                </c:pt>
                <c:pt idx="33">
                  <c:v>1545</c:v>
                </c:pt>
                <c:pt idx="34">
                  <c:v>1555</c:v>
                </c:pt>
                <c:pt idx="35">
                  <c:v>1565</c:v>
                </c:pt>
                <c:pt idx="36">
                  <c:v>1575</c:v>
                </c:pt>
                <c:pt idx="37">
                  <c:v>1585</c:v>
                </c:pt>
                <c:pt idx="38">
                  <c:v>1595</c:v>
                </c:pt>
                <c:pt idx="39">
                  <c:v>1605</c:v>
                </c:pt>
                <c:pt idx="40">
                  <c:v>1615</c:v>
                </c:pt>
                <c:pt idx="41">
                  <c:v>1625</c:v>
                </c:pt>
                <c:pt idx="42">
                  <c:v>1635</c:v>
                </c:pt>
                <c:pt idx="43">
                  <c:v>1645</c:v>
                </c:pt>
                <c:pt idx="44">
                  <c:v>1655</c:v>
                </c:pt>
                <c:pt idx="45">
                  <c:v>1665</c:v>
                </c:pt>
                <c:pt idx="46">
                  <c:v>1675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8086480"/>
        <c:axId val="157895760"/>
      </c:scatterChart>
      <c:valAx>
        <c:axId val="11808648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57895760"/>
        <c:crosses val="autoZero"/>
        <c:crossBetween val="midCat"/>
      </c:valAx>
      <c:valAx>
        <c:axId val="157895760"/>
        <c:scaling>
          <c:orientation val="minMax"/>
          <c:min val="1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18086480"/>
        <c:crosses val="autoZero"/>
        <c:crossBetween val="midCat"/>
      </c:valAx>
      <c:spPr>
        <a:noFill/>
        <a:ln>
          <a:solidFill>
            <a:schemeClr val="accent1"/>
          </a:solidFill>
        </a:ln>
        <a:effectLst/>
      </c:spPr>
    </c:plotArea>
    <c:legend>
      <c:legendPos val="r"/>
      <c:layout>
        <c:manualLayout>
          <c:xMode val="edge"/>
          <c:yMode val="edge"/>
          <c:x val="0.6938331599286911"/>
          <c:y val="0.53819326008157675"/>
          <c:w val="0.2003847146225366"/>
          <c:h val="0.31250218722659673"/>
        </c:manualLayout>
      </c:layout>
      <c:overlay val="0"/>
      <c:spPr>
        <a:noFill/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44FD-0121-4911-9939-A5F9FAAC8DC1}" type="datetimeFigureOut">
              <a:rPr lang="ko-KR" altLang="en-US" smtClean="0"/>
              <a:t>2014-03-31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A059EA3-93A1-4E18-8802-A39D9693CB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1356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44FD-0121-4911-9939-A5F9FAAC8DC1}" type="datetimeFigureOut">
              <a:rPr lang="ko-KR" altLang="en-US" smtClean="0"/>
              <a:t>2014-03-31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059EA3-93A1-4E18-8802-A39D9693CB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163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44FD-0121-4911-9939-A5F9FAAC8DC1}" type="datetimeFigureOut">
              <a:rPr lang="ko-KR" altLang="en-US" smtClean="0"/>
              <a:t>2014-03-31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059EA3-93A1-4E18-8802-A39D9693CBA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425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44FD-0121-4911-9939-A5F9FAAC8DC1}" type="datetimeFigureOut">
              <a:rPr lang="ko-KR" altLang="en-US" smtClean="0"/>
              <a:t>2014-03-31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059EA3-93A1-4E18-8802-A39D9693CB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7619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44FD-0121-4911-9939-A5F9FAAC8DC1}" type="datetimeFigureOut">
              <a:rPr lang="ko-KR" altLang="en-US" smtClean="0"/>
              <a:t>2014-03-31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059EA3-93A1-4E18-8802-A39D9693CBA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5813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44FD-0121-4911-9939-A5F9FAAC8DC1}" type="datetimeFigureOut">
              <a:rPr lang="ko-KR" altLang="en-US" smtClean="0"/>
              <a:t>2014-03-31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059EA3-93A1-4E18-8802-A39D9693CB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83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44FD-0121-4911-9939-A5F9FAAC8DC1}" type="datetimeFigureOut">
              <a:rPr lang="ko-KR" altLang="en-US" smtClean="0"/>
              <a:t>2014-03-31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EA3-93A1-4E18-8802-A39D9693CB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9928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44FD-0121-4911-9939-A5F9FAAC8DC1}" type="datetimeFigureOut">
              <a:rPr lang="ko-KR" altLang="en-US" smtClean="0"/>
              <a:t>2014-03-31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EA3-93A1-4E18-8802-A39D9693CB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703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44FD-0121-4911-9939-A5F9FAAC8DC1}" type="datetimeFigureOut">
              <a:rPr lang="ko-KR" altLang="en-US" smtClean="0"/>
              <a:t>2014-03-31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EA3-93A1-4E18-8802-A39D9693CB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865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44FD-0121-4911-9939-A5F9FAAC8DC1}" type="datetimeFigureOut">
              <a:rPr lang="ko-KR" altLang="en-US" smtClean="0"/>
              <a:t>2014-03-31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059EA3-93A1-4E18-8802-A39D9693CB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8631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44FD-0121-4911-9939-A5F9FAAC8DC1}" type="datetimeFigureOut">
              <a:rPr lang="ko-KR" altLang="en-US" smtClean="0"/>
              <a:t>2014-03-31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A059EA3-93A1-4E18-8802-A39D9693CB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976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44FD-0121-4911-9939-A5F9FAAC8DC1}" type="datetimeFigureOut">
              <a:rPr lang="ko-KR" altLang="en-US" smtClean="0"/>
              <a:t>2014-03-31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A059EA3-93A1-4E18-8802-A39D9693CB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088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44FD-0121-4911-9939-A5F9FAAC8DC1}" type="datetimeFigureOut">
              <a:rPr lang="ko-KR" altLang="en-US" smtClean="0"/>
              <a:t>2014-03-31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EA3-93A1-4E18-8802-A39D9693CB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240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44FD-0121-4911-9939-A5F9FAAC8DC1}" type="datetimeFigureOut">
              <a:rPr lang="ko-KR" altLang="en-US" smtClean="0"/>
              <a:t>2014-03-31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EA3-93A1-4E18-8802-A39D9693CB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336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44FD-0121-4911-9939-A5F9FAAC8DC1}" type="datetimeFigureOut">
              <a:rPr lang="ko-KR" altLang="en-US" smtClean="0"/>
              <a:t>2014-03-31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EA3-93A1-4E18-8802-A39D9693CB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1962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44FD-0121-4911-9939-A5F9FAAC8DC1}" type="datetimeFigureOut">
              <a:rPr lang="ko-KR" altLang="en-US" smtClean="0"/>
              <a:t>2014-03-31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059EA3-93A1-4E18-8802-A39D9693CB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927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044FD-0121-4911-9939-A5F9FAAC8DC1}" type="datetimeFigureOut">
              <a:rPr lang="ko-KR" altLang="en-US" smtClean="0"/>
              <a:t>2014-03-31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A059EA3-93A1-4E18-8802-A39D9693CB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516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917647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ko-KR" sz="4800" b="1" smtClean="0"/>
              <a:t>HW#4. </a:t>
            </a:r>
            <a:r>
              <a:rPr lang="ko-KR" altLang="en-US" sz="4800" b="1" dirty="0" smtClean="0"/>
              <a:t>비선형 연립 방정식</a:t>
            </a:r>
            <a:endParaRPr lang="ko-KR" altLang="en-US" sz="4800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4352665"/>
            <a:ext cx="9144000" cy="1655762"/>
          </a:xfrm>
        </p:spPr>
        <p:txBody>
          <a:bodyPr/>
          <a:lstStyle/>
          <a:p>
            <a:pPr algn="r"/>
            <a:r>
              <a:rPr lang="en-US" altLang="ko-KR" dirty="0" smtClean="0"/>
              <a:t>20100380 </a:t>
            </a:r>
            <a:r>
              <a:rPr lang="ko-KR" altLang="en-US" dirty="0" smtClean="0"/>
              <a:t>유종명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3803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7743" y="313898"/>
            <a:ext cx="5310472" cy="637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4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9929" y="575124"/>
            <a:ext cx="5048250" cy="1285875"/>
          </a:xfrm>
          <a:prstGeom prst="rect">
            <a:avLst/>
          </a:prstGeom>
        </p:spPr>
      </p:pic>
      <p:grpSp>
        <p:nvGrpSpPr>
          <p:cNvPr id="5" name="그룹 4"/>
          <p:cNvGrpSpPr/>
          <p:nvPr/>
        </p:nvGrpSpPr>
        <p:grpSpPr>
          <a:xfrm>
            <a:off x="3963772" y="2210985"/>
            <a:ext cx="7604580" cy="2118593"/>
            <a:chOff x="747840" y="3501008"/>
            <a:chExt cx="7604580" cy="2118593"/>
          </a:xfrm>
        </p:grpSpPr>
        <p:pic>
          <p:nvPicPr>
            <p:cNvPr id="6" name="Picture 7" descr="D:\작업중인 폴더\재료수치해석\hw4\ppt\00016000001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580" y="3501008"/>
              <a:ext cx="5040560" cy="993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D:\작업중인 폴더\재료수치해석\hw4\ppt\00017000001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840" y="4524252"/>
              <a:ext cx="5560087" cy="1095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5832140" y="3997508"/>
              <a:ext cx="12601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= 0</a:t>
              </a:r>
              <a:endParaRPr lang="ko-KR" alt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51488" y="5084626"/>
              <a:ext cx="12601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= 0</a:t>
              </a:r>
              <a:endParaRPr lang="ko-KR" alt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92280" y="3997508"/>
              <a:ext cx="12601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--- (1)</a:t>
              </a:r>
              <a:endParaRPr lang="ko-KR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92280" y="5081634"/>
              <a:ext cx="12601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--- (2)</a:t>
              </a:r>
              <a:endParaRPr lang="ko-KR" altLang="en-US" dirty="0"/>
            </a:p>
          </p:txBody>
        </p:sp>
      </p:grpSp>
      <p:sp>
        <p:nvSpPr>
          <p:cNvPr id="12" name="오른쪽 화살표 11"/>
          <p:cNvSpPr/>
          <p:nvPr/>
        </p:nvSpPr>
        <p:spPr>
          <a:xfrm>
            <a:off x="2747372" y="2425745"/>
            <a:ext cx="973163" cy="8509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650" y="4545872"/>
            <a:ext cx="5095875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650" y="5498363"/>
            <a:ext cx="2695575" cy="10763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712" y="5818091"/>
            <a:ext cx="2857500" cy="4095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오른쪽 화살표 15"/>
          <p:cNvSpPr/>
          <p:nvPr/>
        </p:nvSpPr>
        <p:spPr>
          <a:xfrm>
            <a:off x="2747371" y="4782166"/>
            <a:ext cx="973163" cy="8509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487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Coding...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925" y="1519237"/>
            <a:ext cx="4953000" cy="77152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829" y="2800127"/>
            <a:ext cx="5895975" cy="36004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51896" y="1720333"/>
            <a:ext cx="3821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ko-KR" altLang="en-US" dirty="0" smtClean="0"/>
              <a:t>초기 설정 값 지정해주는 부분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48768" y="5630336"/>
            <a:ext cx="5095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ko-KR" altLang="en-US" dirty="0" smtClean="0"/>
              <a:t>위 함수들과 식을 코드로 짜놓은 부분</a:t>
            </a:r>
            <a:endParaRPr lang="ko-KR" alt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768" y="2800127"/>
            <a:ext cx="5095875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464" y="3658226"/>
            <a:ext cx="2695575" cy="10763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464" y="4920456"/>
            <a:ext cx="2857500" cy="4095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직사각형 10"/>
          <p:cNvSpPr/>
          <p:nvPr/>
        </p:nvSpPr>
        <p:spPr>
          <a:xfrm>
            <a:off x="8188657" y="4920456"/>
            <a:ext cx="1747307" cy="4095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3" name="직선 화살표 연결선 12"/>
          <p:cNvCxnSpPr/>
          <p:nvPr/>
        </p:nvCxnSpPr>
        <p:spPr>
          <a:xfrm flipV="1">
            <a:off x="9935964" y="5125243"/>
            <a:ext cx="29985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235821" y="4947051"/>
            <a:ext cx="1268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GJ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68146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Coding...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87955" y="1905715"/>
            <a:ext cx="588931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 smtClean="0"/>
              <a:t>Newton </a:t>
            </a:r>
            <a:r>
              <a:rPr lang="ko-KR" altLang="en-US" dirty="0" smtClean="0"/>
              <a:t>방법으로 계산 중 </a:t>
            </a:r>
            <a:r>
              <a:rPr lang="en-US" altLang="ko-KR" dirty="0" smtClean="0"/>
              <a:t>x</a:t>
            </a:r>
            <a:r>
              <a:rPr lang="ko-KR" altLang="en-US" dirty="0" smtClean="0"/>
              <a:t>가 </a:t>
            </a:r>
            <a:r>
              <a:rPr lang="en-US" altLang="ko-KR" dirty="0" smtClean="0"/>
              <a:t>0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1 </a:t>
            </a:r>
            <a:r>
              <a:rPr lang="ko-KR" altLang="en-US" dirty="0" smtClean="0"/>
              <a:t>안의 범위에서만 움직이도록 설정해놓은 부분</a:t>
            </a:r>
            <a:endParaRPr lang="en-US" altLang="ko-K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ko-K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ko-K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ko-K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 smtClean="0"/>
              <a:t>10</a:t>
            </a:r>
            <a:r>
              <a:rPr lang="ko-KR" altLang="en-US" dirty="0" smtClean="0"/>
              <a:t>도마다 </a:t>
            </a:r>
            <a:r>
              <a:rPr lang="en-US" altLang="ko-KR" dirty="0" smtClean="0"/>
              <a:t>newton</a:t>
            </a:r>
            <a:r>
              <a:rPr lang="ko-KR" altLang="en-US" dirty="0" smtClean="0"/>
              <a:t>방법으로 평형 때의 </a:t>
            </a:r>
            <a:r>
              <a:rPr lang="en-US" altLang="ko-KR" dirty="0" smtClean="0"/>
              <a:t>x</a:t>
            </a:r>
            <a:r>
              <a:rPr lang="ko-KR" altLang="en-US" dirty="0" smtClean="0"/>
              <a:t>값을 각각 계산하고 이를 출력하는 코드</a:t>
            </a:r>
            <a:endParaRPr lang="en-US" altLang="ko-KR" dirty="0" smtClean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925" y="1720333"/>
            <a:ext cx="2124075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81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879540" y="178780"/>
            <a:ext cx="3312460" cy="11021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4566" y="0"/>
            <a:ext cx="8911687" cy="1280890"/>
          </a:xfrm>
        </p:spPr>
        <p:txBody>
          <a:bodyPr/>
          <a:lstStyle/>
          <a:p>
            <a:r>
              <a:rPr lang="en-US" altLang="ko-KR" dirty="0" smtClean="0"/>
              <a:t>Coding...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7947" y="-5047"/>
            <a:ext cx="3505200" cy="335280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7947" y="3486860"/>
            <a:ext cx="3505200" cy="320992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3147" y="-5047"/>
            <a:ext cx="4181475" cy="3838575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77275" y="3333750"/>
            <a:ext cx="3514725" cy="35242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879540" y="178780"/>
            <a:ext cx="34665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n</a:t>
            </a:r>
            <a:r>
              <a:rPr lang="en-US" altLang="ko-KR" b="1" dirty="0" smtClean="0"/>
              <a:t> by n matrix</a:t>
            </a:r>
            <a:r>
              <a:rPr lang="ko-KR" altLang="en-US" b="1" dirty="0" smtClean="0"/>
              <a:t>의 </a:t>
            </a:r>
            <a:r>
              <a:rPr lang="ko-KR" altLang="en-US" b="1" dirty="0" err="1" smtClean="0"/>
              <a:t>역행렬</a:t>
            </a:r>
            <a:r>
              <a:rPr lang="ko-KR" altLang="en-US" b="1" dirty="0" smtClean="0"/>
              <a:t> 구하는 함수서</a:t>
            </a:r>
            <a:r>
              <a:rPr lang="en-US" altLang="ko-KR" b="1" dirty="0" smtClean="0"/>
              <a:t> n = 2</a:t>
            </a:r>
            <a:r>
              <a:rPr lang="ko-KR" altLang="en-US" b="1" dirty="0" smtClean="0"/>
              <a:t>를 굳이 넣어서 코드를 짠 형태</a:t>
            </a:r>
            <a:r>
              <a:rPr lang="en-US" altLang="ko-KR" b="1" dirty="0" smtClean="0"/>
              <a:t>. 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6850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87707" y="0"/>
            <a:ext cx="8911687" cy="1280890"/>
          </a:xfrm>
        </p:spPr>
        <p:txBody>
          <a:bodyPr/>
          <a:lstStyle/>
          <a:p>
            <a:r>
              <a:rPr lang="en-US" altLang="ko-KR" dirty="0" smtClean="0"/>
              <a:t>My Result</a:t>
            </a:r>
            <a:endParaRPr lang="ko-KR" altLang="en-US" dirty="0"/>
          </a:p>
        </p:txBody>
      </p:sp>
      <p:graphicFrame>
        <p:nvGraphicFramePr>
          <p:cNvPr id="4" name="차트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48284"/>
              </p:ext>
            </p:extLst>
          </p:nvPr>
        </p:nvGraphicFramePr>
        <p:xfrm>
          <a:off x="2494554" y="640445"/>
          <a:ext cx="9993147" cy="6101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0574" y="640445"/>
            <a:ext cx="8686376" cy="581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80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줄기">
  <a:themeElements>
    <a:clrScheme name="줄기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줄기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줄기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84</Words>
  <Application>Microsoft Office PowerPoint</Application>
  <PresentationFormat>와이드스크린</PresentationFormat>
  <Paragraphs>23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HY중고딕</vt:lpstr>
      <vt:lpstr>Arial</vt:lpstr>
      <vt:lpstr>Century Gothic</vt:lpstr>
      <vt:lpstr>Wingdings</vt:lpstr>
      <vt:lpstr>Wingdings 3</vt:lpstr>
      <vt:lpstr>줄기</vt:lpstr>
      <vt:lpstr>HW#4. 비선형 연립 방정식</vt:lpstr>
      <vt:lpstr>PowerPoint 프레젠테이션</vt:lpstr>
      <vt:lpstr>PowerPoint 프레젠테이션</vt:lpstr>
      <vt:lpstr>Coding...</vt:lpstr>
      <vt:lpstr>Coding...</vt:lpstr>
      <vt:lpstr>Coding...</vt:lpstr>
      <vt:lpstr>My Result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HW#5. 비선형 연립 방정식</dc:title>
  <dc:creator>user</dc:creator>
  <cp:lastModifiedBy>user</cp:lastModifiedBy>
  <cp:revision>7</cp:revision>
  <dcterms:created xsi:type="dcterms:W3CDTF">2014-03-31T12:57:22Z</dcterms:created>
  <dcterms:modified xsi:type="dcterms:W3CDTF">2014-03-31T13:35:17Z</dcterms:modified>
</cp:coreProperties>
</file>