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68" autoAdjust="0"/>
    <p:restoredTop sz="94660"/>
  </p:normalViewPr>
  <p:slideViewPr>
    <p:cSldViewPr snapToGrid="0">
      <p:cViewPr varScale="1">
        <p:scale>
          <a:sx n="92" d="100"/>
          <a:sy n="92" d="100"/>
        </p:scale>
        <p:origin x="5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40F8-C3E7-43CF-B28C-B424DDC7A2D5}" type="datetimeFigureOut">
              <a:rPr lang="ko-KR" altLang="en-US" smtClean="0"/>
              <a:t>2015-03-16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3E9F-E64D-42B5-84F4-97716F49E3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1862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40F8-C3E7-43CF-B28C-B424DDC7A2D5}" type="datetimeFigureOut">
              <a:rPr lang="ko-KR" altLang="en-US" smtClean="0"/>
              <a:t>2015-03-16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3E9F-E64D-42B5-84F4-97716F49E3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9133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40F8-C3E7-43CF-B28C-B424DDC7A2D5}" type="datetimeFigureOut">
              <a:rPr lang="ko-KR" altLang="en-US" smtClean="0"/>
              <a:t>2015-03-16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3E9F-E64D-42B5-84F4-97716F49E3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143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40F8-C3E7-43CF-B28C-B424DDC7A2D5}" type="datetimeFigureOut">
              <a:rPr lang="ko-KR" altLang="en-US" smtClean="0"/>
              <a:t>2015-03-16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3E9F-E64D-42B5-84F4-97716F49E37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4916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40F8-C3E7-43CF-B28C-B424DDC7A2D5}" type="datetimeFigureOut">
              <a:rPr lang="ko-KR" altLang="en-US" smtClean="0"/>
              <a:t>2015-03-16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3E9F-E64D-42B5-84F4-97716F49E3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2774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40F8-C3E7-43CF-B28C-B424DDC7A2D5}" type="datetimeFigureOut">
              <a:rPr lang="ko-KR" altLang="en-US" smtClean="0"/>
              <a:t>2015-03-16</a:t>
            </a:fld>
            <a:endParaRPr lang="ko-KR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3E9F-E64D-42B5-84F4-97716F49E3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2465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40F8-C3E7-43CF-B28C-B424DDC7A2D5}" type="datetimeFigureOut">
              <a:rPr lang="ko-KR" altLang="en-US" smtClean="0"/>
              <a:t>2015-03-16</a:t>
            </a:fld>
            <a:endParaRPr lang="ko-KR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3E9F-E64D-42B5-84F4-97716F49E3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3653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40F8-C3E7-43CF-B28C-B424DDC7A2D5}" type="datetimeFigureOut">
              <a:rPr lang="ko-KR" altLang="en-US" smtClean="0"/>
              <a:t>2015-03-16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3E9F-E64D-42B5-84F4-97716F49E3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052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40F8-C3E7-43CF-B28C-B424DDC7A2D5}" type="datetimeFigureOut">
              <a:rPr lang="ko-KR" altLang="en-US" smtClean="0"/>
              <a:t>2015-03-16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3E9F-E64D-42B5-84F4-97716F49E3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9109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40F8-C3E7-43CF-B28C-B424DDC7A2D5}" type="datetimeFigureOut">
              <a:rPr lang="ko-KR" altLang="en-US" smtClean="0"/>
              <a:t>2015-03-16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3E9F-E64D-42B5-84F4-97716F49E3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4768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40F8-C3E7-43CF-B28C-B424DDC7A2D5}" type="datetimeFigureOut">
              <a:rPr lang="ko-KR" altLang="en-US" smtClean="0"/>
              <a:t>2015-03-16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3E9F-E64D-42B5-84F4-97716F49E3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6909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40F8-C3E7-43CF-B28C-B424DDC7A2D5}" type="datetimeFigureOut">
              <a:rPr lang="ko-KR" altLang="en-US" smtClean="0"/>
              <a:t>2015-03-16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3E9F-E64D-42B5-84F4-97716F49E3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3558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40F8-C3E7-43CF-B28C-B424DDC7A2D5}" type="datetimeFigureOut">
              <a:rPr lang="ko-KR" altLang="en-US" smtClean="0"/>
              <a:t>2015-03-16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3E9F-E64D-42B5-84F4-97716F49E3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409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40F8-C3E7-43CF-B28C-B424DDC7A2D5}" type="datetimeFigureOut">
              <a:rPr lang="ko-KR" altLang="en-US" smtClean="0"/>
              <a:t>2015-03-16</a:t>
            </a:fld>
            <a:endParaRPr lang="ko-KR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3E9F-E64D-42B5-84F4-97716F49E3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5226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40F8-C3E7-43CF-B28C-B424DDC7A2D5}" type="datetimeFigureOut">
              <a:rPr lang="ko-KR" altLang="en-US" smtClean="0"/>
              <a:t>2015-03-16</a:t>
            </a:fld>
            <a:endParaRPr lang="ko-KR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3E9F-E64D-42B5-84F4-97716F49E3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471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40F8-C3E7-43CF-B28C-B424DDC7A2D5}" type="datetimeFigureOut">
              <a:rPr lang="ko-KR" altLang="en-US" smtClean="0"/>
              <a:t>2015-03-16</a:t>
            </a:fld>
            <a:endParaRPr lang="ko-KR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3E9F-E64D-42B5-84F4-97716F49E3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5543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40F8-C3E7-43CF-B28C-B424DDC7A2D5}" type="datetimeFigureOut">
              <a:rPr lang="ko-KR" altLang="en-US" smtClean="0"/>
              <a:t>2015-03-16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3E9F-E64D-42B5-84F4-97716F49E3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093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C2340F8-C3E7-43CF-B28C-B424DDC7A2D5}" type="datetimeFigureOut">
              <a:rPr lang="ko-KR" altLang="en-US" smtClean="0"/>
              <a:t>2015-03-16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03E9F-E64D-42B5-84F4-97716F49E3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49570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2022764"/>
          </a:xfrm>
        </p:spPr>
        <p:txBody>
          <a:bodyPr/>
          <a:lstStyle/>
          <a:p>
            <a:r>
              <a:rPr lang="ko-KR" altLang="en-US" dirty="0" smtClean="0"/>
              <a:t>소재 수치 해석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4111192"/>
            <a:ext cx="9144000" cy="1042698"/>
          </a:xfrm>
        </p:spPr>
        <p:txBody>
          <a:bodyPr/>
          <a:lstStyle/>
          <a:p>
            <a:r>
              <a:rPr lang="en-US" altLang="ko-KR" dirty="0" smtClean="0"/>
              <a:t>Assignment #</a:t>
            </a:r>
            <a:r>
              <a:rPr lang="en-US" altLang="ko-KR" dirty="0" smtClean="0"/>
              <a:t>1&amp;2</a:t>
            </a:r>
            <a:endParaRPr lang="en-US" altLang="ko-KR" dirty="0" smtClean="0"/>
          </a:p>
          <a:p>
            <a:r>
              <a:rPr lang="en-US" altLang="ko-KR" dirty="0" smtClean="0"/>
              <a:t>20120383 </a:t>
            </a:r>
            <a:r>
              <a:rPr lang="ko-KR" altLang="en-US" dirty="0" smtClean="0"/>
              <a:t>이학현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9096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Newton-Raphson method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2737" y="1382640"/>
            <a:ext cx="3981450" cy="185737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774" y="3001890"/>
            <a:ext cx="4143375" cy="352425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8909" y="1382640"/>
            <a:ext cx="3971925" cy="51435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6406" y="3099521"/>
            <a:ext cx="163830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95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Assignment #1</a:t>
            </a:r>
            <a:br>
              <a:rPr lang="en-US" altLang="ko-KR" dirty="0"/>
            </a:br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Bisection method</a:t>
            </a:r>
            <a:r>
              <a:rPr lang="ko-KR" altLang="en-US" dirty="0" smtClean="0"/>
              <a:t>에 비해 </a:t>
            </a:r>
            <a:r>
              <a:rPr lang="en-US" altLang="ko-KR" dirty="0" smtClean="0"/>
              <a:t>step </a:t>
            </a:r>
            <a:r>
              <a:rPr lang="ko-KR" altLang="en-US" dirty="0" smtClean="0"/>
              <a:t>대비 계산 효율은 </a:t>
            </a:r>
            <a:r>
              <a:rPr lang="en-US" altLang="ko-KR" dirty="0" smtClean="0"/>
              <a:t>Newton-Raphson method</a:t>
            </a:r>
            <a:r>
              <a:rPr lang="ko-KR" altLang="en-US" dirty="0" smtClean="0"/>
              <a:t>가 좋다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입력값과</a:t>
            </a:r>
            <a:r>
              <a:rPr lang="ko-KR" altLang="en-US" dirty="0" smtClean="0"/>
              <a:t> </a:t>
            </a:r>
            <a:r>
              <a:rPr lang="en-US" altLang="ko-KR" dirty="0" smtClean="0"/>
              <a:t>solution</a:t>
            </a:r>
            <a:r>
              <a:rPr lang="ko-KR" altLang="en-US" dirty="0" smtClean="0"/>
              <a:t>과의 오차가 적다면 수치해석적으로 더욱 빠른 계산이 가능하다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Bisection</a:t>
            </a:r>
            <a:r>
              <a:rPr lang="ko-KR" altLang="en-US" dirty="0"/>
              <a:t> </a:t>
            </a:r>
            <a:r>
              <a:rPr lang="en-US" altLang="ko-KR" dirty="0" smtClean="0"/>
              <a:t>method</a:t>
            </a:r>
            <a:r>
              <a:rPr lang="ko-KR" altLang="en-US" dirty="0" smtClean="0"/>
              <a:t>의</a:t>
            </a:r>
            <a:r>
              <a:rPr lang="en-US" altLang="ko-KR" dirty="0"/>
              <a:t> </a:t>
            </a:r>
            <a:r>
              <a:rPr lang="ko-KR" altLang="en-US" dirty="0" smtClean="0"/>
              <a:t>경우</a:t>
            </a:r>
            <a:r>
              <a:rPr lang="en-US" altLang="ko-KR" dirty="0" smtClean="0"/>
              <a:t>, boundary </a:t>
            </a:r>
            <a:r>
              <a:rPr lang="ko-KR" altLang="en-US" dirty="0" smtClean="0"/>
              <a:t>값에 대응하는 함수 값이 존재하지 않거나 여러 개일 경우 계산이 불가하다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Newton-Raphson method</a:t>
            </a:r>
            <a:r>
              <a:rPr lang="ko-KR" altLang="en-US" dirty="0" smtClean="0"/>
              <a:t>의 경우 함수 모양에 따라 값이 수렴하지 않는 경우가 발생한다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4457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Assignment #1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현재 사용하고 있는 컴퓨터가 </a:t>
            </a:r>
            <a:r>
              <a:rPr lang="en-US" altLang="ko-KR" dirty="0"/>
              <a:t>single </a:t>
            </a:r>
            <a:r>
              <a:rPr lang="en-US" altLang="ko-KR" dirty="0" err="1" smtClean="0"/>
              <a:t>precisio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double precision </a:t>
            </a:r>
            <a:r>
              <a:rPr lang="ko-KR" altLang="en-US" dirty="0"/>
              <a:t>에서 구분할 수 있는 수의 정밀도가 </a:t>
            </a:r>
            <a:r>
              <a:rPr lang="ko-KR" altLang="en-US" dirty="0" smtClean="0"/>
              <a:t>각각 어느 </a:t>
            </a:r>
            <a:r>
              <a:rPr lang="ko-KR" altLang="en-US" dirty="0"/>
              <a:t>정도인지 프로그램을 짜서 확인하고</a:t>
            </a:r>
            <a:r>
              <a:rPr lang="en-US" altLang="ko-KR" dirty="0"/>
              <a:t>, </a:t>
            </a:r>
            <a:r>
              <a:rPr lang="ko-KR" altLang="en-US" dirty="0"/>
              <a:t>이 </a:t>
            </a:r>
            <a:r>
              <a:rPr lang="en-US" altLang="ko-KR" dirty="0"/>
              <a:t>system </a:t>
            </a:r>
            <a:r>
              <a:rPr lang="ko-KR" altLang="en-US" dirty="0"/>
              <a:t>이 몇 개의 </a:t>
            </a:r>
            <a:r>
              <a:rPr lang="en-US" altLang="ko-KR" dirty="0"/>
              <a:t>bit </a:t>
            </a:r>
            <a:r>
              <a:rPr lang="ko-KR" altLang="en-US" dirty="0"/>
              <a:t>로 가수</a:t>
            </a:r>
            <a:r>
              <a:rPr lang="en-US" altLang="ko-KR" dirty="0"/>
              <a:t>(mantissa)</a:t>
            </a:r>
            <a:r>
              <a:rPr lang="ko-KR" altLang="en-US" dirty="0"/>
              <a:t>를 표현하는지 판정하시오</a:t>
            </a:r>
            <a:r>
              <a:rPr lang="en-US" altLang="ko-KR" dirty="0"/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6670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08491"/>
          </a:xfrm>
        </p:spPr>
        <p:txBody>
          <a:bodyPr/>
          <a:lstStyle/>
          <a:p>
            <a:r>
              <a:rPr lang="en-US" altLang="ko-KR" dirty="0" smtClean="0"/>
              <a:t>Single precision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7131" y="1995922"/>
            <a:ext cx="5849693" cy="419576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82" y="2000684"/>
            <a:ext cx="4953000" cy="419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03057" y="478236"/>
            <a:ext cx="4073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Idea: </a:t>
            </a:r>
          </a:p>
          <a:p>
            <a:r>
              <a:rPr lang="en-US" altLang="ko-KR" dirty="0" smtClean="0"/>
              <a:t>a=</a:t>
            </a:r>
            <a:r>
              <a:rPr lang="ko-KR" altLang="en-US" dirty="0" smtClean="0"/>
              <a:t>변수</a:t>
            </a:r>
            <a:r>
              <a:rPr lang="en-US" altLang="ko-KR" dirty="0" smtClean="0"/>
              <a:t>, b=</a:t>
            </a:r>
            <a:r>
              <a:rPr lang="ko-KR" altLang="en-US" dirty="0" smtClean="0"/>
              <a:t>이전의 </a:t>
            </a:r>
            <a:r>
              <a:rPr lang="en-US" altLang="ko-KR" dirty="0" smtClean="0"/>
              <a:t>a</a:t>
            </a:r>
            <a:r>
              <a:rPr lang="ko-KR" altLang="en-US" dirty="0" smtClean="0"/>
              <a:t>값</a:t>
            </a:r>
            <a:endParaRPr lang="en-US" altLang="ko-KR" dirty="0" smtClean="0"/>
          </a:p>
          <a:p>
            <a:r>
              <a:rPr lang="en-US" altLang="ko-KR" dirty="0" smtClean="0"/>
              <a:t>a/b</a:t>
            </a:r>
            <a:r>
              <a:rPr lang="ko-KR" altLang="en-US" dirty="0" smtClean="0"/>
              <a:t>가 </a:t>
            </a:r>
            <a:r>
              <a:rPr lang="en-US" altLang="ko-KR" dirty="0" smtClean="0"/>
              <a:t>1</a:t>
            </a:r>
            <a:r>
              <a:rPr lang="ko-KR" altLang="en-US" dirty="0" smtClean="0"/>
              <a:t>이 되는 지점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즉 </a:t>
            </a:r>
            <a:r>
              <a:rPr lang="en-US" altLang="ko-KR" dirty="0" smtClean="0"/>
              <a:t>a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b</a:t>
            </a:r>
            <a:r>
              <a:rPr lang="ko-KR" altLang="en-US" dirty="0" smtClean="0"/>
              <a:t>가 같아지는 지점이 계산의 한계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410237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Double precision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4213" y="1814071"/>
            <a:ext cx="5857875" cy="385762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28" y="1861805"/>
            <a:ext cx="5490719" cy="37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35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Assignment #</a:t>
            </a:r>
            <a:r>
              <a:rPr lang="en-US" altLang="ko-KR" dirty="0" smtClean="0"/>
              <a:t>1</a:t>
            </a:r>
            <a:br>
              <a:rPr lang="en-US" altLang="ko-KR" dirty="0" smtClean="0"/>
            </a:br>
            <a:r>
              <a:rPr lang="en-US" altLang="ko-KR" dirty="0" smtClean="0"/>
              <a:t>Conclusion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Single precision</a:t>
                </a:r>
                <a:r>
                  <a:rPr lang="ko-KR" altLang="en-US" dirty="0" smtClean="0"/>
                  <a:t>과 </a:t>
                </a:r>
                <a:r>
                  <a:rPr lang="en-US" altLang="ko-KR" dirty="0" smtClean="0"/>
                  <a:t>double precision</a:t>
                </a:r>
                <a:r>
                  <a:rPr lang="ko-KR" altLang="en-US" dirty="0" smtClean="0"/>
                  <a:t>은 각각 </a:t>
                </a:r>
                <a:r>
                  <a:rPr lang="en-US" altLang="ko-KR" dirty="0" smtClean="0"/>
                  <a:t>24, 53</a:t>
                </a:r>
                <a:r>
                  <a:rPr lang="ko-KR" altLang="en-US" dirty="0" smtClean="0"/>
                  <a:t>개의 </a:t>
                </a:r>
                <a:r>
                  <a:rPr lang="en-US" altLang="ko-KR" dirty="0" smtClean="0"/>
                  <a:t>bit</a:t>
                </a:r>
                <a:r>
                  <a:rPr lang="ko-KR" altLang="en-US" dirty="0" smtClean="0"/>
                  <a:t>로 가수를 표현하므로 각각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1" i="1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altLang="ko-KR" b="1" i="1">
                            <a:latin typeface="Cambria Math"/>
                          </a:rPr>
                          <m:t>−</m:t>
                        </m:r>
                        <m:r>
                          <a:rPr lang="en-US" altLang="ko-KR" b="1" i="1">
                            <a:latin typeface="Cambria Math"/>
                          </a:rPr>
                          <m:t>𝟐𝟒</m:t>
                        </m:r>
                      </m:sup>
                    </m:sSup>
                  </m:oMath>
                </a14:m>
                <a:r>
                  <a:rPr lang="en-US" altLang="ko-KR" dirty="0" smtClean="0"/>
                  <a:t>,</a:t>
                </a:r>
                <a:r>
                  <a:rPr lang="ko-KR" alt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1" i="1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altLang="ko-KR" b="1" i="1">
                            <a:latin typeface="Cambria Math"/>
                          </a:rPr>
                          <m:t>−</m:t>
                        </m:r>
                        <m:r>
                          <a:rPr lang="en-US" altLang="ko-KR" b="1" i="1">
                            <a:latin typeface="Cambria Math"/>
                          </a:rPr>
                          <m:t>𝟓𝟑</m:t>
                        </m:r>
                      </m:sup>
                    </m:sSup>
                  </m:oMath>
                </a14:m>
                <a:r>
                  <a:rPr lang="ko-KR" altLang="en-US" dirty="0" smtClean="0"/>
                  <a:t>의 정밀도를 가진다</a:t>
                </a:r>
                <a:r>
                  <a:rPr lang="en-US" altLang="ko-KR" dirty="0" smtClean="0"/>
                  <a:t>. </a:t>
                </a:r>
                <a:r>
                  <a:rPr lang="ko-KR" altLang="en-US" dirty="0" smtClean="0"/>
                  <a:t>따라서</a:t>
                </a:r>
                <a:r>
                  <a:rPr lang="en-US" altLang="ko-KR" dirty="0" smtClean="0"/>
                  <a:t>, double precision</a:t>
                </a:r>
                <a:r>
                  <a:rPr lang="ko-KR" altLang="en-US" dirty="0" smtClean="0"/>
                  <a:t>이 더욱 정밀한 계산이 가능하다</a:t>
                </a:r>
                <a:r>
                  <a:rPr lang="en-US" altLang="ko-KR" dirty="0" smtClean="0"/>
                  <a:t>.</a:t>
                </a:r>
              </a:p>
              <a:p>
                <a:endParaRPr lang="en-US" altLang="ko-KR" dirty="0"/>
              </a:p>
              <a:p>
                <a:r>
                  <a:rPr lang="ko-KR" altLang="en-US" dirty="0" smtClean="0"/>
                  <a:t>본 컴퓨터는 </a:t>
                </a:r>
                <a:r>
                  <a:rPr lang="en-US" altLang="ko-KR" dirty="0" smtClean="0"/>
                  <a:t>32 bit</a:t>
                </a:r>
                <a:r>
                  <a:rPr lang="ko-KR" altLang="en-US" dirty="0" smtClean="0"/>
                  <a:t>의 운영체제를 가진다</a:t>
                </a:r>
                <a:r>
                  <a:rPr lang="en-US" altLang="ko-KR" dirty="0" smtClean="0"/>
                  <a:t>.</a:t>
                </a:r>
              </a:p>
              <a:p>
                <a:pPr marL="0" indent="0">
                  <a:buNone/>
                </a:pPr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41" t="-872" r="-2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1411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Assignment </a:t>
            </a:r>
            <a:r>
              <a:rPr lang="en-US" altLang="ko-KR" dirty="0" smtClean="0"/>
              <a:t>#2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5881" y="1668175"/>
            <a:ext cx="3889377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58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Bisection method</a:t>
            </a:r>
            <a:endParaRPr lang="ko-KR" altLang="en-US" dirty="0"/>
          </a:p>
        </p:txBody>
      </p:sp>
      <p:pic>
        <p:nvPicPr>
          <p:cNvPr id="10" name="내용 개체 틀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7386" y="1728348"/>
            <a:ext cx="4966222" cy="4195762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100" y="1606904"/>
            <a:ext cx="4505325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89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Bisection method</a:t>
            </a:r>
            <a:endParaRPr lang="ko-KR" altLang="en-US" dirty="0"/>
          </a:p>
        </p:txBody>
      </p:sp>
      <p:pic>
        <p:nvPicPr>
          <p:cNvPr id="10" name="내용 개체 틀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1408" y="2527372"/>
            <a:ext cx="4100160" cy="3312319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418" y="1209235"/>
            <a:ext cx="3476625" cy="92392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043" y="282032"/>
            <a:ext cx="3471945" cy="314243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4194" y="3595150"/>
            <a:ext cx="3550794" cy="283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81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Newton-Raphson method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557553"/>
            <a:ext cx="3829050" cy="387667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773" y="1319427"/>
            <a:ext cx="495300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949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158</TotalTime>
  <Words>167</Words>
  <Application>Microsoft Office PowerPoint</Application>
  <PresentationFormat>와이드스크린</PresentationFormat>
  <Paragraphs>24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7" baseType="lpstr">
      <vt:lpstr>맑은 고딕</vt:lpstr>
      <vt:lpstr>Arial</vt:lpstr>
      <vt:lpstr>Cambria Math</vt:lpstr>
      <vt:lpstr>Century Gothic</vt:lpstr>
      <vt:lpstr>Wingdings 3</vt:lpstr>
      <vt:lpstr>이온</vt:lpstr>
      <vt:lpstr>소재 수치 해석</vt:lpstr>
      <vt:lpstr>Assignment #1</vt:lpstr>
      <vt:lpstr>Single precision</vt:lpstr>
      <vt:lpstr>Double precision</vt:lpstr>
      <vt:lpstr>Assignment #1 Conclusion</vt:lpstr>
      <vt:lpstr>Assignment #2</vt:lpstr>
      <vt:lpstr>Bisection method</vt:lpstr>
      <vt:lpstr>Bisection method</vt:lpstr>
      <vt:lpstr>Newton-Raphson method</vt:lpstr>
      <vt:lpstr>Newton-Raphson method</vt:lpstr>
      <vt:lpstr>Assignment #1 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소재 수치 해석</dc:title>
  <dc:creator>소</dc:creator>
  <cp:lastModifiedBy>소</cp:lastModifiedBy>
  <cp:revision>7</cp:revision>
  <dcterms:created xsi:type="dcterms:W3CDTF">2015-03-15T16:00:31Z</dcterms:created>
  <dcterms:modified xsi:type="dcterms:W3CDTF">2015-03-16T15:45:00Z</dcterms:modified>
</cp:coreProperties>
</file>