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92" r:id="rId3"/>
    <p:sldId id="293" r:id="rId4"/>
    <p:sldId id="295" r:id="rId5"/>
    <p:sldId id="29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4" autoAdjust="0"/>
    <p:restoredTop sz="94660"/>
  </p:normalViewPr>
  <p:slideViewPr>
    <p:cSldViewPr>
      <p:cViewPr>
        <p:scale>
          <a:sx n="96" d="100"/>
          <a:sy n="96" d="100"/>
        </p:scale>
        <p:origin x="-219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51312;&#54788;&#47148;\&#49548;&#51116;&#49688;&#52824;&#54644;&#49437;\homework7\&#51088;&#47308;&#48516;&#4943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51312;&#54788;&#47148;\&#49548;&#51116;&#49688;&#52824;&#54644;&#49437;\homework7\&#51088;&#47308;&#48516;&#4943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316341835034203"/>
          <c:y val="7.7083333333333323E-2"/>
          <c:w val="0.61391801353778142"/>
          <c:h val="0.82080198308544761"/>
        </c:manualLayout>
      </c:layout>
      <c:scatterChart>
        <c:scatterStyle val="lineMarker"/>
        <c:varyColors val="0"/>
        <c:ser>
          <c:idx val="0"/>
          <c:order val="0"/>
          <c:tx>
            <c:v>trap</c:v>
          </c:tx>
          <c:spPr>
            <a:ln w="28575">
              <a:noFill/>
            </a:ln>
          </c:spPr>
          <c:dPt>
            <c:idx val="0"/>
            <c:bubble3D val="0"/>
            <c:spPr>
              <a:ln w="28575">
                <a:solidFill>
                  <a:schemeClr val="accent1"/>
                </a:solidFill>
              </a:ln>
            </c:spPr>
          </c:dPt>
          <c:xVal>
            <c:numRef>
              <c:f>Sheet1!$C$1:$C$23</c:f>
              <c:numCache>
                <c:formatCode>General</c:formatCode>
                <c:ptCount val="23"/>
                <c:pt idx="0">
                  <c:v>0.60205999132796229</c:v>
                </c:pt>
                <c:pt idx="1">
                  <c:v>0.90308998699194343</c:v>
                </c:pt>
                <c:pt idx="2">
                  <c:v>1.2041199826559246</c:v>
                </c:pt>
                <c:pt idx="3">
                  <c:v>1.5051499783199058</c:v>
                </c:pt>
                <c:pt idx="4">
                  <c:v>1.8061799739838869</c:v>
                </c:pt>
                <c:pt idx="5">
                  <c:v>2.1072099696478679</c:v>
                </c:pt>
                <c:pt idx="6">
                  <c:v>2.4082399653118491</c:v>
                </c:pt>
                <c:pt idx="7">
                  <c:v>2.7092699609758304</c:v>
                </c:pt>
                <c:pt idx="8">
                  <c:v>3.0102999566398116</c:v>
                </c:pt>
                <c:pt idx="9">
                  <c:v>3.3113299523037929</c:v>
                </c:pt>
                <c:pt idx="10">
                  <c:v>3.6123599479677737</c:v>
                </c:pt>
                <c:pt idx="11">
                  <c:v>3.913389943631755</c:v>
                </c:pt>
                <c:pt idx="12">
                  <c:v>4.2144199392957358</c:v>
                </c:pt>
                <c:pt idx="13">
                  <c:v>4.515449934959717</c:v>
                </c:pt>
                <c:pt idx="14">
                  <c:v>4.8164799306236983</c:v>
                </c:pt>
                <c:pt idx="15">
                  <c:v>5.1175099262876795</c:v>
                </c:pt>
                <c:pt idx="16">
                  <c:v>5.4185399219516608</c:v>
                </c:pt>
                <c:pt idx="17">
                  <c:v>5.719569917615642</c:v>
                </c:pt>
                <c:pt idx="18">
                  <c:v>6.0205999132796233</c:v>
                </c:pt>
                <c:pt idx="19">
                  <c:v>6.3216299089436045</c:v>
                </c:pt>
                <c:pt idx="20">
                  <c:v>6.6226599046075858</c:v>
                </c:pt>
                <c:pt idx="21">
                  <c:v>6.9236899002715671</c:v>
                </c:pt>
              </c:numCache>
            </c:numRef>
          </c:xVal>
          <c:yVal>
            <c:numRef>
              <c:f>Sheet1!$D$1:$D$23</c:f>
              <c:numCache>
                <c:formatCode>0.00000000000_ </c:formatCode>
                <c:ptCount val="23"/>
                <c:pt idx="0">
                  <c:v>0.10933340000000014</c:v>
                </c:pt>
                <c:pt idx="1">
                  <c:v>1.6533400000010134E-2</c:v>
                </c:pt>
                <c:pt idx="2">
                  <c:v>1.6165999999899761E-3</c:v>
                </c:pt>
                <c:pt idx="3">
                  <c:v>3.3009749999899363E-3</c:v>
                </c:pt>
                <c:pt idx="4">
                  <c:v>2.2749984374998977E-3</c:v>
                </c:pt>
                <c:pt idx="5">
                  <c:v>1.293687402339927E-3</c:v>
                </c:pt>
                <c:pt idx="6">
                  <c:v>6.8587108763007443E-4</c:v>
                </c:pt>
                <c:pt idx="7">
                  <c:v>3.5266772420006198E-4</c:v>
                </c:pt>
                <c:pt idx="8">
                  <c:v>1.7874192811007106E-4</c:v>
                </c:pt>
                <c:pt idx="9">
                  <c:v>8.9947981889881845E-5</c:v>
                </c:pt>
                <c:pt idx="10">
                  <c:v>4.5093245309990593E-5</c:v>
                </c:pt>
                <c:pt idx="11">
                  <c:v>2.2551436089868204E-5</c:v>
                </c:pt>
                <c:pt idx="12">
                  <c:v>1.1251922090060873E-5</c:v>
                </c:pt>
                <c:pt idx="13">
                  <c:v>5.5950127000325978E-6</c:v>
                </c:pt>
                <c:pt idx="14">
                  <c:v>2.7647664799790306E-6</c:v>
                </c:pt>
                <c:pt idx="15">
                  <c:v>1.3491956498690172E-6</c:v>
                </c:pt>
                <c:pt idx="16">
                  <c:v>6.4131201993333775E-7</c:v>
                </c:pt>
                <c:pt idx="17">
                  <c:v>2.8734504997629529E-7</c:v>
                </c:pt>
                <c:pt idx="18">
                  <c:v>1.1030028002068093E-7</c:v>
                </c:pt>
                <c:pt idx="19">
                  <c:v>2.1765199864631768E-8</c:v>
                </c:pt>
                <c:pt idx="20">
                  <c:v>2.2285820078238316E-8</c:v>
                </c:pt>
                <c:pt idx="21">
                  <c:v>4.4267560062039024E-8</c:v>
                </c:pt>
              </c:numCache>
            </c:numRef>
          </c:yVal>
          <c:smooth val="0"/>
        </c:ser>
        <c:ser>
          <c:idx val="1"/>
          <c:order val="1"/>
          <c:tx>
            <c:v>simpson</c:v>
          </c:tx>
          <c:spPr>
            <a:ln w="28575">
              <a:solidFill>
                <a:schemeClr val="accent2"/>
              </a:solidFill>
            </a:ln>
          </c:spPr>
          <c:xVal>
            <c:numRef>
              <c:f>Sheet1!$K$23:$K$212</c:f>
              <c:numCache>
                <c:formatCode>General</c:formatCode>
                <c:ptCount val="190"/>
                <c:pt idx="0">
                  <c:v>0.6020599913279624</c:v>
                </c:pt>
                <c:pt idx="1">
                  <c:v>0.77815125038364363</c:v>
                </c:pt>
                <c:pt idx="2">
                  <c:v>0.90308998699194354</c:v>
                </c:pt>
                <c:pt idx="3">
                  <c:v>1</c:v>
                </c:pt>
                <c:pt idx="4">
                  <c:v>1.0791812460476249</c:v>
                </c:pt>
                <c:pt idx="5">
                  <c:v>1.146128035678238</c:v>
                </c:pt>
                <c:pt idx="6">
                  <c:v>1.2041199826559248</c:v>
                </c:pt>
                <c:pt idx="7">
                  <c:v>1.255272505103306</c:v>
                </c:pt>
                <c:pt idx="8">
                  <c:v>1.3010299956639813</c:v>
                </c:pt>
                <c:pt idx="9">
                  <c:v>1.3424226808222062</c:v>
                </c:pt>
                <c:pt idx="10">
                  <c:v>1.3802112417116059</c:v>
                </c:pt>
                <c:pt idx="11">
                  <c:v>1.414973347970818</c:v>
                </c:pt>
                <c:pt idx="12">
                  <c:v>1.4471580313422192</c:v>
                </c:pt>
                <c:pt idx="13">
                  <c:v>1.4771212547196624</c:v>
                </c:pt>
                <c:pt idx="14">
                  <c:v>1.505149978319906</c:v>
                </c:pt>
                <c:pt idx="15">
                  <c:v>1.5314789170422551</c:v>
                </c:pt>
                <c:pt idx="16">
                  <c:v>1.5563025007672873</c:v>
                </c:pt>
                <c:pt idx="17">
                  <c:v>1.5797835966168101</c:v>
                </c:pt>
                <c:pt idx="18">
                  <c:v>1.6020599913279623</c:v>
                </c:pt>
                <c:pt idx="19">
                  <c:v>1.6232492903979006</c:v>
                </c:pt>
                <c:pt idx="20">
                  <c:v>1.6434526764861874</c:v>
                </c:pt>
                <c:pt idx="21">
                  <c:v>1.6627578316815741</c:v>
                </c:pt>
                <c:pt idx="22">
                  <c:v>1.6812412373755872</c:v>
                </c:pt>
                <c:pt idx="23">
                  <c:v>1.6989700043360187</c:v>
                </c:pt>
                <c:pt idx="24">
                  <c:v>1.7160033436347992</c:v>
                </c:pt>
                <c:pt idx="25">
                  <c:v>1.7323937598229686</c:v>
                </c:pt>
                <c:pt idx="26">
                  <c:v>1.7481880270062005</c:v>
                </c:pt>
                <c:pt idx="27">
                  <c:v>1.7634279935629373</c:v>
                </c:pt>
                <c:pt idx="28">
                  <c:v>1.7781512503836436</c:v>
                </c:pt>
                <c:pt idx="29">
                  <c:v>1.7923916894982539</c:v>
                </c:pt>
                <c:pt idx="30">
                  <c:v>1.8061799739838871</c:v>
                </c:pt>
                <c:pt idx="31">
                  <c:v>1.8195439355418688</c:v>
                </c:pt>
                <c:pt idx="32">
                  <c:v>1.8325089127062364</c:v>
                </c:pt>
                <c:pt idx="33">
                  <c:v>1.8450980400142569</c:v>
                </c:pt>
                <c:pt idx="34">
                  <c:v>1.8573324964312685</c:v>
                </c:pt>
                <c:pt idx="35">
                  <c:v>1.8692317197309762</c:v>
                </c:pt>
                <c:pt idx="36">
                  <c:v>1.8808135922807914</c:v>
                </c:pt>
                <c:pt idx="37">
                  <c:v>1.8920946026904804</c:v>
                </c:pt>
                <c:pt idx="38">
                  <c:v>1.9030899869919435</c:v>
                </c:pt>
                <c:pt idx="39">
                  <c:v>1.9138138523837167</c:v>
                </c:pt>
                <c:pt idx="40">
                  <c:v>1.9242792860618816</c:v>
                </c:pt>
                <c:pt idx="41">
                  <c:v>1.9344984512435677</c:v>
                </c:pt>
                <c:pt idx="42">
                  <c:v>1.9444826721501687</c:v>
                </c:pt>
                <c:pt idx="43">
                  <c:v>1.954242509439325</c:v>
                </c:pt>
                <c:pt idx="44">
                  <c:v>1.9637878273455553</c:v>
                </c:pt>
                <c:pt idx="45">
                  <c:v>1.9731278535996986</c:v>
                </c:pt>
                <c:pt idx="46">
                  <c:v>1.9822712330395684</c:v>
                </c:pt>
                <c:pt idx="47">
                  <c:v>1.9912260756924949</c:v>
                </c:pt>
                <c:pt idx="48">
                  <c:v>2</c:v>
                </c:pt>
                <c:pt idx="49">
                  <c:v>2.0086001717619175</c:v>
                </c:pt>
                <c:pt idx="50">
                  <c:v>2.0170333392987803</c:v>
                </c:pt>
                <c:pt idx="51">
                  <c:v>2.0253058652647704</c:v>
                </c:pt>
                <c:pt idx="52">
                  <c:v>2.0334237554869499</c:v>
                </c:pt>
                <c:pt idx="53">
                  <c:v>2.0413926851582249</c:v>
                </c:pt>
                <c:pt idx="54">
                  <c:v>2.0492180226701815</c:v>
                </c:pt>
                <c:pt idx="55">
                  <c:v>2.0569048513364727</c:v>
                </c:pt>
                <c:pt idx="56">
                  <c:v>2.0644579892269186</c:v>
                </c:pt>
                <c:pt idx="57">
                  <c:v>2.0718820073061255</c:v>
                </c:pt>
                <c:pt idx="58">
                  <c:v>2.0791812460476247</c:v>
                </c:pt>
                <c:pt idx="59">
                  <c:v>2.0863598306747484</c:v>
                </c:pt>
                <c:pt idx="60">
                  <c:v>2.0934216851622351</c:v>
                </c:pt>
                <c:pt idx="61">
                  <c:v>2.1003705451175629</c:v>
                </c:pt>
                <c:pt idx="62">
                  <c:v>2.1072099696478683</c:v>
                </c:pt>
                <c:pt idx="63">
                  <c:v>2.1139433523068369</c:v>
                </c:pt>
                <c:pt idx="64">
                  <c:v>2.12057393120585</c:v>
                </c:pt>
                <c:pt idx="65">
                  <c:v>2.1271047983648077</c:v>
                </c:pt>
                <c:pt idx="66">
                  <c:v>2.1335389083702174</c:v>
                </c:pt>
                <c:pt idx="67">
                  <c:v>2.1398790864012365</c:v>
                </c:pt>
                <c:pt idx="68">
                  <c:v>2.1461280356782382</c:v>
                </c:pt>
                <c:pt idx="69">
                  <c:v>2.1522883443830563</c:v>
                </c:pt>
                <c:pt idx="70">
                  <c:v>2.1583624920952498</c:v>
                </c:pt>
                <c:pt idx="71">
                  <c:v>2.1643528557844371</c:v>
                </c:pt>
                <c:pt idx="72">
                  <c:v>2.1702617153949575</c:v>
                </c:pt>
                <c:pt idx="73">
                  <c:v>2.1760912590556813</c:v>
                </c:pt>
                <c:pt idx="74">
                  <c:v>2.1818435879447726</c:v>
                </c:pt>
                <c:pt idx="75">
                  <c:v>2.1875207208364631</c:v>
                </c:pt>
                <c:pt idx="76">
                  <c:v>2.1931245983544616</c:v>
                </c:pt>
                <c:pt idx="77">
                  <c:v>2.1986570869544226</c:v>
                </c:pt>
                <c:pt idx="78">
                  <c:v>2.2041199826559246</c:v>
                </c:pt>
                <c:pt idx="79">
                  <c:v>2.2095150145426308</c:v>
                </c:pt>
                <c:pt idx="80">
                  <c:v>2.214843848047698</c:v>
                </c:pt>
                <c:pt idx="81">
                  <c:v>2.220108088040055</c:v>
                </c:pt>
                <c:pt idx="82">
                  <c:v>2.2253092817258628</c:v>
                </c:pt>
                <c:pt idx="83">
                  <c:v>2.2304489213782741</c:v>
                </c:pt>
                <c:pt idx="84">
                  <c:v>2.2355284469075487</c:v>
                </c:pt>
                <c:pt idx="85">
                  <c:v>2.2405492482825999</c:v>
                </c:pt>
                <c:pt idx="86">
                  <c:v>2.2455126678141499</c:v>
                </c:pt>
                <c:pt idx="87">
                  <c:v>2.2504200023088941</c:v>
                </c:pt>
                <c:pt idx="88">
                  <c:v>2.255272505103306</c:v>
                </c:pt>
                <c:pt idx="89">
                  <c:v>2.2600713879850747</c:v>
                </c:pt>
                <c:pt idx="90">
                  <c:v>2.2648178230095364</c:v>
                </c:pt>
                <c:pt idx="91">
                  <c:v>2.2695129442179165</c:v>
                </c:pt>
                <c:pt idx="92">
                  <c:v>2.27415784926368</c:v>
                </c:pt>
                <c:pt idx="93">
                  <c:v>2.2787536009528289</c:v>
                </c:pt>
                <c:pt idx="94">
                  <c:v>2.2833012287035497</c:v>
                </c:pt>
              </c:numCache>
            </c:numRef>
          </c:xVal>
          <c:yVal>
            <c:numRef>
              <c:f>Sheet1!$L$23:$L$212</c:f>
              <c:numCache>
                <c:formatCode>0.00000000000_ </c:formatCode>
                <c:ptCount val="190"/>
                <c:pt idx="0">
                  <c:v>1.7066673333339999E-2</c:v>
                </c:pt>
                <c:pt idx="1">
                  <c:v>3.3712000823098442E-3</c:v>
                </c:pt>
                <c:pt idx="2">
                  <c:v>1.0666733333399847E-3</c:v>
                </c:pt>
                <c:pt idx="3">
                  <c:v>4.3691333333994997E-4</c:v>
                </c:pt>
                <c:pt idx="4">
                  <c:v>2.1070625514996166E-4</c:v>
                </c:pt>
                <c:pt idx="5">
                  <c:v>1.1373705677986123E-4</c:v>
                </c:pt>
                <c:pt idx="6">
                  <c:v>6.6673333339872798E-5</c:v>
                </c:pt>
                <c:pt idx="7">
                  <c:v>4.1626338469935575E-5</c:v>
                </c:pt>
                <c:pt idx="8">
                  <c:v>2.7313333339940016E-5</c:v>
                </c:pt>
                <c:pt idx="9">
                  <c:v>1.8657487429907249E-5</c:v>
                </c:pt>
                <c:pt idx="10">
                  <c:v>1.3175390950026511E-5</c:v>
                </c:pt>
                <c:pt idx="11">
                  <c:v>9.5674897100384015E-6</c:v>
                </c:pt>
                <c:pt idx="12">
                  <c:v>7.1148160498690771E-6</c:v>
                </c:pt>
                <c:pt idx="13">
                  <c:v>5.4005761298547839E-6</c:v>
                </c:pt>
                <c:pt idx="14">
                  <c:v>4.1733333400184591E-6</c:v>
                </c:pt>
                <c:pt idx="15">
                  <c:v>3.2761038999407077E-6</c:v>
                </c:pt>
                <c:pt idx="16">
                  <c:v>2.60789615991186E-6</c:v>
                </c:pt>
                <c:pt idx="17">
                  <c:v>2.1020056200082848E-6</c:v>
                </c:pt>
                <c:pt idx="18">
                  <c:v>1.7133333398700046E-6</c:v>
                </c:pt>
                <c:pt idx="19">
                  <c:v>1.4107455599265961E-6</c:v>
                </c:pt>
                <c:pt idx="20">
                  <c:v>1.1723429700349897E-6</c:v>
                </c:pt>
                <c:pt idx="21">
                  <c:v>9.8245888002779225E-7</c:v>
                </c:pt>
                <c:pt idx="22">
                  <c:v>8.2971194004244353E-7</c:v>
                </c:pt>
                <c:pt idx="23">
                  <c:v>7.0571733989943652E-7</c:v>
                </c:pt>
                <c:pt idx="24">
                  <c:v>6.0421810998967374E-7</c:v>
                </c:pt>
                <c:pt idx="25">
                  <c:v>5.2048977994267887E-7</c:v>
                </c:pt>
                <c:pt idx="26">
                  <c:v>4.5092600986507136E-7</c:v>
                </c:pt>
                <c:pt idx="27">
                  <c:v>3.9274614005435637E-7</c:v>
                </c:pt>
                <c:pt idx="28">
                  <c:v>3.4378600988205221E-7</c:v>
                </c:pt>
                <c:pt idx="29">
                  <c:v>3.0234664993855631E-7</c:v>
                </c:pt>
                <c:pt idx="30">
                  <c:v>2.6708333988878508E-7</c:v>
                </c:pt>
                <c:pt idx="31">
                  <c:v>2.3692371997618977E-7</c:v>
                </c:pt>
                <c:pt idx="32">
                  <c:v>2.1100650005045907E-7</c:v>
                </c:pt>
                <c:pt idx="33">
                  <c:v>1.8863530004686879E-7</c:v>
                </c:pt>
                <c:pt idx="34">
                  <c:v>1.6924350987324033E-7</c:v>
                </c:pt>
                <c:pt idx="35">
                  <c:v>1.5236742001434322E-7</c:v>
                </c:pt>
                <c:pt idx="36">
                  <c:v>1.3762535999717329E-7</c:v>
                </c:pt>
                <c:pt idx="37">
                  <c:v>1.2470151999899315E-7</c:v>
                </c:pt>
                <c:pt idx="38">
                  <c:v>1.1333334004604012E-7</c:v>
                </c:pt>
                <c:pt idx="39">
                  <c:v>1.0330140987058201E-7</c:v>
                </c:pt>
                <c:pt idx="40">
                  <c:v>9.4421599872163142E-8</c:v>
                </c:pt>
                <c:pt idx="41">
                  <c:v>8.6538729959784177E-8</c:v>
                </c:pt>
                <c:pt idx="42">
                  <c:v>7.9521439877439093E-8</c:v>
                </c:pt>
                <c:pt idx="43">
                  <c:v>7.3258139998699789E-8</c:v>
                </c:pt>
                <c:pt idx="44">
                  <c:v>6.7653679991508398E-8</c:v>
                </c:pt>
                <c:pt idx="45">
                  <c:v>6.2626619889982749E-8</c:v>
                </c:pt>
                <c:pt idx="46">
                  <c:v>5.8106999878404508E-8</c:v>
                </c:pt>
                <c:pt idx="47">
                  <c:v>5.4034599905605774E-8</c:v>
                </c:pt>
                <c:pt idx="48">
                  <c:v>5.0357339853590588E-8</c:v>
                </c:pt>
                <c:pt idx="49">
                  <c:v>4.7030090044586359E-8</c:v>
                </c:pt>
                <c:pt idx="50">
                  <c:v>4.4013629851846758E-8</c:v>
                </c:pt>
                <c:pt idx="51">
                  <c:v>4.1273769957328454E-8</c:v>
                </c:pt>
                <c:pt idx="52">
                  <c:v>3.8780620048584069E-8</c:v>
                </c:pt>
                <c:pt idx="53">
                  <c:v>3.6507989964462695E-8</c:v>
                </c:pt>
                <c:pt idx="54">
                  <c:v>3.4432879880696987E-8</c:v>
                </c:pt>
                <c:pt idx="55">
                  <c:v>3.2535059979466041E-8</c:v>
                </c:pt>
                <c:pt idx="56">
                  <c:v>3.0796639904906442E-8</c:v>
                </c:pt>
                <c:pt idx="57">
                  <c:v>2.9201829843117366E-8</c:v>
                </c:pt>
                <c:pt idx="58">
                  <c:v>2.773662988175829E-8</c:v>
                </c:pt>
                <c:pt idx="59">
                  <c:v>2.6388599971838289E-8</c:v>
                </c:pt>
                <c:pt idx="60">
                  <c:v>2.5146669857534221E-8</c:v>
                </c:pt>
                <c:pt idx="61">
                  <c:v>2.4000979870208994E-8</c:v>
                </c:pt>
                <c:pt idx="62">
                  <c:v>2.2942709954065776E-8</c:v>
                </c:pt>
                <c:pt idx="63">
                  <c:v>2.1963989960127606E-8</c:v>
                </c:pt>
                <c:pt idx="64">
                  <c:v>2.1057739996166447E-8</c:v>
                </c:pt>
                <c:pt idx="65">
                  <c:v>2.0217610030570654E-8</c:v>
                </c:pt>
                <c:pt idx="66">
                  <c:v>1.9437909948294418E-8</c:v>
                </c:pt>
                <c:pt idx="67">
                  <c:v>1.8713489868815714E-8</c:v>
                </c:pt>
                <c:pt idx="68">
                  <c:v>1.8039709948070026E-8</c:v>
                </c:pt>
                <c:pt idx="69">
                  <c:v>1.7412379982317816E-8</c:v>
                </c:pt>
                <c:pt idx="70">
                  <c:v>1.6827719884204839E-8</c:v>
                </c:pt>
                <c:pt idx="71">
                  <c:v>1.6282289960756202E-8</c:v>
                </c:pt>
                <c:pt idx="72">
                  <c:v>1.5772960049176277E-8</c:v>
                </c:pt>
                <c:pt idx="73">
                  <c:v>1.5296919952945132E-8</c:v>
                </c:pt>
                <c:pt idx="74">
                  <c:v>1.4851589957842748E-8</c:v>
                </c:pt>
                <c:pt idx="75">
                  <c:v>1.4434609951763377E-8</c:v>
                </c:pt>
                <c:pt idx="76">
                  <c:v>1.4043849860811974E-8</c:v>
                </c:pt>
                <c:pt idx="77">
                  <c:v>1.3677359911312692E-8</c:v>
                </c:pt>
                <c:pt idx="78">
                  <c:v>1.3333339987653403E-8</c:v>
                </c:pt>
                <c:pt idx="79">
                  <c:v>1.3010170052396575E-8</c:v>
                </c:pt>
                <c:pt idx="80">
                  <c:v>1.2706339980184111E-8</c:v>
                </c:pt>
                <c:pt idx="81">
                  <c:v>1.2420499961862674E-8</c:v>
                </c:pt>
                <c:pt idx="82">
                  <c:v>1.2151349926270427E-8</c:v>
                </c:pt>
                <c:pt idx="83">
                  <c:v>1.189777987242735E-8</c:v>
                </c:pt>
                <c:pt idx="84">
                  <c:v>1.1658670029390805E-8</c:v>
                </c:pt>
                <c:pt idx="85">
                  <c:v>1.1433080038258936E-8</c:v>
                </c:pt>
                <c:pt idx="86">
                  <c:v>1.1220089968233538E-8</c:v>
                </c:pt>
                <c:pt idx="87">
                  <c:v>1.1018870038626005E-8</c:v>
                </c:pt>
                <c:pt idx="88">
                  <c:v>1.0828639984694632E-8</c:v>
                </c:pt>
                <c:pt idx="89">
                  <c:v>1.0648679937830252E-8</c:v>
                </c:pt>
                <c:pt idx="90">
                  <c:v>1.047834996548147E-8</c:v>
                </c:pt>
                <c:pt idx="91">
                  <c:v>1.0317029897066732E-8</c:v>
                </c:pt>
                <c:pt idx="92">
                  <c:v>1.0164169950144242E-8</c:v>
                </c:pt>
                <c:pt idx="93">
                  <c:v>1.0019209906175774E-8</c:v>
                </c:pt>
                <c:pt idx="94">
                  <c:v>9.8816899107845302E-9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286144"/>
        <c:axId val="133286720"/>
      </c:scatterChart>
      <c:valAx>
        <c:axId val="13328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286720"/>
        <c:crosses val="autoZero"/>
        <c:crossBetween val="midCat"/>
      </c:valAx>
      <c:valAx>
        <c:axId val="133286720"/>
        <c:scaling>
          <c:orientation val="minMax"/>
        </c:scaling>
        <c:delete val="0"/>
        <c:axPos val="l"/>
        <c:majorGridlines/>
        <c:numFmt formatCode="0.00000000000_ " sourceLinked="1"/>
        <c:majorTickMark val="out"/>
        <c:minorTickMark val="none"/>
        <c:tickLblPos val="nextTo"/>
        <c:crossAx val="133286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simpson</c:v>
          </c:tx>
          <c:spPr>
            <a:ln w="28575">
              <a:noFill/>
            </a:ln>
          </c:spPr>
          <c:trendline>
            <c:trendlineType val="poly"/>
            <c:order val="3"/>
            <c:dispRSqr val="1"/>
            <c:dispEq val="0"/>
            <c:trendlineLbl>
              <c:layout>
                <c:manualLayout>
                  <c:x val="0.11924300087489063"/>
                  <c:y val="9.2430008748906389E-2"/>
                </c:manualLayout>
              </c:layout>
              <c:numFmt formatCode="General" sourceLinked="0"/>
            </c:trendlineLbl>
          </c:trendline>
          <c:xVal>
            <c:numRef>
              <c:f>Sheet1!$M$23:$M$117</c:f>
              <c:numCache>
                <c:formatCode>General</c:formatCode>
                <c:ptCount val="95"/>
                <c:pt idx="0">
                  <c:v>0.25</c:v>
                </c:pt>
                <c:pt idx="1">
                  <c:v>0.16666666666666666</c:v>
                </c:pt>
                <c:pt idx="2">
                  <c:v>0.125</c:v>
                </c:pt>
                <c:pt idx="3">
                  <c:v>0.1</c:v>
                </c:pt>
                <c:pt idx="4">
                  <c:v>8.3333333333333329E-2</c:v>
                </c:pt>
                <c:pt idx="5">
                  <c:v>7.1428571428571425E-2</c:v>
                </c:pt>
                <c:pt idx="6">
                  <c:v>6.25E-2</c:v>
                </c:pt>
                <c:pt idx="7">
                  <c:v>5.5555555555555552E-2</c:v>
                </c:pt>
                <c:pt idx="8">
                  <c:v>0.05</c:v>
                </c:pt>
                <c:pt idx="9">
                  <c:v>4.5454545454545456E-2</c:v>
                </c:pt>
                <c:pt idx="10">
                  <c:v>4.1666666666666664E-2</c:v>
                </c:pt>
                <c:pt idx="11">
                  <c:v>3.8461538461538464E-2</c:v>
                </c:pt>
                <c:pt idx="12">
                  <c:v>3.5714285714285712E-2</c:v>
                </c:pt>
                <c:pt idx="13">
                  <c:v>3.3333333333333333E-2</c:v>
                </c:pt>
                <c:pt idx="14">
                  <c:v>3.125E-2</c:v>
                </c:pt>
                <c:pt idx="15">
                  <c:v>2.9411764705882353E-2</c:v>
                </c:pt>
                <c:pt idx="16">
                  <c:v>2.7777777777777776E-2</c:v>
                </c:pt>
                <c:pt idx="17">
                  <c:v>2.6315789473684209E-2</c:v>
                </c:pt>
                <c:pt idx="18">
                  <c:v>2.5000000000000001E-2</c:v>
                </c:pt>
                <c:pt idx="19">
                  <c:v>2.3809523809523808E-2</c:v>
                </c:pt>
                <c:pt idx="20">
                  <c:v>2.2727272727272728E-2</c:v>
                </c:pt>
                <c:pt idx="21">
                  <c:v>2.1739130434782608E-2</c:v>
                </c:pt>
                <c:pt idx="22">
                  <c:v>2.0833333333333332E-2</c:v>
                </c:pt>
                <c:pt idx="23">
                  <c:v>0.02</c:v>
                </c:pt>
                <c:pt idx="24">
                  <c:v>1.9230769230769232E-2</c:v>
                </c:pt>
                <c:pt idx="25">
                  <c:v>1.8518518518518517E-2</c:v>
                </c:pt>
                <c:pt idx="26">
                  <c:v>1.7857142857142856E-2</c:v>
                </c:pt>
                <c:pt idx="27">
                  <c:v>1.7241379310344827E-2</c:v>
                </c:pt>
                <c:pt idx="28">
                  <c:v>1.6666666666666666E-2</c:v>
                </c:pt>
                <c:pt idx="29">
                  <c:v>1.6129032258064516E-2</c:v>
                </c:pt>
                <c:pt idx="30">
                  <c:v>1.5625E-2</c:v>
                </c:pt>
                <c:pt idx="31">
                  <c:v>1.5151515151515152E-2</c:v>
                </c:pt>
                <c:pt idx="32">
                  <c:v>1.4705882352941176E-2</c:v>
                </c:pt>
                <c:pt idx="33">
                  <c:v>1.4285714285714285E-2</c:v>
                </c:pt>
                <c:pt idx="34">
                  <c:v>1.3888888888888888E-2</c:v>
                </c:pt>
                <c:pt idx="35">
                  <c:v>1.3513513513513514E-2</c:v>
                </c:pt>
                <c:pt idx="36">
                  <c:v>1.3157894736842105E-2</c:v>
                </c:pt>
                <c:pt idx="37">
                  <c:v>1.282051282051282E-2</c:v>
                </c:pt>
                <c:pt idx="38">
                  <c:v>1.2500000000000001E-2</c:v>
                </c:pt>
                <c:pt idx="39">
                  <c:v>1.2195121951219513E-2</c:v>
                </c:pt>
                <c:pt idx="40">
                  <c:v>1.1904761904761904E-2</c:v>
                </c:pt>
                <c:pt idx="41">
                  <c:v>1.1627906976744186E-2</c:v>
                </c:pt>
                <c:pt idx="42">
                  <c:v>1.1363636363636364E-2</c:v>
                </c:pt>
                <c:pt idx="43">
                  <c:v>1.1111111111111112E-2</c:v>
                </c:pt>
                <c:pt idx="44">
                  <c:v>1.0869565217391304E-2</c:v>
                </c:pt>
                <c:pt idx="45">
                  <c:v>1.0638297872340425E-2</c:v>
                </c:pt>
                <c:pt idx="46">
                  <c:v>1.0416666666666666E-2</c:v>
                </c:pt>
                <c:pt idx="47">
                  <c:v>1.020408163265306E-2</c:v>
                </c:pt>
                <c:pt idx="48">
                  <c:v>0.01</c:v>
                </c:pt>
                <c:pt idx="49">
                  <c:v>9.8039215686274508E-3</c:v>
                </c:pt>
                <c:pt idx="50">
                  <c:v>9.6153846153846159E-3</c:v>
                </c:pt>
                <c:pt idx="51">
                  <c:v>9.433962264150943E-3</c:v>
                </c:pt>
                <c:pt idx="52">
                  <c:v>9.2592592592592587E-3</c:v>
                </c:pt>
                <c:pt idx="53">
                  <c:v>9.0909090909090905E-3</c:v>
                </c:pt>
                <c:pt idx="54">
                  <c:v>8.9285714285714281E-3</c:v>
                </c:pt>
                <c:pt idx="55">
                  <c:v>8.771929824561403E-3</c:v>
                </c:pt>
                <c:pt idx="56">
                  <c:v>8.6206896551724137E-3</c:v>
                </c:pt>
                <c:pt idx="57">
                  <c:v>8.4745762711864406E-3</c:v>
                </c:pt>
                <c:pt idx="58">
                  <c:v>8.3333333333333332E-3</c:v>
                </c:pt>
                <c:pt idx="59">
                  <c:v>8.1967213114754103E-3</c:v>
                </c:pt>
                <c:pt idx="60">
                  <c:v>8.0645161290322578E-3</c:v>
                </c:pt>
                <c:pt idx="61">
                  <c:v>7.9365079365079361E-3</c:v>
                </c:pt>
                <c:pt idx="62">
                  <c:v>7.8125E-3</c:v>
                </c:pt>
                <c:pt idx="63">
                  <c:v>7.6923076923076927E-3</c:v>
                </c:pt>
                <c:pt idx="64">
                  <c:v>7.575757575757576E-3</c:v>
                </c:pt>
                <c:pt idx="65">
                  <c:v>7.462686567164179E-3</c:v>
                </c:pt>
                <c:pt idx="66">
                  <c:v>7.3529411764705881E-3</c:v>
                </c:pt>
                <c:pt idx="67">
                  <c:v>7.246376811594203E-3</c:v>
                </c:pt>
                <c:pt idx="68">
                  <c:v>7.1428571428571426E-3</c:v>
                </c:pt>
                <c:pt idx="69">
                  <c:v>7.0422535211267607E-3</c:v>
                </c:pt>
                <c:pt idx="70">
                  <c:v>6.9444444444444441E-3</c:v>
                </c:pt>
                <c:pt idx="71">
                  <c:v>6.8493150684931503E-3</c:v>
                </c:pt>
                <c:pt idx="72">
                  <c:v>6.7567567567567571E-3</c:v>
                </c:pt>
                <c:pt idx="73">
                  <c:v>6.6666666666666671E-3</c:v>
                </c:pt>
                <c:pt idx="74">
                  <c:v>6.5789473684210523E-3</c:v>
                </c:pt>
                <c:pt idx="75">
                  <c:v>6.4935064935064939E-3</c:v>
                </c:pt>
                <c:pt idx="76">
                  <c:v>6.41025641025641E-3</c:v>
                </c:pt>
                <c:pt idx="77">
                  <c:v>6.3291139240506328E-3</c:v>
                </c:pt>
                <c:pt idx="78">
                  <c:v>6.2500000000000003E-3</c:v>
                </c:pt>
                <c:pt idx="79">
                  <c:v>6.1728395061728392E-3</c:v>
                </c:pt>
                <c:pt idx="80">
                  <c:v>6.0975609756097563E-3</c:v>
                </c:pt>
                <c:pt idx="81">
                  <c:v>6.024096385542169E-3</c:v>
                </c:pt>
                <c:pt idx="82">
                  <c:v>5.9523809523809521E-3</c:v>
                </c:pt>
                <c:pt idx="83">
                  <c:v>5.8823529411764705E-3</c:v>
                </c:pt>
                <c:pt idx="84">
                  <c:v>5.8139534883720929E-3</c:v>
                </c:pt>
                <c:pt idx="85">
                  <c:v>5.7471264367816091E-3</c:v>
                </c:pt>
                <c:pt idx="86">
                  <c:v>5.681818181818182E-3</c:v>
                </c:pt>
                <c:pt idx="87">
                  <c:v>5.6179775280898875E-3</c:v>
                </c:pt>
                <c:pt idx="88">
                  <c:v>5.5555555555555558E-3</c:v>
                </c:pt>
                <c:pt idx="89">
                  <c:v>5.4945054945054949E-3</c:v>
                </c:pt>
                <c:pt idx="90">
                  <c:v>5.434782608695652E-3</c:v>
                </c:pt>
                <c:pt idx="91">
                  <c:v>5.3763440860215058E-3</c:v>
                </c:pt>
                <c:pt idx="92">
                  <c:v>5.3191489361702126E-3</c:v>
                </c:pt>
                <c:pt idx="93">
                  <c:v>5.263157894736842E-3</c:v>
                </c:pt>
                <c:pt idx="94">
                  <c:v>5.208333333333333E-3</c:v>
                </c:pt>
              </c:numCache>
            </c:numRef>
          </c:xVal>
          <c:yVal>
            <c:numRef>
              <c:f>Sheet1!$L$23:$L$117</c:f>
              <c:numCache>
                <c:formatCode>0.00000000000_ </c:formatCode>
                <c:ptCount val="95"/>
                <c:pt idx="0">
                  <c:v>1.7066673333339999E-2</c:v>
                </c:pt>
                <c:pt idx="1">
                  <c:v>3.3712000823098442E-3</c:v>
                </c:pt>
                <c:pt idx="2">
                  <c:v>1.0666733333399847E-3</c:v>
                </c:pt>
                <c:pt idx="3">
                  <c:v>4.3691333333994997E-4</c:v>
                </c:pt>
                <c:pt idx="4">
                  <c:v>2.1070625514996166E-4</c:v>
                </c:pt>
                <c:pt idx="5">
                  <c:v>1.1373705677986123E-4</c:v>
                </c:pt>
                <c:pt idx="6">
                  <c:v>6.6673333339872798E-5</c:v>
                </c:pt>
                <c:pt idx="7">
                  <c:v>4.1626338469935575E-5</c:v>
                </c:pt>
                <c:pt idx="8">
                  <c:v>2.7313333339940016E-5</c:v>
                </c:pt>
                <c:pt idx="9">
                  <c:v>1.8657487429907249E-5</c:v>
                </c:pt>
                <c:pt idx="10">
                  <c:v>1.3175390950026511E-5</c:v>
                </c:pt>
                <c:pt idx="11">
                  <c:v>9.5674897100384015E-6</c:v>
                </c:pt>
                <c:pt idx="12">
                  <c:v>7.1148160498690771E-6</c:v>
                </c:pt>
                <c:pt idx="13">
                  <c:v>5.4005761298547839E-6</c:v>
                </c:pt>
                <c:pt idx="14">
                  <c:v>4.1733333400184591E-6</c:v>
                </c:pt>
                <c:pt idx="15">
                  <c:v>3.2761038999407077E-6</c:v>
                </c:pt>
                <c:pt idx="16">
                  <c:v>2.60789615991186E-6</c:v>
                </c:pt>
                <c:pt idx="17">
                  <c:v>2.1020056200082848E-6</c:v>
                </c:pt>
                <c:pt idx="18">
                  <c:v>1.7133333398700046E-6</c:v>
                </c:pt>
                <c:pt idx="19">
                  <c:v>1.4107455599265961E-6</c:v>
                </c:pt>
                <c:pt idx="20">
                  <c:v>1.1723429700349897E-6</c:v>
                </c:pt>
                <c:pt idx="21">
                  <c:v>9.8245888002779225E-7</c:v>
                </c:pt>
                <c:pt idx="22">
                  <c:v>8.2971194004244353E-7</c:v>
                </c:pt>
                <c:pt idx="23">
                  <c:v>7.0571733989943652E-7</c:v>
                </c:pt>
                <c:pt idx="24">
                  <c:v>6.0421810998967374E-7</c:v>
                </c:pt>
                <c:pt idx="25">
                  <c:v>5.2048977994267887E-7</c:v>
                </c:pt>
                <c:pt idx="26">
                  <c:v>4.5092600986507136E-7</c:v>
                </c:pt>
                <c:pt idx="27">
                  <c:v>3.9274614005435637E-7</c:v>
                </c:pt>
                <c:pt idx="28">
                  <c:v>3.4378600988205221E-7</c:v>
                </c:pt>
                <c:pt idx="29">
                  <c:v>3.0234664993855631E-7</c:v>
                </c:pt>
                <c:pt idx="30">
                  <c:v>2.6708333988878508E-7</c:v>
                </c:pt>
                <c:pt idx="31">
                  <c:v>2.3692371997618977E-7</c:v>
                </c:pt>
                <c:pt idx="32">
                  <c:v>2.1100650005045907E-7</c:v>
                </c:pt>
                <c:pt idx="33">
                  <c:v>1.8863530004686879E-7</c:v>
                </c:pt>
                <c:pt idx="34">
                  <c:v>1.6924350987324033E-7</c:v>
                </c:pt>
                <c:pt idx="35">
                  <c:v>1.5236742001434322E-7</c:v>
                </c:pt>
                <c:pt idx="36">
                  <c:v>1.3762535999717329E-7</c:v>
                </c:pt>
                <c:pt idx="37">
                  <c:v>1.2470151999899315E-7</c:v>
                </c:pt>
                <c:pt idx="38">
                  <c:v>1.1333334004604012E-7</c:v>
                </c:pt>
                <c:pt idx="39">
                  <c:v>1.0330140987058201E-7</c:v>
                </c:pt>
                <c:pt idx="40">
                  <c:v>9.4421599872163142E-8</c:v>
                </c:pt>
                <c:pt idx="41">
                  <c:v>8.6538729959784177E-8</c:v>
                </c:pt>
                <c:pt idx="42">
                  <c:v>7.9521439877439093E-8</c:v>
                </c:pt>
                <c:pt idx="43">
                  <c:v>7.3258139998699789E-8</c:v>
                </c:pt>
                <c:pt idx="44">
                  <c:v>6.7653679991508398E-8</c:v>
                </c:pt>
                <c:pt idx="45">
                  <c:v>6.2626619889982749E-8</c:v>
                </c:pt>
                <c:pt idx="46">
                  <c:v>5.8106999878404508E-8</c:v>
                </c:pt>
                <c:pt idx="47">
                  <c:v>5.4034599905605774E-8</c:v>
                </c:pt>
                <c:pt idx="48">
                  <c:v>5.0357339853590588E-8</c:v>
                </c:pt>
                <c:pt idx="49">
                  <c:v>4.7030090044586359E-8</c:v>
                </c:pt>
                <c:pt idx="50">
                  <c:v>4.4013629851846758E-8</c:v>
                </c:pt>
                <c:pt idx="51">
                  <c:v>4.1273769957328454E-8</c:v>
                </c:pt>
                <c:pt idx="52">
                  <c:v>3.8780620048584069E-8</c:v>
                </c:pt>
                <c:pt idx="53">
                  <c:v>3.6507989964462695E-8</c:v>
                </c:pt>
                <c:pt idx="54">
                  <c:v>3.4432879880696987E-8</c:v>
                </c:pt>
                <c:pt idx="55">
                  <c:v>3.2535059979466041E-8</c:v>
                </c:pt>
                <c:pt idx="56">
                  <c:v>3.0796639904906442E-8</c:v>
                </c:pt>
                <c:pt idx="57">
                  <c:v>2.9201829843117366E-8</c:v>
                </c:pt>
                <c:pt idx="58">
                  <c:v>2.773662988175829E-8</c:v>
                </c:pt>
                <c:pt idx="59">
                  <c:v>2.6388599971838289E-8</c:v>
                </c:pt>
                <c:pt idx="60">
                  <c:v>2.5146669857534221E-8</c:v>
                </c:pt>
                <c:pt idx="61">
                  <c:v>2.4000979870208994E-8</c:v>
                </c:pt>
                <c:pt idx="62">
                  <c:v>2.2942709954065776E-8</c:v>
                </c:pt>
                <c:pt idx="63">
                  <c:v>2.1963989960127606E-8</c:v>
                </c:pt>
                <c:pt idx="64">
                  <c:v>2.1057739996166447E-8</c:v>
                </c:pt>
                <c:pt idx="65">
                  <c:v>2.0217610030570654E-8</c:v>
                </c:pt>
                <c:pt idx="66">
                  <c:v>1.9437909948294418E-8</c:v>
                </c:pt>
                <c:pt idx="67">
                  <c:v>1.8713489868815714E-8</c:v>
                </c:pt>
                <c:pt idx="68">
                  <c:v>1.8039709948070026E-8</c:v>
                </c:pt>
                <c:pt idx="69">
                  <c:v>1.7412379982317816E-8</c:v>
                </c:pt>
                <c:pt idx="70">
                  <c:v>1.6827719884204839E-8</c:v>
                </c:pt>
                <c:pt idx="71">
                  <c:v>1.6282289960756202E-8</c:v>
                </c:pt>
                <c:pt idx="72">
                  <c:v>1.5772960049176277E-8</c:v>
                </c:pt>
                <c:pt idx="73">
                  <c:v>1.5296919952945132E-8</c:v>
                </c:pt>
                <c:pt idx="74">
                  <c:v>1.4851589957842748E-8</c:v>
                </c:pt>
                <c:pt idx="75">
                  <c:v>1.4434609951763377E-8</c:v>
                </c:pt>
                <c:pt idx="76">
                  <c:v>1.4043849860811974E-8</c:v>
                </c:pt>
                <c:pt idx="77">
                  <c:v>1.3677359911312692E-8</c:v>
                </c:pt>
                <c:pt idx="78">
                  <c:v>1.3333339987653403E-8</c:v>
                </c:pt>
                <c:pt idx="79">
                  <c:v>1.3010170052396575E-8</c:v>
                </c:pt>
                <c:pt idx="80">
                  <c:v>1.2706339980184111E-8</c:v>
                </c:pt>
                <c:pt idx="81">
                  <c:v>1.2420499961862674E-8</c:v>
                </c:pt>
                <c:pt idx="82">
                  <c:v>1.2151349926270427E-8</c:v>
                </c:pt>
                <c:pt idx="83">
                  <c:v>1.189777987242735E-8</c:v>
                </c:pt>
                <c:pt idx="84">
                  <c:v>1.1658670029390805E-8</c:v>
                </c:pt>
                <c:pt idx="85">
                  <c:v>1.1433080038258936E-8</c:v>
                </c:pt>
                <c:pt idx="86">
                  <c:v>1.1220089968233538E-8</c:v>
                </c:pt>
                <c:pt idx="87">
                  <c:v>1.1018870038626005E-8</c:v>
                </c:pt>
                <c:pt idx="88">
                  <c:v>1.0828639984694632E-8</c:v>
                </c:pt>
                <c:pt idx="89">
                  <c:v>1.0648679937830252E-8</c:v>
                </c:pt>
                <c:pt idx="90">
                  <c:v>1.047834996548147E-8</c:v>
                </c:pt>
                <c:pt idx="91">
                  <c:v>1.0317029897066732E-8</c:v>
                </c:pt>
                <c:pt idx="92">
                  <c:v>1.0164169950144242E-8</c:v>
                </c:pt>
                <c:pt idx="93">
                  <c:v>1.0019209906175774E-8</c:v>
                </c:pt>
                <c:pt idx="94">
                  <c:v>9.8816899107845302E-9</c:v>
                </c:pt>
              </c:numCache>
            </c:numRef>
          </c:yVal>
          <c:smooth val="0"/>
        </c:ser>
        <c:ser>
          <c:idx val="1"/>
          <c:order val="1"/>
          <c:tx>
            <c:v>trap</c:v>
          </c:tx>
          <c:spPr>
            <a:ln w="28575">
              <a:noFill/>
            </a:ln>
          </c:spPr>
          <c:trendline>
            <c:trendlineType val="poly"/>
            <c:order val="2"/>
            <c:dispRSqr val="1"/>
            <c:dispEq val="0"/>
            <c:trendlineLbl>
              <c:layout/>
              <c:numFmt formatCode="General" sourceLinked="0"/>
            </c:trendlineLbl>
          </c:trendline>
          <c:xVal>
            <c:numRef>
              <c:f>Sheet1!$E$1:$E$22</c:f>
              <c:numCache>
                <c:formatCode>General</c:formatCode>
                <c:ptCount val="22"/>
                <c:pt idx="0">
                  <c:v>0.25</c:v>
                </c:pt>
                <c:pt idx="1">
                  <c:v>0.125</c:v>
                </c:pt>
                <c:pt idx="2">
                  <c:v>6.25E-2</c:v>
                </c:pt>
                <c:pt idx="3">
                  <c:v>3.125E-2</c:v>
                </c:pt>
                <c:pt idx="4">
                  <c:v>1.5625E-2</c:v>
                </c:pt>
                <c:pt idx="5">
                  <c:v>7.8125E-3</c:v>
                </c:pt>
                <c:pt idx="6">
                  <c:v>3.90625E-3</c:v>
                </c:pt>
                <c:pt idx="7">
                  <c:v>1.953125E-3</c:v>
                </c:pt>
                <c:pt idx="8">
                  <c:v>9.765625E-4</c:v>
                </c:pt>
                <c:pt idx="9">
                  <c:v>4.8828125E-4</c:v>
                </c:pt>
                <c:pt idx="10">
                  <c:v>2.44140625E-4</c:v>
                </c:pt>
                <c:pt idx="11">
                  <c:v>1.220703125E-4</c:v>
                </c:pt>
                <c:pt idx="12">
                  <c:v>6.103515625E-5</c:v>
                </c:pt>
                <c:pt idx="13">
                  <c:v>3.0517578125E-5</c:v>
                </c:pt>
                <c:pt idx="14">
                  <c:v>1.52587890625E-5</c:v>
                </c:pt>
                <c:pt idx="15">
                  <c:v>7.62939453125E-6</c:v>
                </c:pt>
                <c:pt idx="16">
                  <c:v>3.814697265625E-6</c:v>
                </c:pt>
                <c:pt idx="17">
                  <c:v>1.9073486328125E-6</c:v>
                </c:pt>
                <c:pt idx="18">
                  <c:v>9.5367431640625E-7</c:v>
                </c:pt>
                <c:pt idx="19">
                  <c:v>4.76837158203125E-7</c:v>
                </c:pt>
                <c:pt idx="20">
                  <c:v>2.384185791015625E-7</c:v>
                </c:pt>
                <c:pt idx="21">
                  <c:v>1.1920928955078125E-7</c:v>
                </c:pt>
              </c:numCache>
            </c:numRef>
          </c:xVal>
          <c:yVal>
            <c:numRef>
              <c:f>Sheet1!$D$1:$D$22</c:f>
              <c:numCache>
                <c:formatCode>0.00000000000_ </c:formatCode>
                <c:ptCount val="22"/>
                <c:pt idx="0">
                  <c:v>0.10933340000000014</c:v>
                </c:pt>
                <c:pt idx="1">
                  <c:v>1.6533400000010134E-2</c:v>
                </c:pt>
                <c:pt idx="2">
                  <c:v>1.6165999999899761E-3</c:v>
                </c:pt>
                <c:pt idx="3">
                  <c:v>3.3009749999899363E-3</c:v>
                </c:pt>
                <c:pt idx="4">
                  <c:v>2.2749984374998977E-3</c:v>
                </c:pt>
                <c:pt idx="5">
                  <c:v>1.293687402339927E-3</c:v>
                </c:pt>
                <c:pt idx="6">
                  <c:v>6.8587108763007443E-4</c:v>
                </c:pt>
                <c:pt idx="7">
                  <c:v>3.5266772420006198E-4</c:v>
                </c:pt>
                <c:pt idx="8">
                  <c:v>1.7874192811007106E-4</c:v>
                </c:pt>
                <c:pt idx="9">
                  <c:v>8.9947981889881845E-5</c:v>
                </c:pt>
                <c:pt idx="10">
                  <c:v>4.5093245309990593E-5</c:v>
                </c:pt>
                <c:pt idx="11">
                  <c:v>2.2551436089868204E-5</c:v>
                </c:pt>
                <c:pt idx="12">
                  <c:v>1.1251922090060873E-5</c:v>
                </c:pt>
                <c:pt idx="13">
                  <c:v>5.5950127000325978E-6</c:v>
                </c:pt>
                <c:pt idx="14">
                  <c:v>2.7647664799790306E-6</c:v>
                </c:pt>
                <c:pt idx="15">
                  <c:v>1.3491956498690172E-6</c:v>
                </c:pt>
                <c:pt idx="16">
                  <c:v>6.4131201993333775E-7</c:v>
                </c:pt>
                <c:pt idx="17">
                  <c:v>2.8734504997629529E-7</c:v>
                </c:pt>
                <c:pt idx="18">
                  <c:v>1.1030028002068093E-7</c:v>
                </c:pt>
                <c:pt idx="19">
                  <c:v>2.1765199864631768E-8</c:v>
                </c:pt>
                <c:pt idx="20">
                  <c:v>2.2285820078238316E-8</c:v>
                </c:pt>
                <c:pt idx="21">
                  <c:v>4.4267560062039024E-8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97184"/>
        <c:axId val="128198336"/>
      </c:scatterChart>
      <c:valAx>
        <c:axId val="12819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198336"/>
        <c:crosses val="autoZero"/>
        <c:crossBetween val="midCat"/>
      </c:valAx>
      <c:valAx>
        <c:axId val="128198336"/>
        <c:scaling>
          <c:orientation val="minMax"/>
        </c:scaling>
        <c:delete val="0"/>
        <c:axPos val="l"/>
        <c:majorGridlines/>
        <c:numFmt formatCode="0.00000000000_ " sourceLinked="1"/>
        <c:majorTickMark val="out"/>
        <c:minorTickMark val="none"/>
        <c:tickLblPos val="nextTo"/>
        <c:crossAx val="128197184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FF7A0-C5B8-4991-BD6F-22358CA59668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FA0F9-42B3-4C6C-9B5F-D590CD325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46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05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65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8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08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87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2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5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38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66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69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66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B495-D481-494A-BDD5-5A68EDA58505}" type="datetimeFigureOut">
              <a:rPr lang="ko-KR" altLang="en-US" smtClean="0"/>
              <a:t>2016-05-02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3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80528" y="-27384"/>
            <a:ext cx="7200800" cy="252028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Numerical Method </a:t>
            </a:r>
            <a:r>
              <a:rPr lang="en-US" altLang="ko-KR" dirty="0" smtClean="0"/>
              <a:t>Hw07</a:t>
            </a:r>
            <a:br>
              <a:rPr lang="en-US" altLang="ko-KR" dirty="0" smtClean="0"/>
            </a:br>
            <a:r>
              <a:rPr lang="en-US" altLang="ko-KR" dirty="0" smtClean="0"/>
              <a:t>numerical integration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95736" y="184273"/>
            <a:ext cx="6858000" cy="53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altLang="ko-KR" dirty="0" smtClean="0"/>
              <a:t> </a:t>
            </a:r>
            <a:r>
              <a:rPr lang="ko-KR" altLang="en-US" dirty="0" err="1" smtClean="0"/>
              <a:t>조현렬</a:t>
            </a:r>
            <a:endParaRPr lang="ko-KR" altLang="en-US" dirty="0"/>
          </a:p>
        </p:txBody>
      </p:sp>
      <p:sp>
        <p:nvSpPr>
          <p:cNvPr id="4" name="AutoShape 2" descr="numerical methods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26" name="Picture 2" descr="http://spiff.rit.edu/classes/phys317/lectures/num_integ_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4" y="1916832"/>
            <a:ext cx="8652197" cy="460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70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977" y="116632"/>
            <a:ext cx="1425679" cy="980728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</a:rPr>
              <a:t>Hw7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9632" y="0"/>
            <a:ext cx="7715200" cy="748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200" dirty="0"/>
              <a:t> </a:t>
            </a:r>
            <a:r>
              <a:rPr lang="en-US" altLang="ko-KR" sz="2200" dirty="0"/>
              <a:t>x = 0 ~ 0.8 </a:t>
            </a:r>
            <a:r>
              <a:rPr lang="ko-KR" altLang="en-US" sz="2200" dirty="0"/>
              <a:t>의 구간에서 다음의 식을 적분하라</a:t>
            </a:r>
            <a:r>
              <a:rPr lang="en-US" altLang="ko-KR" sz="2200" dirty="0"/>
              <a:t>. </a:t>
            </a:r>
            <a:endParaRPr lang="en-US" altLang="ko-KR" sz="2200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94623"/>
            <a:ext cx="6256224" cy="50405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726" y="1484784"/>
            <a:ext cx="6568626" cy="1217713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603" y="3140968"/>
            <a:ext cx="6549966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43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08520" y="-174240"/>
            <a:ext cx="1425679" cy="980728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</a:rPr>
              <a:t>Hw6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5616" y="0"/>
            <a:ext cx="7715200" cy="748679"/>
          </a:xfrm>
        </p:spPr>
        <p:txBody>
          <a:bodyPr>
            <a:noAutofit/>
          </a:bodyPr>
          <a:lstStyle/>
          <a:p>
            <a:r>
              <a:rPr lang="ko-KR" altLang="en-US" sz="2200" dirty="0" smtClean="0"/>
              <a:t>코</a:t>
            </a:r>
            <a:r>
              <a:rPr lang="ko-KR" altLang="en-US" sz="2200" dirty="0"/>
              <a:t>드</a:t>
            </a:r>
            <a:endParaRPr lang="ko-KR" altLang="en-US" sz="22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027" y="3068960"/>
            <a:ext cx="4502247" cy="363014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9" y="4023959"/>
            <a:ext cx="3833457" cy="1720141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5286375" cy="13906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580112" y="162880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Err         =0.00000001  // 10^-8</a:t>
            </a:r>
          </a:p>
          <a:p>
            <a:r>
              <a:rPr lang="en-US" altLang="ko-KR" dirty="0" err="1" smtClean="0"/>
              <a:t>Truevalue</a:t>
            </a:r>
            <a:r>
              <a:rPr lang="en-US" altLang="ko-KR" dirty="0" smtClean="0"/>
              <a:t>=1.64053334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7101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08520" y="-174240"/>
            <a:ext cx="1425679" cy="980728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</a:rPr>
              <a:t>Hw6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15616" y="0"/>
            <a:ext cx="7715200" cy="748679"/>
          </a:xfrm>
        </p:spPr>
        <p:txBody>
          <a:bodyPr>
            <a:noAutofit/>
          </a:bodyPr>
          <a:lstStyle/>
          <a:p>
            <a:r>
              <a:rPr lang="ko-KR" altLang="en-US" sz="2200" dirty="0" smtClean="0"/>
              <a:t>코</a:t>
            </a:r>
            <a:r>
              <a:rPr lang="ko-KR" altLang="en-US" sz="2200" dirty="0"/>
              <a:t>드</a:t>
            </a:r>
            <a:endParaRPr lang="ko-KR" altLang="en-US" sz="22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5" y="3789040"/>
            <a:ext cx="8348179" cy="2795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9024" y="764704"/>
            <a:ext cx="5205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Err         =0.00000001  // 10^-8</a:t>
            </a:r>
          </a:p>
          <a:p>
            <a:r>
              <a:rPr lang="en-US" altLang="ko-KR" dirty="0" err="1" smtClean="0"/>
              <a:t>Truevalue</a:t>
            </a:r>
            <a:r>
              <a:rPr lang="en-US" altLang="ko-KR" dirty="0" smtClean="0"/>
              <a:t>=1.64053334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N=</a:t>
            </a:r>
            <a:r>
              <a:rPr lang="ko-KR" altLang="en-US" dirty="0" smtClean="0"/>
              <a:t>구간의 수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Trap n=3.35544*10^7</a:t>
            </a:r>
          </a:p>
          <a:p>
            <a:endParaRPr lang="en-US" altLang="ko-KR" dirty="0"/>
          </a:p>
          <a:p>
            <a:r>
              <a:rPr lang="en-US" altLang="ko-KR" dirty="0" smtClean="0"/>
              <a:t>Simpson n=194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9335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977" y="116632"/>
            <a:ext cx="1425679" cy="980728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</a:rPr>
              <a:t>Hw7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9632" y="0"/>
            <a:ext cx="7715200" cy="748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200" dirty="0"/>
              <a:t> </a:t>
            </a:r>
            <a:r>
              <a:rPr lang="en-US" altLang="ko-KR" sz="2200" dirty="0" smtClean="0"/>
              <a:t>* </a:t>
            </a:r>
            <a:r>
              <a:rPr lang="ko-KR" altLang="en-US" sz="2200" dirty="0" smtClean="0"/>
              <a:t>결과</a:t>
            </a:r>
            <a:r>
              <a:rPr lang="en-US" altLang="ko-KR" sz="2200" dirty="0" smtClean="0"/>
              <a:t>&amp;</a:t>
            </a:r>
            <a:r>
              <a:rPr lang="ko-KR" altLang="en-US" sz="2200" dirty="0" smtClean="0"/>
              <a:t>분석</a:t>
            </a:r>
            <a:r>
              <a:rPr lang="en-US" altLang="ko-KR" sz="2200" dirty="0" smtClean="0"/>
              <a:t> </a:t>
            </a:r>
          </a:p>
        </p:txBody>
      </p:sp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274748"/>
              </p:ext>
            </p:extLst>
          </p:nvPr>
        </p:nvGraphicFramePr>
        <p:xfrm>
          <a:off x="395536" y="980728"/>
          <a:ext cx="50405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8610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X: log(n), Y: abs(error)</a:t>
            </a:r>
            <a:endParaRPr lang="ko-KR" altLang="en-US" dirty="0"/>
          </a:p>
        </p:txBody>
      </p:sp>
      <p:graphicFrame>
        <p:nvGraphicFramePr>
          <p:cNvPr id="10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011775"/>
              </p:ext>
            </p:extLst>
          </p:nvPr>
        </p:nvGraphicFramePr>
        <p:xfrm>
          <a:off x="4672609" y="1117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16016" y="38610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X: 1/n(=h/(b-a)), Y: abs(error)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28384" y="27809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3</a:t>
            </a:r>
            <a:r>
              <a:rPr lang="ko-KR" altLang="en-US" dirty="0" smtClean="0"/>
              <a:t>차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458112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이론과 동일하게 </a:t>
            </a:r>
            <a:r>
              <a:rPr lang="en-US" altLang="ko-KR" dirty="0" smtClean="0"/>
              <a:t>error</a:t>
            </a:r>
            <a:r>
              <a:rPr lang="ko-KR" altLang="en-US" dirty="0" smtClean="0"/>
              <a:t>가 </a:t>
            </a:r>
            <a:r>
              <a:rPr lang="en-US" altLang="ko-KR" dirty="0" err="1" smtClean="0"/>
              <a:t>simpson</a:t>
            </a:r>
            <a:r>
              <a:rPr lang="en-US" altLang="ko-KR" dirty="0" smtClean="0"/>
              <a:t> method</a:t>
            </a:r>
            <a:r>
              <a:rPr lang="ko-KR" altLang="en-US" dirty="0" smtClean="0"/>
              <a:t>가 </a:t>
            </a:r>
            <a:r>
              <a:rPr lang="ko-KR" altLang="en-US" dirty="0" err="1" smtClean="0"/>
              <a:t>더빠르게</a:t>
            </a:r>
            <a:r>
              <a:rPr lang="ko-KR" altLang="en-US" dirty="0" smtClean="0"/>
              <a:t> 수렴되고</a:t>
            </a:r>
            <a:endParaRPr lang="en-US" altLang="ko-KR" dirty="0" smtClean="0"/>
          </a:p>
          <a:p>
            <a:r>
              <a:rPr lang="en-US" altLang="ko-KR" dirty="0" smtClean="0"/>
              <a:t>Error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h^3</a:t>
            </a:r>
            <a:r>
              <a:rPr lang="ko-KR" altLang="en-US" dirty="0" smtClean="0"/>
              <a:t>에 비례함을 </a:t>
            </a:r>
            <a:r>
              <a:rPr lang="ko-KR" altLang="en-US" dirty="0" err="1" smtClean="0"/>
              <a:t>알수</a:t>
            </a:r>
            <a:r>
              <a:rPr lang="ko-KR" altLang="en-US" dirty="0" smtClean="0"/>
              <a:t> 있었다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err="1" smtClean="0"/>
              <a:t>Trapzoidal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방법은 답을 찾는 속도가 너무 느려서 써먹지 못하겠다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0490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101</Words>
  <Application>Microsoft Office PowerPoint</Application>
  <PresentationFormat>화면 슬라이드 쇼(4:3)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Numerical Method Hw07 numerical integration </vt:lpstr>
      <vt:lpstr>Hw7 </vt:lpstr>
      <vt:lpstr>Hw6 </vt:lpstr>
      <vt:lpstr>Hw6 </vt:lpstr>
      <vt:lpstr>Hw7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 Hw01</dc:title>
  <dc:creator>owner</dc:creator>
  <cp:lastModifiedBy>owner</cp:lastModifiedBy>
  <cp:revision>56</cp:revision>
  <dcterms:created xsi:type="dcterms:W3CDTF">2016-03-06T03:47:18Z</dcterms:created>
  <dcterms:modified xsi:type="dcterms:W3CDTF">2016-05-02T13:53:37Z</dcterms:modified>
</cp:coreProperties>
</file>