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6" r:id="rId4"/>
    <p:sldId id="268" r:id="rId5"/>
    <p:sldId id="269" r:id="rId6"/>
    <p:sldId id="272" r:id="rId7"/>
    <p:sldId id="271" r:id="rId8"/>
    <p:sldId id="270" r:id="rId9"/>
    <p:sldId id="273" r:id="rId10"/>
    <p:sldId id="264" r:id="rId11"/>
    <p:sldId id="265" r:id="rId12"/>
    <p:sldId id="274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1D483-F7C9-41E2-92FC-E9D13A016C2B}" type="datetimeFigureOut">
              <a:rPr lang="ko-KR" altLang="en-US" smtClean="0"/>
              <a:t>2014-05-11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F94FA-FA9E-47BD-A69E-BA4D3CAEE5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8563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6519-9DAF-4200-93FB-5905BDA15069}" type="datetimeFigureOut">
              <a:rPr lang="ko-KR" altLang="en-US" smtClean="0"/>
              <a:t>2014-05-11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AF64-91D4-4C58-91D3-9E479A942F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557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6519-9DAF-4200-93FB-5905BDA15069}" type="datetimeFigureOut">
              <a:rPr lang="ko-KR" altLang="en-US" smtClean="0"/>
              <a:t>2014-05-11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AF64-91D4-4C58-91D3-9E479A942F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631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6519-9DAF-4200-93FB-5905BDA15069}" type="datetimeFigureOut">
              <a:rPr lang="ko-KR" altLang="en-US" smtClean="0"/>
              <a:t>2014-05-11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AF64-91D4-4C58-91D3-9E479A942F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570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6519-9DAF-4200-93FB-5905BDA15069}" type="datetimeFigureOut">
              <a:rPr lang="ko-KR" altLang="en-US" smtClean="0"/>
              <a:t>2014-05-11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AF64-91D4-4C58-91D3-9E479A942F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02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6519-9DAF-4200-93FB-5905BDA15069}" type="datetimeFigureOut">
              <a:rPr lang="ko-KR" altLang="en-US" smtClean="0"/>
              <a:t>2014-05-11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AF64-91D4-4C58-91D3-9E479A942F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5600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6519-9DAF-4200-93FB-5905BDA15069}" type="datetimeFigureOut">
              <a:rPr lang="ko-KR" altLang="en-US" smtClean="0"/>
              <a:t>2014-05-11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AF64-91D4-4C58-91D3-9E479A942F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121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6519-9DAF-4200-93FB-5905BDA15069}" type="datetimeFigureOut">
              <a:rPr lang="ko-KR" altLang="en-US" smtClean="0"/>
              <a:t>2014-05-11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AF64-91D4-4C58-91D3-9E479A942F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289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6519-9DAF-4200-93FB-5905BDA15069}" type="datetimeFigureOut">
              <a:rPr lang="ko-KR" altLang="en-US" smtClean="0"/>
              <a:t>2014-05-11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AF64-91D4-4C58-91D3-9E479A942F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997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6519-9DAF-4200-93FB-5905BDA15069}" type="datetimeFigureOut">
              <a:rPr lang="ko-KR" altLang="en-US" smtClean="0"/>
              <a:t>2014-05-11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AF64-91D4-4C58-91D3-9E479A942F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800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6519-9DAF-4200-93FB-5905BDA15069}" type="datetimeFigureOut">
              <a:rPr lang="ko-KR" altLang="en-US" smtClean="0"/>
              <a:t>2014-05-11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AF64-91D4-4C58-91D3-9E479A942F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8929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6519-9DAF-4200-93FB-5905BDA15069}" type="datetimeFigureOut">
              <a:rPr lang="ko-KR" altLang="en-US" smtClean="0"/>
              <a:t>2014-05-11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AF64-91D4-4C58-91D3-9E479A942F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097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86519-9DAF-4200-93FB-5905BDA15069}" type="datetimeFigureOut">
              <a:rPr lang="ko-KR" altLang="en-US" smtClean="0"/>
              <a:t>2014-05-11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2AF64-91D4-4C58-91D3-9E479A942F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410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7423" y="1412776"/>
            <a:ext cx="9143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Integration</a:t>
            </a:r>
            <a:endParaRPr lang="en-US" altLang="ko-KR" sz="6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286000" y="42210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Seungpyo</a:t>
            </a: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Hong</a:t>
            </a:r>
            <a:endParaRPr lang="en-US" altLang="ko-K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Physics and Engineering Lab.</a:t>
            </a:r>
          </a:p>
          <a:p>
            <a:pPr algn="ctr"/>
            <a:r>
              <a:rPr lang="en-US" altLang="ko-K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Mechanical Engineering</a:t>
            </a:r>
          </a:p>
          <a:p>
            <a:pPr algn="ctr"/>
            <a:r>
              <a:rPr lang="en-US" altLang="ko-K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POSTECH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7689" y="2787109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Midpoint, Trapezoidal, Simpson, Romberg</a:t>
            </a:r>
            <a:endParaRPr lang="en-US" altLang="ko-K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64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66224" y="2522700"/>
            <a:ext cx="7225968" cy="30469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altLang="ko-KR" sz="1600" b="1" dirty="0" smtClean="0"/>
          </a:p>
          <a:p>
            <a:endParaRPr lang="en-US" altLang="ko-KR" sz="1600" b="1" dirty="0"/>
          </a:p>
          <a:p>
            <a:endParaRPr lang="en-US" altLang="ko-KR" sz="1600" b="1" dirty="0" smtClean="0"/>
          </a:p>
          <a:p>
            <a:endParaRPr lang="en-US" altLang="ko-KR" sz="1600" b="1" dirty="0"/>
          </a:p>
          <a:p>
            <a:endParaRPr lang="en-US" altLang="ko-KR" sz="1600" b="1" dirty="0" smtClean="0"/>
          </a:p>
          <a:p>
            <a:endParaRPr lang="en-US" altLang="ko-KR" sz="1600" b="1" dirty="0"/>
          </a:p>
          <a:p>
            <a:endParaRPr lang="en-US" altLang="ko-KR" sz="1600" b="1" dirty="0" smtClean="0"/>
          </a:p>
          <a:p>
            <a:endParaRPr lang="en-US" altLang="ko-KR" sz="1600" b="1" dirty="0"/>
          </a:p>
          <a:p>
            <a:endParaRPr lang="en-US" altLang="ko-KR" sz="1600" b="1" dirty="0" smtClean="0"/>
          </a:p>
          <a:p>
            <a:endParaRPr lang="en-US" altLang="ko-KR" sz="1600" b="1" dirty="0"/>
          </a:p>
          <a:p>
            <a:endParaRPr lang="en-US" altLang="ko-KR" sz="1600" b="1" dirty="0" smtClean="0"/>
          </a:p>
          <a:p>
            <a:endParaRPr lang="en-US" altLang="ko-KR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19090" y="18864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the program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1097505"/>
            <a:ext cx="7560840" cy="54476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PROGRAM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Compquad</a:t>
            </a:r>
            <a:endParaRPr lang="en-US" altLang="ko-KR" sz="2000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en-US" altLang="ko-KR" dirty="0" smtClean="0"/>
              <a:t>1. Mid</a:t>
            </a:r>
          </a:p>
          <a:p>
            <a:r>
              <a:rPr lang="en-US" altLang="ko-KR" dirty="0" smtClean="0"/>
              <a:t>   2. Trap</a:t>
            </a:r>
          </a:p>
          <a:p>
            <a:r>
              <a:rPr lang="en-US" altLang="ko-KR" dirty="0" smtClean="0"/>
              <a:t>   3. </a:t>
            </a:r>
            <a:r>
              <a:rPr lang="en-US" altLang="ko-KR" dirty="0" err="1" smtClean="0"/>
              <a:t>Simp</a:t>
            </a:r>
            <a:endParaRPr lang="en-US" altLang="ko-KR" dirty="0" smtClean="0"/>
          </a:p>
          <a:p>
            <a:r>
              <a:rPr lang="en-US" altLang="ko-KR" dirty="0" smtClean="0"/>
              <a:t>   4. </a:t>
            </a:r>
            <a:r>
              <a:rPr lang="en-US" altLang="ko-KR" dirty="0" err="1" smtClean="0"/>
              <a:t>Romb</a:t>
            </a:r>
            <a:endParaRPr lang="en-US" altLang="ko-KR" dirty="0" smtClean="0"/>
          </a:p>
          <a:p>
            <a:r>
              <a:rPr lang="en-US" altLang="ko-KR" dirty="0" smtClean="0"/>
              <a:t>       1 or 2 or 3 (Numerical </a:t>
            </a:r>
            <a:r>
              <a:rPr lang="en-US" altLang="ko-KR" dirty="0" err="1" smtClean="0"/>
              <a:t>Intgration</a:t>
            </a:r>
            <a:r>
              <a:rPr lang="en-US" altLang="ko-KR" dirty="0" smtClean="0"/>
              <a:t>)</a:t>
            </a:r>
            <a:endParaRPr lang="en-US" altLang="ko-KR" dirty="0" smtClean="0"/>
          </a:p>
          <a:p>
            <a:r>
              <a:rPr lang="en-US" altLang="ko-KR" dirty="0" smtClean="0"/>
              <a:t>	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sz="2000" dirty="0"/>
          </a:p>
          <a:p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END 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PROGRAM </a:t>
            </a:r>
            <a:r>
              <a:rPr lang="en-US" altLang="ko-KR" sz="2000" dirty="0" err="1" smtClean="0"/>
              <a:t>Compquad</a:t>
            </a:r>
            <a:endParaRPr lang="en-US" altLang="ko-KR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66224" y="1564202"/>
            <a:ext cx="7225968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Select </a:t>
            </a:r>
            <a:r>
              <a:rPr lang="en-US" altLang="ko-KR" sz="2000" b="1" dirty="0" smtClean="0"/>
              <a:t>the method</a:t>
            </a:r>
            <a:r>
              <a:rPr lang="en-US" altLang="ko-KR" sz="2000" dirty="0" smtClean="0"/>
              <a:t> (1: Mid 2: Trap 3: </a:t>
            </a:r>
            <a:r>
              <a:rPr lang="en-US" altLang="ko-KR" sz="2000" dirty="0" err="1" smtClean="0"/>
              <a:t>Simp</a:t>
            </a:r>
            <a:r>
              <a:rPr lang="en-US" altLang="ko-KR" sz="2000" dirty="0" smtClean="0"/>
              <a:t> 4: </a:t>
            </a:r>
            <a:r>
              <a:rPr lang="en-US" altLang="ko-KR" sz="2000" dirty="0" err="1" smtClean="0"/>
              <a:t>Romb</a:t>
            </a:r>
            <a:r>
              <a:rPr lang="en-US" altLang="ko-KR" sz="2000" dirty="0" smtClean="0"/>
              <a:t>)</a:t>
            </a:r>
            <a:endParaRPr lang="ko-KR" alt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66224" y="2024608"/>
            <a:ext cx="7225968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Assign </a:t>
            </a:r>
            <a:r>
              <a:rPr lang="en-US" altLang="ko-KR" sz="2000" b="1" dirty="0" smtClean="0"/>
              <a:t>section of </a:t>
            </a:r>
            <a:r>
              <a:rPr lang="en-US" altLang="ko-KR" sz="2000" b="1" dirty="0" err="1" smtClean="0"/>
              <a:t>intg</a:t>
            </a:r>
            <a:r>
              <a:rPr lang="en-US" altLang="ko-KR" sz="2000" dirty="0" smtClean="0"/>
              <a:t> and </a:t>
            </a:r>
            <a:r>
              <a:rPr lang="en-US" altLang="ko-KR" sz="2000" b="1" dirty="0" smtClean="0"/>
              <a:t>the number of step</a:t>
            </a:r>
            <a:endParaRPr lang="ko-KR" alt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66224" y="5667739"/>
            <a:ext cx="7225968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Write </a:t>
            </a:r>
            <a:r>
              <a:rPr lang="en-US" altLang="ko-KR" sz="2000" dirty="0" smtClean="0"/>
              <a:t>results</a:t>
            </a:r>
            <a:endParaRPr lang="ko-KR" altLang="en-US" sz="2400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64" y="4025517"/>
            <a:ext cx="7118473" cy="148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줄무늬가 있는 오른쪽 화살표 31"/>
          <p:cNvSpPr/>
          <p:nvPr/>
        </p:nvSpPr>
        <p:spPr>
          <a:xfrm>
            <a:off x="2045722" y="4293096"/>
            <a:ext cx="1101121" cy="351465"/>
          </a:xfrm>
          <a:prstGeom prst="stripedRightArrow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줄무늬가 있는 오른쪽 화살표 32"/>
          <p:cNvSpPr/>
          <p:nvPr/>
        </p:nvSpPr>
        <p:spPr>
          <a:xfrm>
            <a:off x="2045721" y="4489921"/>
            <a:ext cx="2202243" cy="351465"/>
          </a:xfrm>
          <a:prstGeom prst="stripedRightArrow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줄무늬가 있는 오른쪽 화살표 33"/>
          <p:cNvSpPr/>
          <p:nvPr/>
        </p:nvSpPr>
        <p:spPr>
          <a:xfrm>
            <a:off x="2019720" y="4692340"/>
            <a:ext cx="3488384" cy="351465"/>
          </a:xfrm>
          <a:prstGeom prst="stripedRightArrow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줄무늬가 있는 오른쪽 화살표 34"/>
          <p:cNvSpPr/>
          <p:nvPr/>
        </p:nvSpPr>
        <p:spPr>
          <a:xfrm rot="5400000">
            <a:off x="920177" y="4218566"/>
            <a:ext cx="713658" cy="811100"/>
          </a:xfrm>
          <a:prstGeom prst="stripedRightArrow">
            <a:avLst>
              <a:gd name="adj1" fmla="val 50000"/>
              <a:gd name="adj2" fmla="val 30193"/>
            </a:avLst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 rot="16767305">
            <a:off x="4747827" y="1697195"/>
            <a:ext cx="364787" cy="63102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오른쪽으로 구부러진 화살표 36"/>
          <p:cNvSpPr/>
          <p:nvPr/>
        </p:nvSpPr>
        <p:spPr>
          <a:xfrm rot="971483">
            <a:off x="3986615" y="4623861"/>
            <a:ext cx="585187" cy="1322292"/>
          </a:xfrm>
          <a:prstGeom prst="curvedRightArrow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0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9090" y="18864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07" y="896526"/>
            <a:ext cx="6684781" cy="272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66920"/>
            <a:ext cx="5628242" cy="304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72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9090" y="18864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671" y="3789040"/>
            <a:ext cx="4390247" cy="291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23525"/>
            <a:ext cx="52387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타원 1"/>
          <p:cNvSpPr/>
          <p:nvPr/>
        </p:nvSpPr>
        <p:spPr>
          <a:xfrm>
            <a:off x="4788024" y="5245743"/>
            <a:ext cx="720080" cy="703537"/>
          </a:xfrm>
          <a:prstGeom prst="ellipse">
            <a:avLst/>
          </a:prstGeom>
          <a:solidFill>
            <a:srgbClr val="FF0000">
              <a:alpha val="4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904026" y="5313796"/>
            <a:ext cx="2537624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Not zero </a:t>
            </a:r>
          </a:p>
          <a:p>
            <a:r>
              <a:rPr lang="en-US" altLang="ko-KR" sz="2000" dirty="0" smtClean="0"/>
              <a:t>Modifying coefficients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4267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9090" y="18864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2451" y="1200050"/>
            <a:ext cx="84881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Integrate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function numerically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using 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 point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Trapezoidal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Simpson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rule.</a:t>
            </a:r>
          </a:p>
          <a:p>
            <a:pPr algn="just"/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Integrate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function numerically by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Romberg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integration.</a:t>
            </a:r>
            <a:endParaRPr lang="en-US" altLang="ko-K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298" y="4211194"/>
            <a:ext cx="64484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702" y="5127900"/>
            <a:ext cx="1767926" cy="34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00782" y="503879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section : </a:t>
            </a:r>
            <a:endParaRPr lang="en-US" altLang="ko-K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54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9090" y="18864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 point rule</a:t>
            </a:r>
            <a:endParaRPr lang="en-US" altLang="ko-KR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59" y="2356182"/>
            <a:ext cx="80391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4064586"/>
            <a:ext cx="5400600" cy="259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96165" y="1023119"/>
            <a:ext cx="8488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AutoNum type="arabicPeriod"/>
            </a:pP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must be 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</a:p>
          <a:p>
            <a:pPr marL="457200" indent="-457200" algn="just">
              <a:buAutoNum type="arabicPeriod"/>
            </a:pP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(b-a)/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(n+2)</a:t>
            </a:r>
          </a:p>
          <a:p>
            <a:pPr marL="457200" indent="-457200" algn="just">
              <a:buAutoNum type="arabicPeriod"/>
            </a:pPr>
            <a:r>
              <a:rPr lang="en-US" altLang="ko-K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ko-KR" sz="24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a + (j+1)*h  j =  -1, 0, . . . , n+1</a:t>
            </a:r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61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9090" y="18864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Trapezoidal rule</a:t>
            </a:r>
            <a:endParaRPr lang="en-US" altLang="ko-KR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75" y="2525170"/>
            <a:ext cx="78867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836" y="4221088"/>
            <a:ext cx="511032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96163" y="1268760"/>
            <a:ext cx="8488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AutoNum type="arabicPeriod"/>
            </a:pP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(b-a)/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marL="457200" indent="-457200" algn="just">
              <a:buAutoNum type="arabicPeriod"/>
            </a:pPr>
            <a:r>
              <a:rPr lang="en-US" altLang="ko-K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ko-KR" sz="24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a + j*h  j =  0, . . . , n</a:t>
            </a:r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70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9090" y="18864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Simpson’s rule</a:t>
            </a:r>
            <a:endParaRPr lang="en-US" altLang="ko-KR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285813"/>
            <a:ext cx="78105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34" y="4497681"/>
            <a:ext cx="46291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96165" y="958571"/>
            <a:ext cx="8488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AutoNum type="arabicPeriod"/>
            </a:pP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must be 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</a:p>
          <a:p>
            <a:pPr marL="457200" indent="-457200" algn="just">
              <a:buAutoNum type="arabicPeriod"/>
            </a:pP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(b-a)/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marL="457200" indent="-457200" algn="just">
              <a:buAutoNum type="arabicPeriod"/>
            </a:pPr>
            <a:r>
              <a:rPr lang="en-US" altLang="ko-K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ko-KR" sz="24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a + j*h  j =  0, . . . , n</a:t>
            </a:r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57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9090" y="18864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 of Accuracy</a:t>
            </a:r>
            <a:endParaRPr lang="en-US" altLang="ko-KR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83" y="5145044"/>
            <a:ext cx="759684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64" y="1412776"/>
            <a:ext cx="68199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타원 6"/>
          <p:cNvSpPr/>
          <p:nvPr/>
        </p:nvSpPr>
        <p:spPr>
          <a:xfrm>
            <a:off x="6444208" y="2046188"/>
            <a:ext cx="757856" cy="6334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6934196" y="5929265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789" y="2754566"/>
            <a:ext cx="313345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54565"/>
            <a:ext cx="511032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오른쪽으로 구부러진 화살표 8"/>
          <p:cNvSpPr/>
          <p:nvPr/>
        </p:nvSpPr>
        <p:spPr>
          <a:xfrm rot="21029518">
            <a:off x="4798158" y="2564061"/>
            <a:ext cx="1656184" cy="3919115"/>
          </a:xfrm>
          <a:prstGeom prst="curvedRightArrow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2937" y="3929433"/>
            <a:ext cx="190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Intermediate Value Theorem</a:t>
            </a:r>
            <a:endParaRPr lang="ko-KR" alt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370450" y="1815355"/>
            <a:ext cx="1491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Locally 3</a:t>
            </a:r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22516" y="5614023"/>
            <a:ext cx="1660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obally 2</a:t>
            </a:r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43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9090" y="18864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 of Accuracy</a:t>
            </a:r>
            <a:endParaRPr lang="en-US" altLang="ko-KR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70" y="5399102"/>
            <a:ext cx="6582549" cy="124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707" y="2182486"/>
            <a:ext cx="6584712" cy="175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017464"/>
            <a:ext cx="68103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09070"/>
            <a:ext cx="6858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타원 15"/>
          <p:cNvSpPr/>
          <p:nvPr/>
        </p:nvSpPr>
        <p:spPr>
          <a:xfrm>
            <a:off x="6279655" y="1480557"/>
            <a:ext cx="757856" cy="6334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5768000" y="3393001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으로 구부러진 화살표 18"/>
          <p:cNvSpPr/>
          <p:nvPr/>
        </p:nvSpPr>
        <p:spPr>
          <a:xfrm rot="981997">
            <a:off x="4862008" y="1345435"/>
            <a:ext cx="1037306" cy="2283676"/>
          </a:xfrm>
          <a:prstGeom prst="curvedRightArrow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6185980" y="4688976"/>
            <a:ext cx="757856" cy="6334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8072256" y="5956554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오른쪽으로 구부러진 화살표 21"/>
          <p:cNvSpPr/>
          <p:nvPr/>
        </p:nvSpPr>
        <p:spPr>
          <a:xfrm rot="18021100">
            <a:off x="6611152" y="4975474"/>
            <a:ext cx="757467" cy="2394205"/>
          </a:xfrm>
          <a:prstGeom prst="curvedRightArrow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23611" y="1335598"/>
            <a:ext cx="1491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Locally 5</a:t>
            </a:r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64019" y="3456882"/>
            <a:ext cx="1660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obally 4</a:t>
            </a:r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11953" y="4439093"/>
            <a:ext cx="1491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Locally 3</a:t>
            </a:r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78750" y="5378361"/>
            <a:ext cx="1660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obally 2</a:t>
            </a:r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85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9090" y="18864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Romberg Integration</a:t>
            </a:r>
            <a:endParaRPr lang="en-US" altLang="ko-KR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96165" y="1119063"/>
            <a:ext cx="8488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Integration(Mid or Trap or </a:t>
            </a:r>
            <a:r>
              <a:rPr lang="en-US" altLang="ko-K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Richardson Extrapolation</a:t>
            </a:r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5591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82" y="2548952"/>
            <a:ext cx="56007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82" y="3301427"/>
            <a:ext cx="64865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99" y="5797649"/>
            <a:ext cx="35718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40349"/>
            <a:ext cx="34861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타원 14"/>
          <p:cNvSpPr/>
          <p:nvPr/>
        </p:nvSpPr>
        <p:spPr>
          <a:xfrm>
            <a:off x="2426643" y="2116904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2455383" y="2701352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2671407" y="5934050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으로 구부러진 화살표 18"/>
          <p:cNvSpPr/>
          <p:nvPr/>
        </p:nvSpPr>
        <p:spPr>
          <a:xfrm>
            <a:off x="984300" y="2332928"/>
            <a:ext cx="1283443" cy="4033170"/>
          </a:xfrm>
          <a:prstGeom prst="curvedRightArrow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36864" y="5403418"/>
            <a:ext cx="4006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</a:t>
            </a:r>
            <a:r>
              <a:rPr lang="en-US" altLang="ko-K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oreder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accuracy</a:t>
            </a:r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5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9090" y="18864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Romberg Integration</a:t>
            </a:r>
            <a:endParaRPr lang="en-US" altLang="ko-KR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96165" y="1119063"/>
            <a:ext cx="8488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Integration(Mid or Trap or </a:t>
            </a:r>
            <a:r>
              <a:rPr lang="en-US" altLang="ko-K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Richardson Extrapolation</a:t>
            </a:r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83" y="3501008"/>
            <a:ext cx="8585634" cy="205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64" y="2542680"/>
            <a:ext cx="1537889" cy="53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279183" y="3501008"/>
            <a:ext cx="1268481" cy="216024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22517" y="5661248"/>
            <a:ext cx="1636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Integration</a:t>
            </a:r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줄무늬가 있는 오른쪽 화살표 7"/>
          <p:cNvSpPr/>
          <p:nvPr/>
        </p:nvSpPr>
        <p:spPr>
          <a:xfrm>
            <a:off x="3146843" y="4041068"/>
            <a:ext cx="3081342" cy="1080120"/>
          </a:xfrm>
          <a:prstGeom prst="stripedRightArrow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3548885" y="5679007"/>
            <a:ext cx="2046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Richardson</a:t>
            </a:r>
          </a:p>
          <a:p>
            <a:pPr algn="ctr"/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Extrapolation</a:t>
            </a:r>
            <a:endParaRPr lang="en-US" altLang="ko-K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23728" y="5845913"/>
            <a:ext cx="1023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altLang="ko-K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68144" y="5845912"/>
            <a:ext cx="1023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ko-K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21104" y="5679006"/>
            <a:ext cx="1672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Romberg</a:t>
            </a:r>
          </a:p>
          <a:p>
            <a:pPr algn="ctr"/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  <a:endParaRPr lang="en-US" altLang="ko-K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줄무늬가 있는 오른쪽 화살표 26"/>
          <p:cNvSpPr/>
          <p:nvPr/>
        </p:nvSpPr>
        <p:spPr>
          <a:xfrm rot="5400000">
            <a:off x="1496886" y="4361661"/>
            <a:ext cx="1720690" cy="676575"/>
          </a:xfrm>
          <a:prstGeom prst="stripedRightArrow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522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4">
      <a:majorFont>
        <a:latin typeface="Times New Roman"/>
        <a:ea typeface="맑은 고딕"/>
        <a:cs typeface=""/>
      </a:majorFont>
      <a:minorFont>
        <a:latin typeface="Times New Roman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4335</TotalTime>
  <Words>258</Words>
  <Application>Microsoft Office PowerPoint</Application>
  <PresentationFormat>화면 슬라이드 쇼(4:3)</PresentationFormat>
  <Paragraphs>82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Seungpyo Hong</dc:creator>
  <cp:lastModifiedBy>Seungpyo Hong</cp:lastModifiedBy>
  <cp:revision>58</cp:revision>
  <dcterms:created xsi:type="dcterms:W3CDTF">2014-03-08T08:19:12Z</dcterms:created>
  <dcterms:modified xsi:type="dcterms:W3CDTF">2014-05-11T17:12:42Z</dcterms:modified>
</cp:coreProperties>
</file>