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96" y="-12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ropbox\4&#54617;&#45380;1&#54617;&#44592;\&#49548;&#51116;&#49688;&#52824;&#54644;&#49437;\Fortran\Mid\&#49440;&#54805;&#48320;&#54872;&#44536;&#47000;&#54532;%20and%20&#54028;&#46972;&#48120;&#53552;&#4405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ropbox\4&#54617;&#45380;1&#54617;&#44592;\&#49548;&#51116;&#49688;&#52824;&#54644;&#49437;\Fortran\Mid\&#49440;&#54805;&#48320;&#54872;&#44536;&#47000;&#54532;%20and%20&#54028;&#46972;&#48120;&#53552;&#4405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ropbox\4&#54617;&#45380;1&#54617;&#44592;\&#49548;&#51116;&#49688;&#52824;&#54644;&#49437;\Fortran\Mid\&#49440;&#54805;&#48320;&#54872;&#44536;&#47000;&#54532;%20and%20&#54028;&#46972;&#48120;&#53552;&#4405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ropbox\4&#54617;&#45380;1&#54617;&#44592;\&#49548;&#51116;&#49688;&#52824;&#54644;&#49437;\Fortran\Mid\&#49440;&#54805;&#48320;&#54872;&#44536;&#47000;&#54532;%20and%20&#54028;&#46972;&#48120;&#53552;&#44050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ropbox\4&#54617;&#45380;1&#54617;&#44592;\&#49548;&#51116;&#49688;&#52824;&#54644;&#49437;\Fortran\Mid\&#49440;&#54805;&#48320;&#54872;&#44536;&#47000;&#54532;%20and%20&#54028;&#46972;&#48120;&#53552;&#44050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ropbox\4&#54617;&#45380;1&#54617;&#44592;\&#49548;&#51116;&#49688;&#52824;&#54644;&#49437;\Fortran\Mid\&#49345;&#53468;&#46020;%20&#44536;&#47000;&#5453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title>
      <c:tx>
        <c:rich>
          <a:bodyPr/>
          <a:lstStyle/>
          <a:p>
            <a:pPr>
              <a:defRPr/>
            </a:pPr>
            <a:r>
              <a:rPr lang="en-US" altLang="ko-KR"/>
              <a:t>Regression check</a:t>
            </a:r>
            <a:endParaRPr lang="ko-KR" altLang="en-US"/>
          </a:p>
        </c:rich>
      </c:tx>
      <c:layout/>
    </c:title>
    <c:plotArea>
      <c:layout/>
      <c:scatterChart>
        <c:scatterStyle val="smoothMarker"/>
        <c:ser>
          <c:idx val="0"/>
          <c:order val="0"/>
          <c:tx>
            <c:v>1</c:v>
          </c:tx>
          <c:xVal>
            <c:numRef>
              <c:f>Sheet1!$A$2:$A$40</c:f>
              <c:numCache>
                <c:formatCode>0.00E+00</c:formatCode>
                <c:ptCount val="39"/>
                <c:pt idx="0">
                  <c:v>2.5000000000000001E-2</c:v>
                </c:pt>
                <c:pt idx="1">
                  <c:v>0.05</c:v>
                </c:pt>
                <c:pt idx="2">
                  <c:v>7.49999999999999E-2</c:v>
                </c:pt>
                <c:pt idx="3" formatCode="General">
                  <c:v>0.1</c:v>
                </c:pt>
                <c:pt idx="4" formatCode="General">
                  <c:v>0.125</c:v>
                </c:pt>
                <c:pt idx="5" formatCode="General">
                  <c:v>0.149999999999999</c:v>
                </c:pt>
                <c:pt idx="6" formatCode="General">
                  <c:v>0.17499999999999899</c:v>
                </c:pt>
                <c:pt idx="7" formatCode="General">
                  <c:v>0.2</c:v>
                </c:pt>
                <c:pt idx="8" formatCode="General">
                  <c:v>0.22500000000000001</c:v>
                </c:pt>
                <c:pt idx="9" formatCode="General">
                  <c:v>0.25</c:v>
                </c:pt>
                <c:pt idx="10" formatCode="General">
                  <c:v>0.27500000000000002</c:v>
                </c:pt>
                <c:pt idx="11" formatCode="General">
                  <c:v>0.29999999999999899</c:v>
                </c:pt>
                <c:pt idx="12" formatCode="General">
                  <c:v>0.32500000000000001</c:v>
                </c:pt>
                <c:pt idx="13" formatCode="General">
                  <c:v>0.34999999999999898</c:v>
                </c:pt>
                <c:pt idx="14" formatCode="General">
                  <c:v>0.375</c:v>
                </c:pt>
                <c:pt idx="15" formatCode="General">
                  <c:v>0.4</c:v>
                </c:pt>
                <c:pt idx="16" formatCode="General">
                  <c:v>0.42499999999999899</c:v>
                </c:pt>
                <c:pt idx="17" formatCode="General">
                  <c:v>0.45</c:v>
                </c:pt>
                <c:pt idx="18" formatCode="General">
                  <c:v>0.47499999999999898</c:v>
                </c:pt>
                <c:pt idx="19" formatCode="General">
                  <c:v>0.5</c:v>
                </c:pt>
                <c:pt idx="20" formatCode="General">
                  <c:v>0.52500000000000002</c:v>
                </c:pt>
                <c:pt idx="21" formatCode="General">
                  <c:v>0.55000000000000004</c:v>
                </c:pt>
                <c:pt idx="22" formatCode="General">
                  <c:v>0.57499999999999896</c:v>
                </c:pt>
                <c:pt idx="23" formatCode="General">
                  <c:v>0.59999999999999898</c:v>
                </c:pt>
                <c:pt idx="24" formatCode="General">
                  <c:v>0.625</c:v>
                </c:pt>
                <c:pt idx="25" formatCode="General">
                  <c:v>0.65</c:v>
                </c:pt>
                <c:pt idx="26" formatCode="General">
                  <c:v>0.67500000000000004</c:v>
                </c:pt>
                <c:pt idx="27" formatCode="General">
                  <c:v>0.69999999999999896</c:v>
                </c:pt>
                <c:pt idx="28" formatCode="General">
                  <c:v>0.72499999999999898</c:v>
                </c:pt>
                <c:pt idx="29" formatCode="General">
                  <c:v>0.75</c:v>
                </c:pt>
                <c:pt idx="30" formatCode="General">
                  <c:v>0.77500000000000002</c:v>
                </c:pt>
                <c:pt idx="31" formatCode="General">
                  <c:v>0.8</c:v>
                </c:pt>
                <c:pt idx="32" formatCode="General">
                  <c:v>0.82499999999999896</c:v>
                </c:pt>
                <c:pt idx="33" formatCode="General">
                  <c:v>0.84999999999999898</c:v>
                </c:pt>
                <c:pt idx="34" formatCode="General">
                  <c:v>0.875</c:v>
                </c:pt>
                <c:pt idx="35" formatCode="General">
                  <c:v>0.9</c:v>
                </c:pt>
                <c:pt idx="36" formatCode="General">
                  <c:v>0.92500000000000004</c:v>
                </c:pt>
                <c:pt idx="37" formatCode="General">
                  <c:v>0.94999999999999896</c:v>
                </c:pt>
                <c:pt idx="38" formatCode="General">
                  <c:v>0.97499999999999898</c:v>
                </c:pt>
              </c:numCache>
            </c:numRef>
          </c:xVal>
          <c:yVal>
            <c:numRef>
              <c:f>Sheet1!$B$2:$B$40</c:f>
              <c:numCache>
                <c:formatCode>General</c:formatCode>
                <c:ptCount val="39"/>
                <c:pt idx="0">
                  <c:v>14769.2307692307</c:v>
                </c:pt>
                <c:pt idx="1">
                  <c:v>14652.631578947299</c:v>
                </c:pt>
                <c:pt idx="2">
                  <c:v>14529.729729729699</c:v>
                </c:pt>
                <c:pt idx="3">
                  <c:v>14411.1111111111</c:v>
                </c:pt>
                <c:pt idx="4">
                  <c:v>14299.4285714285</c:v>
                </c:pt>
                <c:pt idx="5">
                  <c:v>14172.549019607801</c:v>
                </c:pt>
                <c:pt idx="6">
                  <c:v>14053.679653679599</c:v>
                </c:pt>
                <c:pt idx="7">
                  <c:v>13937.5</c:v>
                </c:pt>
                <c:pt idx="8">
                  <c:v>13815.053763440799</c:v>
                </c:pt>
                <c:pt idx="9">
                  <c:v>13696</c:v>
                </c:pt>
                <c:pt idx="10">
                  <c:v>13577.429467084599</c:v>
                </c:pt>
                <c:pt idx="11">
                  <c:v>13457.1428571428</c:v>
                </c:pt>
                <c:pt idx="12">
                  <c:v>13337.891737891699</c:v>
                </c:pt>
                <c:pt idx="13">
                  <c:v>13217.5824175824</c:v>
                </c:pt>
                <c:pt idx="14">
                  <c:v>13098.666666666601</c:v>
                </c:pt>
                <c:pt idx="15">
                  <c:v>12979.166666666601</c:v>
                </c:pt>
                <c:pt idx="16">
                  <c:v>12857.2890025575</c:v>
                </c:pt>
                <c:pt idx="17">
                  <c:v>12739.3939393939</c:v>
                </c:pt>
                <c:pt idx="18">
                  <c:v>12619.548872180399</c:v>
                </c:pt>
                <c:pt idx="19">
                  <c:v>12500</c:v>
                </c:pt>
                <c:pt idx="20">
                  <c:v>12378.947368421001</c:v>
                </c:pt>
                <c:pt idx="21">
                  <c:v>12258.5858585858</c:v>
                </c:pt>
                <c:pt idx="22">
                  <c:v>12137.0843989769</c:v>
                </c:pt>
                <c:pt idx="23">
                  <c:v>12016.666666666601</c:v>
                </c:pt>
                <c:pt idx="24">
                  <c:v>11899.733333333301</c:v>
                </c:pt>
                <c:pt idx="25">
                  <c:v>11775.8241758241</c:v>
                </c:pt>
                <c:pt idx="26">
                  <c:v>11655.8404558404</c:v>
                </c:pt>
                <c:pt idx="27">
                  <c:v>11538.0952380952</c:v>
                </c:pt>
                <c:pt idx="28">
                  <c:v>11415.673981191199</c:v>
                </c:pt>
                <c:pt idx="29">
                  <c:v>11296</c:v>
                </c:pt>
                <c:pt idx="30">
                  <c:v>11177.060931899599</c:v>
                </c:pt>
                <c:pt idx="31">
                  <c:v>11056.25</c:v>
                </c:pt>
                <c:pt idx="32">
                  <c:v>10936.796536796501</c:v>
                </c:pt>
                <c:pt idx="33">
                  <c:v>10815.686274509801</c:v>
                </c:pt>
                <c:pt idx="34">
                  <c:v>10697.1428571428</c:v>
                </c:pt>
                <c:pt idx="35">
                  <c:v>10580</c:v>
                </c:pt>
                <c:pt idx="36">
                  <c:v>10459.099099099099</c:v>
                </c:pt>
                <c:pt idx="37">
                  <c:v>10338.947368421001</c:v>
                </c:pt>
                <c:pt idx="38">
                  <c:v>10219.4871794871</c:v>
                </c:pt>
              </c:numCache>
            </c:numRef>
          </c:yVal>
          <c:smooth val="1"/>
        </c:ser>
        <c:ser>
          <c:idx val="1"/>
          <c:order val="1"/>
          <c:tx>
            <c:v>2</c:v>
          </c:tx>
          <c:xVal>
            <c:numRef>
              <c:f>Sheet1!$D$2:$D$40</c:f>
              <c:numCache>
                <c:formatCode>0.00E+00</c:formatCode>
                <c:ptCount val="39"/>
                <c:pt idx="0">
                  <c:v>2.5000000000000001E-2</c:v>
                </c:pt>
                <c:pt idx="1">
                  <c:v>0.05</c:v>
                </c:pt>
                <c:pt idx="2">
                  <c:v>7.49999999999999E-2</c:v>
                </c:pt>
                <c:pt idx="3" formatCode="General">
                  <c:v>0.1</c:v>
                </c:pt>
                <c:pt idx="4" formatCode="General">
                  <c:v>0.125</c:v>
                </c:pt>
                <c:pt idx="5" formatCode="General">
                  <c:v>0.149999999999999</c:v>
                </c:pt>
                <c:pt idx="6" formatCode="General">
                  <c:v>0.17499999999999899</c:v>
                </c:pt>
                <c:pt idx="7" formatCode="General">
                  <c:v>0.2</c:v>
                </c:pt>
                <c:pt idx="8" formatCode="General">
                  <c:v>0.22500000000000001</c:v>
                </c:pt>
                <c:pt idx="9" formatCode="General">
                  <c:v>0.25</c:v>
                </c:pt>
                <c:pt idx="10" formatCode="General">
                  <c:v>0.27500000000000002</c:v>
                </c:pt>
                <c:pt idx="11" formatCode="General">
                  <c:v>0.29999999999999899</c:v>
                </c:pt>
                <c:pt idx="12" formatCode="General">
                  <c:v>0.32500000000000001</c:v>
                </c:pt>
                <c:pt idx="13" formatCode="General">
                  <c:v>0.34999999999999898</c:v>
                </c:pt>
                <c:pt idx="14" formatCode="General">
                  <c:v>0.375</c:v>
                </c:pt>
                <c:pt idx="15" formatCode="General">
                  <c:v>0.4</c:v>
                </c:pt>
                <c:pt idx="16" formatCode="General">
                  <c:v>0.42499999999999899</c:v>
                </c:pt>
                <c:pt idx="17" formatCode="General">
                  <c:v>0.45</c:v>
                </c:pt>
                <c:pt idx="18" formatCode="General">
                  <c:v>0.47499999999999898</c:v>
                </c:pt>
                <c:pt idx="19" formatCode="General">
                  <c:v>0.5</c:v>
                </c:pt>
                <c:pt idx="20" formatCode="General">
                  <c:v>0.52500000000000002</c:v>
                </c:pt>
                <c:pt idx="21" formatCode="General">
                  <c:v>0.55000000000000004</c:v>
                </c:pt>
                <c:pt idx="22" formatCode="General">
                  <c:v>0.57499999999999896</c:v>
                </c:pt>
                <c:pt idx="23" formatCode="General">
                  <c:v>0.59999999999999898</c:v>
                </c:pt>
                <c:pt idx="24" formatCode="General">
                  <c:v>0.625</c:v>
                </c:pt>
                <c:pt idx="25" formatCode="General">
                  <c:v>0.65</c:v>
                </c:pt>
                <c:pt idx="26" formatCode="General">
                  <c:v>0.67500000000000004</c:v>
                </c:pt>
                <c:pt idx="27" formatCode="General">
                  <c:v>0.69999999999999896</c:v>
                </c:pt>
                <c:pt idx="28" formatCode="General">
                  <c:v>0.72499999999999898</c:v>
                </c:pt>
                <c:pt idx="29" formatCode="General">
                  <c:v>0.75</c:v>
                </c:pt>
                <c:pt idx="30" formatCode="General">
                  <c:v>0.77500000000000002</c:v>
                </c:pt>
                <c:pt idx="31" formatCode="General">
                  <c:v>0.8</c:v>
                </c:pt>
                <c:pt idx="32" formatCode="General">
                  <c:v>0.82499999999999896</c:v>
                </c:pt>
                <c:pt idx="33" formatCode="General">
                  <c:v>0.84999999999999898</c:v>
                </c:pt>
                <c:pt idx="34" formatCode="General">
                  <c:v>0.875</c:v>
                </c:pt>
                <c:pt idx="35" formatCode="General">
                  <c:v>0.9</c:v>
                </c:pt>
                <c:pt idx="36" formatCode="General">
                  <c:v>0.92500000000000004</c:v>
                </c:pt>
                <c:pt idx="37" formatCode="General">
                  <c:v>0.94999999999999896</c:v>
                </c:pt>
                <c:pt idx="38" formatCode="General">
                  <c:v>0.97499999999999898</c:v>
                </c:pt>
              </c:numCache>
            </c:numRef>
          </c:xVal>
          <c:yVal>
            <c:numRef>
              <c:f>Sheet1!$E$2:$E$40</c:f>
              <c:numCache>
                <c:formatCode>General</c:formatCode>
                <c:ptCount val="39"/>
                <c:pt idx="0">
                  <c:v>2659.92050815231</c:v>
                </c:pt>
                <c:pt idx="1">
                  <c:v>2419.8997603369698</c:v>
                </c:pt>
                <c:pt idx="2">
                  <c:v>2179.9777267355098</c:v>
                </c:pt>
                <c:pt idx="3">
                  <c:v>1938.9369853901801</c:v>
                </c:pt>
                <c:pt idx="4">
                  <c:v>1699.98842853683</c:v>
                </c:pt>
                <c:pt idx="5">
                  <c:v>1459.0663253488699</c:v>
                </c:pt>
                <c:pt idx="6">
                  <c:v>1219.2145795879001</c:v>
                </c:pt>
                <c:pt idx="7">
                  <c:v>979.52595797122206</c:v>
                </c:pt>
                <c:pt idx="8">
                  <c:v>739.73036013236504</c:v>
                </c:pt>
                <c:pt idx="9">
                  <c:v>499.84540139090399</c:v>
                </c:pt>
                <c:pt idx="10">
                  <c:v>259.15067351244898</c:v>
                </c:pt>
                <c:pt idx="11">
                  <c:v>19.506170318928</c:v>
                </c:pt>
                <c:pt idx="12">
                  <c:v>-220.71266803152099</c:v>
                </c:pt>
                <c:pt idx="13">
                  <c:v>-460.69876412339102</c:v>
                </c:pt>
                <c:pt idx="14">
                  <c:v>-700.67686390156496</c:v>
                </c:pt>
                <c:pt idx="15">
                  <c:v>-940.23185036851703</c:v>
                </c:pt>
                <c:pt idx="16">
                  <c:v>-1180.0992961178499</c:v>
                </c:pt>
                <c:pt idx="17">
                  <c:v>-1420.4795906746101</c:v>
                </c:pt>
                <c:pt idx="18">
                  <c:v>-1660.98635995172</c:v>
                </c:pt>
                <c:pt idx="19">
                  <c:v>-1900.52471848456</c:v>
                </c:pt>
                <c:pt idx="20">
                  <c:v>-2140.3638248572001</c:v>
                </c:pt>
                <c:pt idx="21">
                  <c:v>-2380.18765139488</c:v>
                </c:pt>
                <c:pt idx="22">
                  <c:v>-2620.06851669148</c:v>
                </c:pt>
                <c:pt idx="23">
                  <c:v>-2860.5992127356099</c:v>
                </c:pt>
                <c:pt idx="24">
                  <c:v>-3100.1727529526402</c:v>
                </c:pt>
                <c:pt idx="25">
                  <c:v>-3340.3267227148599</c:v>
                </c:pt>
                <c:pt idx="26">
                  <c:v>-3580.26868072765</c:v>
                </c:pt>
                <c:pt idx="27">
                  <c:v>-3821.45534866555</c:v>
                </c:pt>
                <c:pt idx="28">
                  <c:v>-4062.1962324255101</c:v>
                </c:pt>
                <c:pt idx="29">
                  <c:v>-4300.3753064760504</c:v>
                </c:pt>
                <c:pt idx="30">
                  <c:v>-4542.7881208100698</c:v>
                </c:pt>
                <c:pt idx="31">
                  <c:v>-4783.57381928428</c:v>
                </c:pt>
                <c:pt idx="32">
                  <c:v>-5021.3879457756502</c:v>
                </c:pt>
                <c:pt idx="33">
                  <c:v>-5261.4029292571304</c:v>
                </c:pt>
                <c:pt idx="34">
                  <c:v>-5501.3605340920903</c:v>
                </c:pt>
                <c:pt idx="35">
                  <c:v>-5750.2478714641302</c:v>
                </c:pt>
                <c:pt idx="36">
                  <c:v>-6000.5524007966096</c:v>
                </c:pt>
                <c:pt idx="37">
                  <c:v>-6252.92805902486</c:v>
                </c:pt>
                <c:pt idx="38">
                  <c:v>-6550.3508295213496</c:v>
                </c:pt>
              </c:numCache>
            </c:numRef>
          </c:yVal>
          <c:smooth val="1"/>
        </c:ser>
        <c:ser>
          <c:idx val="2"/>
          <c:order val="2"/>
          <c:tx>
            <c:v>3</c:v>
          </c:tx>
          <c:xVal>
            <c:numRef>
              <c:f>Sheet1!$G$2:$G$21</c:f>
              <c:numCache>
                <c:formatCode>0.00E+00</c:formatCode>
                <c:ptCount val="20"/>
                <c:pt idx="0">
                  <c:v>2.5000000000000001E-2</c:v>
                </c:pt>
                <c:pt idx="1">
                  <c:v>0.05</c:v>
                </c:pt>
                <c:pt idx="2">
                  <c:v>7.49999999999999E-2</c:v>
                </c:pt>
                <c:pt idx="3" formatCode="General">
                  <c:v>0.1</c:v>
                </c:pt>
                <c:pt idx="4" formatCode="General">
                  <c:v>0.125</c:v>
                </c:pt>
                <c:pt idx="5" formatCode="General">
                  <c:v>0.149999999999999</c:v>
                </c:pt>
                <c:pt idx="6" formatCode="General">
                  <c:v>0.17499999999999899</c:v>
                </c:pt>
                <c:pt idx="7" formatCode="General">
                  <c:v>0.2</c:v>
                </c:pt>
                <c:pt idx="8" formatCode="General">
                  <c:v>0.22500000000000001</c:v>
                </c:pt>
                <c:pt idx="9" formatCode="General">
                  <c:v>0.25</c:v>
                </c:pt>
                <c:pt idx="10" formatCode="General">
                  <c:v>0.27500000000000002</c:v>
                </c:pt>
                <c:pt idx="11" formatCode="General">
                  <c:v>0.29999999999999899</c:v>
                </c:pt>
                <c:pt idx="12" formatCode="General">
                  <c:v>0.32500000000000001</c:v>
                </c:pt>
                <c:pt idx="13" formatCode="General">
                  <c:v>0.34999999999999898</c:v>
                </c:pt>
                <c:pt idx="14" formatCode="General">
                  <c:v>0.375</c:v>
                </c:pt>
                <c:pt idx="15" formatCode="General">
                  <c:v>0.4</c:v>
                </c:pt>
                <c:pt idx="16" formatCode="General">
                  <c:v>0.42499999999999899</c:v>
                </c:pt>
                <c:pt idx="17" formatCode="General">
                  <c:v>0.45</c:v>
                </c:pt>
                <c:pt idx="18" formatCode="General">
                  <c:v>0.47499999999999898</c:v>
                </c:pt>
                <c:pt idx="19" formatCode="General">
                  <c:v>0.5</c:v>
                </c:pt>
              </c:numCache>
            </c:numRef>
          </c:xVal>
          <c:yVal>
            <c:numRef>
              <c:f>Sheet1!$H$2:$H$21</c:f>
              <c:numCache>
                <c:formatCode>General</c:formatCode>
                <c:ptCount val="20"/>
                <c:pt idx="0">
                  <c:v>12418.461538461501</c:v>
                </c:pt>
                <c:pt idx="1">
                  <c:v>12239.9999999999</c:v>
                </c:pt>
                <c:pt idx="2">
                  <c:v>12057.657657657601</c:v>
                </c:pt>
                <c:pt idx="3">
                  <c:v>11877.777777777699</c:v>
                </c:pt>
                <c:pt idx="4">
                  <c:v>11698.285714285699</c:v>
                </c:pt>
                <c:pt idx="5">
                  <c:v>11513.725490196</c:v>
                </c:pt>
                <c:pt idx="6">
                  <c:v>11335.0649350649</c:v>
                </c:pt>
                <c:pt idx="7">
                  <c:v>11156.2499999999</c:v>
                </c:pt>
                <c:pt idx="8">
                  <c:v>10979.211469534001</c:v>
                </c:pt>
                <c:pt idx="9">
                  <c:v>10800</c:v>
                </c:pt>
                <c:pt idx="10">
                  <c:v>10615.673981191199</c:v>
                </c:pt>
                <c:pt idx="11">
                  <c:v>10438.0952380952</c:v>
                </c:pt>
                <c:pt idx="12">
                  <c:v>10258.6894586894</c:v>
                </c:pt>
                <c:pt idx="13">
                  <c:v>10079.120879120799</c:v>
                </c:pt>
                <c:pt idx="14">
                  <c:v>9896.5333333333292</c:v>
                </c:pt>
                <c:pt idx="15">
                  <c:v>9716.6666666666606</c:v>
                </c:pt>
                <c:pt idx="16">
                  <c:v>9536.5728900255708</c:v>
                </c:pt>
                <c:pt idx="17">
                  <c:v>9357.5757575757507</c:v>
                </c:pt>
                <c:pt idx="18">
                  <c:v>9176.9423558897197</c:v>
                </c:pt>
                <c:pt idx="19">
                  <c:v>9000</c:v>
                </c:pt>
              </c:numCache>
            </c:numRef>
          </c:yVal>
          <c:smooth val="1"/>
        </c:ser>
        <c:ser>
          <c:idx val="3"/>
          <c:order val="3"/>
          <c:tx>
            <c:v>4</c:v>
          </c:tx>
          <c:xVal>
            <c:numRef>
              <c:f>Sheet1!$J$2:$J$17</c:f>
              <c:numCache>
                <c:formatCode>General</c:formatCode>
                <c:ptCount val="16"/>
                <c:pt idx="0">
                  <c:v>0.59999999999999898</c:v>
                </c:pt>
                <c:pt idx="1">
                  <c:v>0.625</c:v>
                </c:pt>
                <c:pt idx="2">
                  <c:v>0.65</c:v>
                </c:pt>
                <c:pt idx="3">
                  <c:v>0.67500000000000004</c:v>
                </c:pt>
                <c:pt idx="4">
                  <c:v>0.69999999999999896</c:v>
                </c:pt>
                <c:pt idx="5">
                  <c:v>0.72499999999999898</c:v>
                </c:pt>
                <c:pt idx="6">
                  <c:v>0.75</c:v>
                </c:pt>
                <c:pt idx="7">
                  <c:v>0.77500000000000002</c:v>
                </c:pt>
                <c:pt idx="8">
                  <c:v>0.8</c:v>
                </c:pt>
                <c:pt idx="9">
                  <c:v>0.82499999999999896</c:v>
                </c:pt>
                <c:pt idx="10">
                  <c:v>0.84999999999999898</c:v>
                </c:pt>
                <c:pt idx="11">
                  <c:v>0.875</c:v>
                </c:pt>
                <c:pt idx="12">
                  <c:v>0.9</c:v>
                </c:pt>
                <c:pt idx="13">
                  <c:v>0.92500000000000004</c:v>
                </c:pt>
                <c:pt idx="14">
                  <c:v>0.94999999999999896</c:v>
                </c:pt>
                <c:pt idx="15">
                  <c:v>0.97499999999999898</c:v>
                </c:pt>
              </c:numCache>
            </c:numRef>
          </c:xVal>
          <c:yVal>
            <c:numRef>
              <c:f>Sheet1!$K$2:$K$17</c:f>
              <c:numCache>
                <c:formatCode>General</c:formatCode>
                <c:ptCount val="16"/>
                <c:pt idx="0">
                  <c:v>6999.99999999999</c:v>
                </c:pt>
                <c:pt idx="1">
                  <c:v>6997.3333333333303</c:v>
                </c:pt>
                <c:pt idx="2">
                  <c:v>7002.1978021978002</c:v>
                </c:pt>
                <c:pt idx="3">
                  <c:v>6997.1509971509904</c:v>
                </c:pt>
                <c:pt idx="4">
                  <c:v>6999.99999999999</c:v>
                </c:pt>
                <c:pt idx="5">
                  <c:v>7001.8808777429404</c:v>
                </c:pt>
                <c:pt idx="6">
                  <c:v>7002.6666666666597</c:v>
                </c:pt>
                <c:pt idx="7">
                  <c:v>7002.1505376344003</c:v>
                </c:pt>
                <c:pt idx="8">
                  <c:v>7000</c:v>
                </c:pt>
                <c:pt idx="9">
                  <c:v>6995.6709956709901</c:v>
                </c:pt>
                <c:pt idx="10">
                  <c:v>7003.9215686274401</c:v>
                </c:pt>
                <c:pt idx="11">
                  <c:v>7003.4285714285697</c:v>
                </c:pt>
                <c:pt idx="12">
                  <c:v>7000</c:v>
                </c:pt>
                <c:pt idx="13">
                  <c:v>6999.6396396396403</c:v>
                </c:pt>
                <c:pt idx="14">
                  <c:v>6999.99999999999</c:v>
                </c:pt>
                <c:pt idx="15">
                  <c:v>6998.9743589743503</c:v>
                </c:pt>
              </c:numCache>
            </c:numRef>
          </c:yVal>
          <c:smooth val="1"/>
        </c:ser>
        <c:ser>
          <c:idx val="4"/>
          <c:order val="4"/>
          <c:tx>
            <c:v>5</c:v>
          </c:tx>
          <c:xVal>
            <c:numRef>
              <c:f>Sheet1!$M$2:$M$17</c:f>
              <c:numCache>
                <c:formatCode>General</c:formatCode>
                <c:ptCount val="16"/>
                <c:pt idx="0">
                  <c:v>0.59999999999999898</c:v>
                </c:pt>
                <c:pt idx="1">
                  <c:v>0.625</c:v>
                </c:pt>
                <c:pt idx="2">
                  <c:v>0.64900000000000002</c:v>
                </c:pt>
                <c:pt idx="3">
                  <c:v>0.67500000000000004</c:v>
                </c:pt>
                <c:pt idx="4">
                  <c:v>0.69899999999999896</c:v>
                </c:pt>
                <c:pt idx="5">
                  <c:v>0.72499999999999898</c:v>
                </c:pt>
                <c:pt idx="6">
                  <c:v>0.75</c:v>
                </c:pt>
                <c:pt idx="7">
                  <c:v>0.77400000000000002</c:v>
                </c:pt>
                <c:pt idx="8">
                  <c:v>0.8</c:v>
                </c:pt>
                <c:pt idx="9">
                  <c:v>0.82399999999999896</c:v>
                </c:pt>
                <c:pt idx="10">
                  <c:v>0.84999999999999898</c:v>
                </c:pt>
                <c:pt idx="11">
                  <c:v>0.875</c:v>
                </c:pt>
                <c:pt idx="12">
                  <c:v>0.89900000000000002</c:v>
                </c:pt>
                <c:pt idx="13">
                  <c:v>0.92500000000000004</c:v>
                </c:pt>
                <c:pt idx="14">
                  <c:v>0.94899999999999896</c:v>
                </c:pt>
                <c:pt idx="15">
                  <c:v>0.97499999999999898</c:v>
                </c:pt>
              </c:numCache>
            </c:numRef>
          </c:xVal>
          <c:yVal>
            <c:numRef>
              <c:f>Sheet1!$N$2:$N$17</c:f>
              <c:numCache>
                <c:formatCode>General</c:formatCode>
                <c:ptCount val="16"/>
                <c:pt idx="0">
                  <c:v>4600.7989177384497</c:v>
                </c:pt>
                <c:pt idx="1">
                  <c:v>4599.7929213401903</c:v>
                </c:pt>
                <c:pt idx="2">
                  <c:v>4579.57310338966</c:v>
                </c:pt>
                <c:pt idx="3">
                  <c:v>4600.3151239015397</c:v>
                </c:pt>
                <c:pt idx="4">
                  <c:v>4579.0721517931097</c:v>
                </c:pt>
                <c:pt idx="5">
                  <c:v>4599.9352355671599</c:v>
                </c:pt>
                <c:pt idx="6">
                  <c:v>4599.9323186455904</c:v>
                </c:pt>
                <c:pt idx="7">
                  <c:v>4574.9934827090701</c:v>
                </c:pt>
                <c:pt idx="8">
                  <c:v>4599.6845760504202</c:v>
                </c:pt>
                <c:pt idx="9">
                  <c:v>4568.9401002087398</c:v>
                </c:pt>
                <c:pt idx="10">
                  <c:v>4600.0832213080803</c:v>
                </c:pt>
                <c:pt idx="11">
                  <c:v>4600.1502945194898</c:v>
                </c:pt>
                <c:pt idx="12">
                  <c:v>4548.7667163593496</c:v>
                </c:pt>
                <c:pt idx="13">
                  <c:v>4599.9399089744902</c:v>
                </c:pt>
                <c:pt idx="14">
                  <c:v>4499.9159653594897</c:v>
                </c:pt>
                <c:pt idx="15">
                  <c:v>4600.0039792920097</c:v>
                </c:pt>
              </c:numCache>
            </c:numRef>
          </c:yVal>
          <c:smooth val="1"/>
        </c:ser>
        <c:ser>
          <c:idx val="5"/>
          <c:order val="5"/>
          <c:tx>
            <c:v>6</c:v>
          </c:tx>
          <c:xVal>
            <c:numRef>
              <c:f>Sheet1!$P$2:$P$21</c:f>
              <c:numCache>
                <c:formatCode>0.00E+00</c:formatCode>
                <c:ptCount val="20"/>
                <c:pt idx="0">
                  <c:v>2.5000000000000001E-2</c:v>
                </c:pt>
                <c:pt idx="1">
                  <c:v>0.05</c:v>
                </c:pt>
                <c:pt idx="2">
                  <c:v>7.49999999999999E-2</c:v>
                </c:pt>
                <c:pt idx="3" formatCode="General">
                  <c:v>0.1</c:v>
                </c:pt>
                <c:pt idx="4" formatCode="General">
                  <c:v>0.125</c:v>
                </c:pt>
                <c:pt idx="5" formatCode="General">
                  <c:v>0.149999999999999</c:v>
                </c:pt>
                <c:pt idx="6" formatCode="General">
                  <c:v>0.17399999999999899</c:v>
                </c:pt>
                <c:pt idx="7" formatCode="General">
                  <c:v>0.2</c:v>
                </c:pt>
                <c:pt idx="8" formatCode="General">
                  <c:v>0.224</c:v>
                </c:pt>
                <c:pt idx="9" formatCode="General">
                  <c:v>0.25</c:v>
                </c:pt>
                <c:pt idx="10" formatCode="General">
                  <c:v>0.27500000000000002</c:v>
                </c:pt>
                <c:pt idx="11" formatCode="General">
                  <c:v>0.29999999999999899</c:v>
                </c:pt>
                <c:pt idx="12" formatCode="General">
                  <c:v>0.32400000000000001</c:v>
                </c:pt>
                <c:pt idx="13" formatCode="General">
                  <c:v>0.34899999999999898</c:v>
                </c:pt>
                <c:pt idx="14" formatCode="General">
                  <c:v>0.375</c:v>
                </c:pt>
                <c:pt idx="15" formatCode="General">
                  <c:v>0.4</c:v>
                </c:pt>
                <c:pt idx="16" formatCode="General">
                  <c:v>0.42499999999999899</c:v>
                </c:pt>
                <c:pt idx="17" formatCode="General">
                  <c:v>0.44900000000000001</c:v>
                </c:pt>
                <c:pt idx="18" formatCode="General">
                  <c:v>0.47399999999999898</c:v>
                </c:pt>
                <c:pt idx="19" formatCode="General">
                  <c:v>0.5</c:v>
                </c:pt>
              </c:numCache>
            </c:numRef>
          </c:xVal>
          <c:yVal>
            <c:numRef>
              <c:f>Sheet1!$Q$2:$Q$21</c:f>
              <c:numCache>
                <c:formatCode>General</c:formatCode>
                <c:ptCount val="20"/>
                <c:pt idx="0">
                  <c:v>9239.7414556111707</c:v>
                </c:pt>
                <c:pt idx="1">
                  <c:v>8879.9987548279296</c:v>
                </c:pt>
                <c:pt idx="2">
                  <c:v>8520.1622835869894</c:v>
                </c:pt>
                <c:pt idx="3">
                  <c:v>8160.0650846202798</c:v>
                </c:pt>
                <c:pt idx="4">
                  <c:v>7799.9662479161598</c:v>
                </c:pt>
                <c:pt idx="5">
                  <c:v>7440.0966580861304</c:v>
                </c:pt>
                <c:pt idx="6">
                  <c:v>7077.95418007649</c:v>
                </c:pt>
                <c:pt idx="7">
                  <c:v>6720.07671971936</c:v>
                </c:pt>
                <c:pt idx="8">
                  <c:v>6380.5193324728598</c:v>
                </c:pt>
                <c:pt idx="9">
                  <c:v>5999.9666396164503</c:v>
                </c:pt>
                <c:pt idx="10">
                  <c:v>5639.9576080967299</c:v>
                </c:pt>
                <c:pt idx="11">
                  <c:v>5279.8141028056698</c:v>
                </c:pt>
                <c:pt idx="12">
                  <c:v>4939.07576640968</c:v>
                </c:pt>
                <c:pt idx="13">
                  <c:v>4579.5549705455696</c:v>
                </c:pt>
                <c:pt idx="14">
                  <c:v>4199.9715381156502</c:v>
                </c:pt>
                <c:pt idx="15">
                  <c:v>3839.8077367569799</c:v>
                </c:pt>
                <c:pt idx="16">
                  <c:v>3479.9832737182401</c:v>
                </c:pt>
                <c:pt idx="17">
                  <c:v>3145.2133845881299</c:v>
                </c:pt>
                <c:pt idx="18">
                  <c:v>2787.4110198507101</c:v>
                </c:pt>
                <c:pt idx="19">
                  <c:v>2399.9354245833301</c:v>
                </c:pt>
              </c:numCache>
            </c:numRef>
          </c:yVal>
          <c:smooth val="1"/>
        </c:ser>
        <c:axId val="52637696"/>
        <c:axId val="52639616"/>
      </c:scatterChart>
      <c:valAx>
        <c:axId val="526376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ko-KR" sz="1800" b="1" i="0" baseline="0"/>
                  <a:t>Composition of Tk</a:t>
                </a:r>
                <a:endParaRPr lang="ko-KR" altLang="ko-KR" sz="1800" b="1" i="0" baseline="0"/>
              </a:p>
            </c:rich>
          </c:tx>
          <c:layout/>
        </c:title>
        <c:numFmt formatCode="0.00E+00" sourceLinked="1"/>
        <c:majorTickMark val="none"/>
        <c:tickLblPos val="nextTo"/>
        <c:crossAx val="52639616"/>
        <c:crosses val="autoZero"/>
        <c:crossBetween val="midCat"/>
      </c:valAx>
      <c:valAx>
        <c:axId val="5263961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ko-KR" sz="1800" b="1" i="0" baseline="0"/>
                  <a:t>L parameter</a:t>
                </a:r>
                <a:endParaRPr lang="ko-KR" altLang="ko-KR"/>
              </a:p>
            </c:rich>
          </c:tx>
          <c:layout/>
        </c:title>
        <c:numFmt formatCode="General" sourceLinked="1"/>
        <c:majorTickMark val="none"/>
        <c:tickLblPos val="nextTo"/>
        <c:crossAx val="52637696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title>
      <c:tx>
        <c:rich>
          <a:bodyPr/>
          <a:lstStyle/>
          <a:p>
            <a:pPr>
              <a:defRPr/>
            </a:pPr>
            <a:r>
              <a:rPr lang="en-US" altLang="ko-KR"/>
              <a:t>Enthalpy of mixing (Liquid)</a:t>
            </a:r>
            <a:endParaRPr lang="ko-KR" altLang="en-US"/>
          </a:p>
        </c:rich>
      </c:tx>
      <c:layout/>
    </c:title>
    <c:plotArea>
      <c:layout/>
      <c:scatterChart>
        <c:scatterStyle val="smoothMarker"/>
        <c:ser>
          <c:idx val="0"/>
          <c:order val="1"/>
          <c:tx>
            <c:v>reg</c:v>
          </c:tx>
          <c:marker>
            <c:symbol val="none"/>
          </c:marker>
          <c:xVal>
            <c:numRef>
              <c:f>Sheet1!$A$2:$A$40</c:f>
              <c:numCache>
                <c:formatCode>0.00E+00</c:formatCode>
                <c:ptCount val="39"/>
                <c:pt idx="0">
                  <c:v>2.5000000000000001E-2</c:v>
                </c:pt>
                <c:pt idx="1">
                  <c:v>0.05</c:v>
                </c:pt>
                <c:pt idx="2">
                  <c:v>7.49999999999999E-2</c:v>
                </c:pt>
                <c:pt idx="3" formatCode="General">
                  <c:v>0.1</c:v>
                </c:pt>
                <c:pt idx="4" formatCode="General">
                  <c:v>0.125</c:v>
                </c:pt>
                <c:pt idx="5" formatCode="General">
                  <c:v>0.149999999999999</c:v>
                </c:pt>
                <c:pt idx="6" formatCode="General">
                  <c:v>0.17499999999999899</c:v>
                </c:pt>
                <c:pt idx="7" formatCode="General">
                  <c:v>0.2</c:v>
                </c:pt>
                <c:pt idx="8" formatCode="General">
                  <c:v>0.22500000000000001</c:v>
                </c:pt>
                <c:pt idx="9" formatCode="General">
                  <c:v>0.25</c:v>
                </c:pt>
                <c:pt idx="10" formatCode="General">
                  <c:v>0.27500000000000002</c:v>
                </c:pt>
                <c:pt idx="11" formatCode="General">
                  <c:v>0.29999999999999899</c:v>
                </c:pt>
                <c:pt idx="12" formatCode="General">
                  <c:v>0.32500000000000001</c:v>
                </c:pt>
                <c:pt idx="13" formatCode="General">
                  <c:v>0.34999999999999898</c:v>
                </c:pt>
                <c:pt idx="14" formatCode="General">
                  <c:v>0.375</c:v>
                </c:pt>
                <c:pt idx="15" formatCode="General">
                  <c:v>0.4</c:v>
                </c:pt>
                <c:pt idx="16" formatCode="General">
                  <c:v>0.42499999999999899</c:v>
                </c:pt>
                <c:pt idx="17" formatCode="General">
                  <c:v>0.45</c:v>
                </c:pt>
                <c:pt idx="18" formatCode="General">
                  <c:v>0.47499999999999898</c:v>
                </c:pt>
                <c:pt idx="19" formatCode="General">
                  <c:v>0.5</c:v>
                </c:pt>
                <c:pt idx="20" formatCode="General">
                  <c:v>0.52500000000000002</c:v>
                </c:pt>
                <c:pt idx="21" formatCode="General">
                  <c:v>0.55000000000000004</c:v>
                </c:pt>
                <c:pt idx="22" formatCode="General">
                  <c:v>0.57499999999999896</c:v>
                </c:pt>
                <c:pt idx="23" formatCode="General">
                  <c:v>0.59999999999999898</c:v>
                </c:pt>
                <c:pt idx="24" formatCode="General">
                  <c:v>0.625</c:v>
                </c:pt>
                <c:pt idx="25" formatCode="General">
                  <c:v>0.65</c:v>
                </c:pt>
                <c:pt idx="26" formatCode="General">
                  <c:v>0.67500000000000004</c:v>
                </c:pt>
                <c:pt idx="27" formatCode="General">
                  <c:v>0.69999999999999896</c:v>
                </c:pt>
                <c:pt idx="28" formatCode="General">
                  <c:v>0.72499999999999898</c:v>
                </c:pt>
                <c:pt idx="29" formatCode="General">
                  <c:v>0.75</c:v>
                </c:pt>
                <c:pt idx="30" formatCode="General">
                  <c:v>0.77500000000000002</c:v>
                </c:pt>
                <c:pt idx="31" formatCode="General">
                  <c:v>0.8</c:v>
                </c:pt>
                <c:pt idx="32" formatCode="General">
                  <c:v>0.82499999999999896</c:v>
                </c:pt>
                <c:pt idx="33" formatCode="General">
                  <c:v>0.84999999999999898</c:v>
                </c:pt>
                <c:pt idx="34" formatCode="General">
                  <c:v>0.875</c:v>
                </c:pt>
                <c:pt idx="35" formatCode="General">
                  <c:v>0.9</c:v>
                </c:pt>
                <c:pt idx="36" formatCode="General">
                  <c:v>0.92500000000000004</c:v>
                </c:pt>
                <c:pt idx="37" formatCode="General">
                  <c:v>0.94999999999999896</c:v>
                </c:pt>
                <c:pt idx="38" formatCode="General">
                  <c:v>0.97499999999999898</c:v>
                </c:pt>
              </c:numCache>
            </c:numRef>
          </c:xVal>
          <c:yVal>
            <c:numRef>
              <c:f>Sheet1!$C$57:$C$95</c:f>
              <c:numCache>
                <c:formatCode>0.00E+00</c:formatCode>
                <c:ptCount val="39"/>
                <c:pt idx="0">
                  <c:v>360.12496364273744</c:v>
                </c:pt>
                <c:pt idx="1">
                  <c:v>696.08800643970972</c:v>
                </c:pt>
                <c:pt idx="2">
                  <c:v>1008.3386526534648</c:v>
                </c:pt>
                <c:pt idx="3">
                  <c:v>1297.3264265465561</c:v>
                </c:pt>
                <c:pt idx="4">
                  <c:v>1563.5008523815291</c:v>
                </c:pt>
                <c:pt idx="5">
                  <c:v>1807.3114544209241</c:v>
                </c:pt>
                <c:pt idx="6">
                  <c:v>2029.2077569273122</c:v>
                </c:pt>
                <c:pt idx="7">
                  <c:v>2229.6392841632382</c:v>
                </c:pt>
                <c:pt idx="8">
                  <c:v>2409.0555603912348</c:v>
                </c:pt>
                <c:pt idx="9">
                  <c:v>2567.9061098738616</c:v>
                </c:pt>
                <c:pt idx="10">
                  <c:v>2706.6404568736671</c:v>
                </c:pt>
                <c:pt idx="11">
                  <c:v>2825.7081256531965</c:v>
                </c:pt>
                <c:pt idx="12">
                  <c:v>2925.558640475012</c:v>
                </c:pt>
                <c:pt idx="13">
                  <c:v>3006.6415256016471</c:v>
                </c:pt>
                <c:pt idx="14">
                  <c:v>3069.4063052956635</c:v>
                </c:pt>
                <c:pt idx="15">
                  <c:v>3114.3025038196029</c:v>
                </c:pt>
                <c:pt idx="16">
                  <c:v>3141.7796454360164</c:v>
                </c:pt>
                <c:pt idx="17">
                  <c:v>3152.2872544074548</c:v>
                </c:pt>
                <c:pt idx="18">
                  <c:v>3146.2748549964667</c:v>
                </c:pt>
                <c:pt idx="19">
                  <c:v>3124.1919714656001</c:v>
                </c:pt>
                <c:pt idx="20">
                  <c:v>3086.4881280774057</c:v>
                </c:pt>
                <c:pt idx="21">
                  <c:v>3033.6128490944334</c:v>
                </c:pt>
                <c:pt idx="22">
                  <c:v>2966.0156587792344</c:v>
                </c:pt>
                <c:pt idx="23">
                  <c:v>2884.1460813943531</c:v>
                </c:pt>
                <c:pt idx="24">
                  <c:v>2788.4536412023367</c:v>
                </c:pt>
                <c:pt idx="25">
                  <c:v>2679.3878624657423</c:v>
                </c:pt>
                <c:pt idx="26">
                  <c:v>2557.398269447116</c:v>
                </c:pt>
                <c:pt idx="27">
                  <c:v>2422.9343864090133</c:v>
                </c:pt>
                <c:pt idx="28">
                  <c:v>2276.4457376139712</c:v>
                </c:pt>
                <c:pt idx="29">
                  <c:v>2118.3818473245387</c:v>
                </c:pt>
                <c:pt idx="30">
                  <c:v>1949.1922398032771</c:v>
                </c:pt>
                <c:pt idx="31">
                  <c:v>1769.3264393127301</c:v>
                </c:pt>
                <c:pt idx="32">
                  <c:v>1579.2339701154558</c:v>
                </c:pt>
                <c:pt idx="33">
                  <c:v>1379.3643564739868</c:v>
                </c:pt>
                <c:pt idx="34">
                  <c:v>1170.1671226508711</c:v>
                </c:pt>
                <c:pt idx="35">
                  <c:v>952.09179290867576</c:v>
                </c:pt>
                <c:pt idx="36">
                  <c:v>725.58789150994153</c:v>
                </c:pt>
                <c:pt idx="37">
                  <c:v>491.10494271722825</c:v>
                </c:pt>
                <c:pt idx="38">
                  <c:v>249.09247079306459</c:v>
                </c:pt>
              </c:numCache>
            </c:numRef>
          </c:yVal>
          <c:smooth val="1"/>
        </c:ser>
        <c:axId val="56553472"/>
        <c:axId val="56556160"/>
      </c:scatterChart>
      <c:scatterChart>
        <c:scatterStyle val="lineMarker"/>
        <c:ser>
          <c:idx val="1"/>
          <c:order val="0"/>
          <c:tx>
            <c:v>TRUE</c:v>
          </c:tx>
          <c:spPr>
            <a:ln w="28575">
              <a:noFill/>
            </a:ln>
          </c:spPr>
          <c:xVal>
            <c:numRef>
              <c:f>Sheet1!$A$57:$A$95</c:f>
              <c:numCache>
                <c:formatCode>0.00E+00</c:formatCode>
                <c:ptCount val="39"/>
                <c:pt idx="0">
                  <c:v>2.5000000000000001E-2</c:v>
                </c:pt>
                <c:pt idx="1">
                  <c:v>0.05</c:v>
                </c:pt>
                <c:pt idx="2">
                  <c:v>7.49999999999999E-2</c:v>
                </c:pt>
                <c:pt idx="3" formatCode="General">
                  <c:v>0.1</c:v>
                </c:pt>
                <c:pt idx="4" formatCode="General">
                  <c:v>0.125</c:v>
                </c:pt>
                <c:pt idx="5" formatCode="General">
                  <c:v>0.149999999999999</c:v>
                </c:pt>
                <c:pt idx="6" formatCode="General">
                  <c:v>0.17499999999999899</c:v>
                </c:pt>
                <c:pt idx="7" formatCode="General">
                  <c:v>0.2</c:v>
                </c:pt>
                <c:pt idx="8" formatCode="General">
                  <c:v>0.22500000000000001</c:v>
                </c:pt>
                <c:pt idx="9" formatCode="General">
                  <c:v>0.25</c:v>
                </c:pt>
                <c:pt idx="10" formatCode="General">
                  <c:v>0.27500000000000002</c:v>
                </c:pt>
                <c:pt idx="11" formatCode="General">
                  <c:v>0.29999999999999899</c:v>
                </c:pt>
                <c:pt idx="12" formatCode="General">
                  <c:v>0.32500000000000001</c:v>
                </c:pt>
                <c:pt idx="13" formatCode="General">
                  <c:v>0.34999999999999898</c:v>
                </c:pt>
                <c:pt idx="14" formatCode="General">
                  <c:v>0.375</c:v>
                </c:pt>
                <c:pt idx="15" formatCode="General">
                  <c:v>0.4</c:v>
                </c:pt>
                <c:pt idx="16" formatCode="General">
                  <c:v>0.42499999999999899</c:v>
                </c:pt>
                <c:pt idx="17" formatCode="General">
                  <c:v>0.45</c:v>
                </c:pt>
                <c:pt idx="18" formatCode="General">
                  <c:v>0.47499999999999898</c:v>
                </c:pt>
                <c:pt idx="19" formatCode="General">
                  <c:v>0.5</c:v>
                </c:pt>
                <c:pt idx="20" formatCode="General">
                  <c:v>0.52500000000000002</c:v>
                </c:pt>
                <c:pt idx="21" formatCode="General">
                  <c:v>0.55000000000000004</c:v>
                </c:pt>
                <c:pt idx="22" formatCode="General">
                  <c:v>0.57499999999999896</c:v>
                </c:pt>
                <c:pt idx="23" formatCode="General">
                  <c:v>0.59999999999999898</c:v>
                </c:pt>
                <c:pt idx="24" formatCode="General">
                  <c:v>0.625</c:v>
                </c:pt>
                <c:pt idx="25" formatCode="General">
                  <c:v>0.65</c:v>
                </c:pt>
                <c:pt idx="26" formatCode="General">
                  <c:v>0.67500000000000004</c:v>
                </c:pt>
                <c:pt idx="27" formatCode="General">
                  <c:v>0.69999999999999896</c:v>
                </c:pt>
                <c:pt idx="28" formatCode="General">
                  <c:v>0.72499999999999898</c:v>
                </c:pt>
                <c:pt idx="29" formatCode="General">
                  <c:v>0.75</c:v>
                </c:pt>
                <c:pt idx="30" formatCode="General">
                  <c:v>0.77500000000000002</c:v>
                </c:pt>
                <c:pt idx="31" formatCode="General">
                  <c:v>0.8</c:v>
                </c:pt>
                <c:pt idx="32" formatCode="General">
                  <c:v>0.82499999999999896</c:v>
                </c:pt>
                <c:pt idx="33" formatCode="General">
                  <c:v>0.84999999999999898</c:v>
                </c:pt>
                <c:pt idx="34" formatCode="General">
                  <c:v>0.875</c:v>
                </c:pt>
                <c:pt idx="35" formatCode="General">
                  <c:v>0.9</c:v>
                </c:pt>
                <c:pt idx="36" formatCode="General">
                  <c:v>0.92500000000000004</c:v>
                </c:pt>
                <c:pt idx="37" formatCode="General">
                  <c:v>0.94999999999999896</c:v>
                </c:pt>
                <c:pt idx="38" formatCode="General">
                  <c:v>0.97499999999999898</c:v>
                </c:pt>
              </c:numCache>
            </c:numRef>
          </c:xVal>
          <c:yVal>
            <c:numRef>
              <c:f>Sheet1!$B$57:$B$95</c:f>
              <c:numCache>
                <c:formatCode>0.00E+00</c:formatCode>
                <c:ptCount val="39"/>
                <c:pt idx="0">
                  <c:v>360</c:v>
                </c:pt>
                <c:pt idx="1">
                  <c:v>696</c:v>
                </c:pt>
                <c:pt idx="2">
                  <c:v>1008</c:v>
                </c:pt>
                <c:pt idx="3">
                  <c:v>1297</c:v>
                </c:pt>
                <c:pt idx="4">
                  <c:v>1564</c:v>
                </c:pt>
                <c:pt idx="5">
                  <c:v>1807</c:v>
                </c:pt>
                <c:pt idx="6">
                  <c:v>2029</c:v>
                </c:pt>
                <c:pt idx="7">
                  <c:v>2230</c:v>
                </c:pt>
                <c:pt idx="8">
                  <c:v>2409</c:v>
                </c:pt>
                <c:pt idx="9">
                  <c:v>2568</c:v>
                </c:pt>
                <c:pt idx="10">
                  <c:v>2707</c:v>
                </c:pt>
                <c:pt idx="11">
                  <c:v>2826</c:v>
                </c:pt>
                <c:pt idx="12">
                  <c:v>2926</c:v>
                </c:pt>
                <c:pt idx="13">
                  <c:v>3007</c:v>
                </c:pt>
                <c:pt idx="14">
                  <c:v>3070</c:v>
                </c:pt>
                <c:pt idx="15">
                  <c:v>3115</c:v>
                </c:pt>
                <c:pt idx="16">
                  <c:v>3142</c:v>
                </c:pt>
                <c:pt idx="17">
                  <c:v>3153</c:v>
                </c:pt>
                <c:pt idx="18">
                  <c:v>3147</c:v>
                </c:pt>
                <c:pt idx="19">
                  <c:v>3125</c:v>
                </c:pt>
                <c:pt idx="20">
                  <c:v>3087</c:v>
                </c:pt>
                <c:pt idx="21">
                  <c:v>3034</c:v>
                </c:pt>
                <c:pt idx="22">
                  <c:v>2966</c:v>
                </c:pt>
                <c:pt idx="23">
                  <c:v>2884</c:v>
                </c:pt>
                <c:pt idx="24">
                  <c:v>2789</c:v>
                </c:pt>
                <c:pt idx="25">
                  <c:v>2679</c:v>
                </c:pt>
                <c:pt idx="26">
                  <c:v>2557</c:v>
                </c:pt>
                <c:pt idx="27">
                  <c:v>2423</c:v>
                </c:pt>
                <c:pt idx="28">
                  <c:v>2276</c:v>
                </c:pt>
                <c:pt idx="29">
                  <c:v>2118</c:v>
                </c:pt>
                <c:pt idx="30">
                  <c:v>1949</c:v>
                </c:pt>
                <c:pt idx="31">
                  <c:v>1769</c:v>
                </c:pt>
                <c:pt idx="32">
                  <c:v>1579</c:v>
                </c:pt>
                <c:pt idx="33">
                  <c:v>1379</c:v>
                </c:pt>
                <c:pt idx="34">
                  <c:v>1170</c:v>
                </c:pt>
                <c:pt idx="35">
                  <c:v>952.2</c:v>
                </c:pt>
                <c:pt idx="36">
                  <c:v>725.6</c:v>
                </c:pt>
                <c:pt idx="37">
                  <c:v>491.1</c:v>
                </c:pt>
                <c:pt idx="38">
                  <c:v>249.1</c:v>
                </c:pt>
              </c:numCache>
            </c:numRef>
          </c:yVal>
        </c:ser>
        <c:axId val="56553472"/>
        <c:axId val="56556160"/>
      </c:scatterChart>
      <c:valAx>
        <c:axId val="565534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ko-KR" sz="1800" b="1" i="0" baseline="0"/>
                  <a:t>Composition of Tk</a:t>
                </a:r>
                <a:endParaRPr lang="ko-KR" altLang="ko-KR" sz="1800" b="1" i="0" baseline="0"/>
              </a:p>
            </c:rich>
          </c:tx>
          <c:layout/>
        </c:title>
        <c:numFmt formatCode="0.00E+00" sourceLinked="1"/>
        <c:majorTickMark val="none"/>
        <c:tickLblPos val="nextTo"/>
        <c:crossAx val="56556160"/>
        <c:crosses val="autoZero"/>
        <c:crossBetween val="midCat"/>
      </c:valAx>
      <c:valAx>
        <c:axId val="5655616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ko-KR" sz="1800" b="1" i="0" baseline="0"/>
                  <a:t>Hm</a:t>
                </a:r>
                <a:endParaRPr lang="ko-KR" altLang="ko-KR" sz="1800" b="1" i="0" baseline="0"/>
              </a:p>
            </c:rich>
          </c:tx>
          <c:layout/>
        </c:title>
        <c:numFmt formatCode="0.00E+00" sourceLinked="1"/>
        <c:majorTickMark val="none"/>
        <c:tickLblPos val="nextTo"/>
        <c:crossAx val="56553472"/>
        <c:crosses val="autoZero"/>
        <c:crossBetween val="midCat"/>
      </c:valAx>
    </c:plotArea>
    <c:legend>
      <c:legendPos val="r"/>
      <c:layout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title>
      <c:tx>
        <c:rich>
          <a:bodyPr/>
          <a:lstStyle/>
          <a:p>
            <a:pPr>
              <a:defRPr/>
            </a:pPr>
            <a:r>
              <a:rPr lang="en-US" altLang="ko-KR"/>
              <a:t>Activity (Liquid)</a:t>
            </a:r>
            <a:endParaRPr lang="ko-KR" altLang="en-US"/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v>TRUE</c:v>
          </c:tx>
          <c:spPr>
            <a:ln w="28575">
              <a:noFill/>
            </a:ln>
          </c:spPr>
          <c:xVal>
            <c:numRef>
              <c:f>Sheet1!$D$57:$D$95</c:f>
              <c:numCache>
                <c:formatCode>0.00E+00</c:formatCode>
                <c:ptCount val="39"/>
                <c:pt idx="0">
                  <c:v>2.5000000000000001E-2</c:v>
                </c:pt>
                <c:pt idx="1">
                  <c:v>0.05</c:v>
                </c:pt>
                <c:pt idx="2">
                  <c:v>7.49999999999999E-2</c:v>
                </c:pt>
                <c:pt idx="3" formatCode="General">
                  <c:v>0.1</c:v>
                </c:pt>
                <c:pt idx="4" formatCode="General">
                  <c:v>0.125</c:v>
                </c:pt>
                <c:pt idx="5" formatCode="General">
                  <c:v>0.149999999999999</c:v>
                </c:pt>
                <c:pt idx="6" formatCode="General">
                  <c:v>0.17499999999999899</c:v>
                </c:pt>
                <c:pt idx="7" formatCode="General">
                  <c:v>0.2</c:v>
                </c:pt>
                <c:pt idx="8" formatCode="General">
                  <c:v>0.22500000000000001</c:v>
                </c:pt>
                <c:pt idx="9" formatCode="General">
                  <c:v>0.25</c:v>
                </c:pt>
                <c:pt idx="10" formatCode="General">
                  <c:v>0.27500000000000002</c:v>
                </c:pt>
                <c:pt idx="11" formatCode="General">
                  <c:v>0.29999999999999899</c:v>
                </c:pt>
                <c:pt idx="12" formatCode="General">
                  <c:v>0.32500000000000001</c:v>
                </c:pt>
                <c:pt idx="13" formatCode="General">
                  <c:v>0.34999999999999898</c:v>
                </c:pt>
                <c:pt idx="14" formatCode="General">
                  <c:v>0.375</c:v>
                </c:pt>
                <c:pt idx="15" formatCode="General">
                  <c:v>0.4</c:v>
                </c:pt>
                <c:pt idx="16" formatCode="General">
                  <c:v>0.42499999999999899</c:v>
                </c:pt>
                <c:pt idx="17" formatCode="General">
                  <c:v>0.45</c:v>
                </c:pt>
                <c:pt idx="18" formatCode="General">
                  <c:v>0.47499999999999898</c:v>
                </c:pt>
                <c:pt idx="19" formatCode="General">
                  <c:v>0.5</c:v>
                </c:pt>
                <c:pt idx="20" formatCode="General">
                  <c:v>0.52500000000000002</c:v>
                </c:pt>
                <c:pt idx="21" formatCode="General">
                  <c:v>0.55000000000000004</c:v>
                </c:pt>
                <c:pt idx="22" formatCode="General">
                  <c:v>0.57499999999999896</c:v>
                </c:pt>
                <c:pt idx="23" formatCode="General">
                  <c:v>0.59999999999999898</c:v>
                </c:pt>
                <c:pt idx="24" formatCode="General">
                  <c:v>0.625</c:v>
                </c:pt>
                <c:pt idx="25" formatCode="General">
                  <c:v>0.65</c:v>
                </c:pt>
                <c:pt idx="26" formatCode="General">
                  <c:v>0.67500000000000004</c:v>
                </c:pt>
                <c:pt idx="27" formatCode="General">
                  <c:v>0.69999999999999896</c:v>
                </c:pt>
                <c:pt idx="28" formatCode="General">
                  <c:v>0.72499999999999898</c:v>
                </c:pt>
                <c:pt idx="29" formatCode="General">
                  <c:v>0.75</c:v>
                </c:pt>
                <c:pt idx="30" formatCode="General">
                  <c:v>0.77500000000000002</c:v>
                </c:pt>
                <c:pt idx="31" formatCode="General">
                  <c:v>0.8</c:v>
                </c:pt>
                <c:pt idx="32" formatCode="General">
                  <c:v>0.82499999999999896</c:v>
                </c:pt>
                <c:pt idx="33" formatCode="General">
                  <c:v>0.84999999999999898</c:v>
                </c:pt>
                <c:pt idx="34" formatCode="General">
                  <c:v>0.875</c:v>
                </c:pt>
                <c:pt idx="35" formatCode="General">
                  <c:v>0.9</c:v>
                </c:pt>
                <c:pt idx="36" formatCode="General">
                  <c:v>0.92500000000000004</c:v>
                </c:pt>
                <c:pt idx="37" formatCode="General">
                  <c:v>0.94999999999999896</c:v>
                </c:pt>
                <c:pt idx="38" formatCode="General">
                  <c:v>0.97499999999999898</c:v>
                </c:pt>
              </c:numCache>
            </c:numRef>
          </c:xVal>
          <c:yVal>
            <c:numRef>
              <c:f>Sheet1!$E$57:$E$95</c:f>
              <c:numCache>
                <c:formatCode>0.00E+00</c:formatCode>
                <c:ptCount val="39"/>
                <c:pt idx="0">
                  <c:v>3.0619E-2</c:v>
                </c:pt>
                <c:pt idx="1">
                  <c:v>5.9568999999999997E-2</c:v>
                </c:pt>
                <c:pt idx="2">
                  <c:v>8.7098999999999996E-2</c:v>
                </c:pt>
                <c:pt idx="3">
                  <c:v>0.11342000000000001</c:v>
                </c:pt>
                <c:pt idx="4">
                  <c:v>0.13875000000000001</c:v>
                </c:pt>
                <c:pt idx="5">
                  <c:v>0.16322999999999999</c:v>
                </c:pt>
                <c:pt idx="6">
                  <c:v>0.18704000000000001</c:v>
                </c:pt>
                <c:pt idx="7">
                  <c:v>0.21031</c:v>
                </c:pt>
                <c:pt idx="8">
                  <c:v>0.23316000000000001</c:v>
                </c:pt>
                <c:pt idx="9">
                  <c:v>0.25569999999999998</c:v>
                </c:pt>
                <c:pt idx="10">
                  <c:v>0.27801999999999999</c:v>
                </c:pt>
                <c:pt idx="11">
                  <c:v>0.30023</c:v>
                </c:pt>
                <c:pt idx="12">
                  <c:v>0.32239000000000001</c:v>
                </c:pt>
                <c:pt idx="13">
                  <c:v>0.34458</c:v>
                </c:pt>
                <c:pt idx="14">
                  <c:v>0.36686000000000002</c:v>
                </c:pt>
                <c:pt idx="15">
                  <c:v>0.38929000000000002</c:v>
                </c:pt>
                <c:pt idx="16">
                  <c:v>0.41191</c:v>
                </c:pt>
                <c:pt idx="17">
                  <c:v>0.43475999999999998</c:v>
                </c:pt>
                <c:pt idx="18">
                  <c:v>0.45788000000000001</c:v>
                </c:pt>
                <c:pt idx="19">
                  <c:v>0.48131000000000002</c:v>
                </c:pt>
                <c:pt idx="20">
                  <c:v>0.50505999999999995</c:v>
                </c:pt>
                <c:pt idx="21">
                  <c:v>0.52915000000000001</c:v>
                </c:pt>
                <c:pt idx="22">
                  <c:v>0.55359000000000003</c:v>
                </c:pt>
                <c:pt idx="23">
                  <c:v>0.57838000000000001</c:v>
                </c:pt>
                <c:pt idx="24">
                  <c:v>0.60353000000000001</c:v>
                </c:pt>
                <c:pt idx="25">
                  <c:v>0.62902000000000002</c:v>
                </c:pt>
                <c:pt idx="26">
                  <c:v>0.65483999999999998</c:v>
                </c:pt>
                <c:pt idx="27">
                  <c:v>0.68096000000000001</c:v>
                </c:pt>
                <c:pt idx="28">
                  <c:v>0.70735999999999999</c:v>
                </c:pt>
                <c:pt idx="29">
                  <c:v>0.73401000000000005</c:v>
                </c:pt>
                <c:pt idx="30">
                  <c:v>0.76083999999999996</c:v>
                </c:pt>
                <c:pt idx="31">
                  <c:v>0.78781999999999996</c:v>
                </c:pt>
                <c:pt idx="32">
                  <c:v>0.81489</c:v>
                </c:pt>
                <c:pt idx="33">
                  <c:v>0.84197</c:v>
                </c:pt>
                <c:pt idx="34">
                  <c:v>0.86899000000000004</c:v>
                </c:pt>
                <c:pt idx="35">
                  <c:v>0.89585999999999999</c:v>
                </c:pt>
                <c:pt idx="36">
                  <c:v>0.92249999999999999</c:v>
                </c:pt>
                <c:pt idx="37">
                  <c:v>0.94881000000000004</c:v>
                </c:pt>
                <c:pt idx="38">
                  <c:v>0.97467999999999999</c:v>
                </c:pt>
              </c:numCache>
            </c:numRef>
          </c:yVal>
        </c:ser>
        <c:axId val="51412992"/>
        <c:axId val="51415296"/>
      </c:scatterChart>
      <c:scatterChart>
        <c:scatterStyle val="smoothMarker"/>
        <c:ser>
          <c:idx val="1"/>
          <c:order val="1"/>
          <c:tx>
            <c:v>reg</c:v>
          </c:tx>
          <c:marker>
            <c:symbol val="none"/>
          </c:marker>
          <c:xVal>
            <c:numRef>
              <c:f>Sheet1!$D$57:$D$95</c:f>
              <c:numCache>
                <c:formatCode>0.00E+00</c:formatCode>
                <c:ptCount val="39"/>
                <c:pt idx="0">
                  <c:v>2.5000000000000001E-2</c:v>
                </c:pt>
                <c:pt idx="1">
                  <c:v>0.05</c:v>
                </c:pt>
                <c:pt idx="2">
                  <c:v>7.49999999999999E-2</c:v>
                </c:pt>
                <c:pt idx="3" formatCode="General">
                  <c:v>0.1</c:v>
                </c:pt>
                <c:pt idx="4" formatCode="General">
                  <c:v>0.125</c:v>
                </c:pt>
                <c:pt idx="5" formatCode="General">
                  <c:v>0.149999999999999</c:v>
                </c:pt>
                <c:pt idx="6" formatCode="General">
                  <c:v>0.17499999999999899</c:v>
                </c:pt>
                <c:pt idx="7" formatCode="General">
                  <c:v>0.2</c:v>
                </c:pt>
                <c:pt idx="8" formatCode="General">
                  <c:v>0.22500000000000001</c:v>
                </c:pt>
                <c:pt idx="9" formatCode="General">
                  <c:v>0.25</c:v>
                </c:pt>
                <c:pt idx="10" formatCode="General">
                  <c:v>0.27500000000000002</c:v>
                </c:pt>
                <c:pt idx="11" formatCode="General">
                  <c:v>0.29999999999999899</c:v>
                </c:pt>
                <c:pt idx="12" formatCode="General">
                  <c:v>0.32500000000000001</c:v>
                </c:pt>
                <c:pt idx="13" formatCode="General">
                  <c:v>0.34999999999999898</c:v>
                </c:pt>
                <c:pt idx="14" formatCode="General">
                  <c:v>0.375</c:v>
                </c:pt>
                <c:pt idx="15" formatCode="General">
                  <c:v>0.4</c:v>
                </c:pt>
                <c:pt idx="16" formatCode="General">
                  <c:v>0.42499999999999899</c:v>
                </c:pt>
                <c:pt idx="17" formatCode="General">
                  <c:v>0.45</c:v>
                </c:pt>
                <c:pt idx="18" formatCode="General">
                  <c:v>0.47499999999999898</c:v>
                </c:pt>
                <c:pt idx="19" formatCode="General">
                  <c:v>0.5</c:v>
                </c:pt>
                <c:pt idx="20" formatCode="General">
                  <c:v>0.52500000000000002</c:v>
                </c:pt>
                <c:pt idx="21" formatCode="General">
                  <c:v>0.55000000000000004</c:v>
                </c:pt>
                <c:pt idx="22" formatCode="General">
                  <c:v>0.57499999999999896</c:v>
                </c:pt>
                <c:pt idx="23" formatCode="General">
                  <c:v>0.59999999999999898</c:v>
                </c:pt>
                <c:pt idx="24" formatCode="General">
                  <c:v>0.625</c:v>
                </c:pt>
                <c:pt idx="25" formatCode="General">
                  <c:v>0.65</c:v>
                </c:pt>
                <c:pt idx="26" formatCode="General">
                  <c:v>0.67500000000000004</c:v>
                </c:pt>
                <c:pt idx="27" formatCode="General">
                  <c:v>0.69999999999999896</c:v>
                </c:pt>
                <c:pt idx="28" formatCode="General">
                  <c:v>0.72499999999999898</c:v>
                </c:pt>
                <c:pt idx="29" formatCode="General">
                  <c:v>0.75</c:v>
                </c:pt>
                <c:pt idx="30" formatCode="General">
                  <c:v>0.77500000000000002</c:v>
                </c:pt>
                <c:pt idx="31" formatCode="General">
                  <c:v>0.8</c:v>
                </c:pt>
                <c:pt idx="32" formatCode="General">
                  <c:v>0.82499999999999896</c:v>
                </c:pt>
                <c:pt idx="33" formatCode="General">
                  <c:v>0.84999999999999898</c:v>
                </c:pt>
                <c:pt idx="34" formatCode="General">
                  <c:v>0.875</c:v>
                </c:pt>
                <c:pt idx="35" formatCode="General">
                  <c:v>0.9</c:v>
                </c:pt>
                <c:pt idx="36" formatCode="General">
                  <c:v>0.92500000000000004</c:v>
                </c:pt>
                <c:pt idx="37" formatCode="General">
                  <c:v>0.94999999999999896</c:v>
                </c:pt>
                <c:pt idx="38" formatCode="General">
                  <c:v>0.97499999999999898</c:v>
                </c:pt>
              </c:numCache>
            </c:numRef>
          </c:xVal>
          <c:yVal>
            <c:numRef>
              <c:f>Sheet1!$F$57:$F$95</c:f>
              <c:numCache>
                <c:formatCode>0.00E+00</c:formatCode>
                <c:ptCount val="39"/>
                <c:pt idx="0">
                  <c:v>3.0634576976072619E-2</c:v>
                </c:pt>
                <c:pt idx="1">
                  <c:v>5.9595314193216668E-2</c:v>
                </c:pt>
                <c:pt idx="2">
                  <c:v>8.7131481997811594E-2</c:v>
                </c:pt>
                <c:pt idx="3">
                  <c:v>0.11346336155391225</c:v>
                </c:pt>
                <c:pt idx="4">
                  <c:v>0.13878615094288063</c:v>
                </c:pt>
                <c:pt idx="5">
                  <c:v>0.16327327194206409</c:v>
                </c:pt>
                <c:pt idx="6">
                  <c:v>0.1870791696044726</c:v>
                </c:pt>
                <c:pt idx="7">
                  <c:v>0.21034168116702637</c:v>
                </c:pt>
                <c:pt idx="8">
                  <c:v>0.23318403798920689</c:v>
                </c:pt>
                <c:pt idx="9">
                  <c:v>0.25571655365854379</c:v>
                </c:pt>
                <c:pt idx="10">
                  <c:v>0.27803804268507387</c:v>
                </c:pt>
                <c:pt idx="11">
                  <c:v>0.30023700701354133</c:v>
                </c:pt>
                <c:pt idx="12">
                  <c:v>0.32239262164268145</c:v>
                </c:pt>
                <c:pt idx="13">
                  <c:v>0.34457554573934507</c:v>
                </c:pt>
                <c:pt idx="14">
                  <c:v>0.36684858159628064</c:v>
                </c:pt>
                <c:pt idx="15">
                  <c:v>0.3892672004633867</c:v>
                </c:pt>
                <c:pt idx="16">
                  <c:v>0.41187995156753088</c:v>
                </c:pt>
                <c:pt idx="17">
                  <c:v>0.4347287684305185</c:v>
                </c:pt>
                <c:pt idx="18">
                  <c:v>0.45784918482118853</c:v>
                </c:pt>
                <c:pt idx="19">
                  <c:v>0.48127047127198436</c:v>
                </c:pt>
                <c:pt idx="20">
                  <c:v>0.50501570199967161</c:v>
                </c:pt>
                <c:pt idx="21">
                  <c:v>0.52910176125026975</c:v>
                </c:pt>
                <c:pt idx="22">
                  <c:v>0.55353929750191633</c:v>
                </c:pt>
                <c:pt idx="23">
                  <c:v>0.57833263357442077</c:v>
                </c:pt>
                <c:pt idx="24">
                  <c:v>0.60347964048207248</c:v>
                </c:pt>
                <c:pt idx="25">
                  <c:v>0.62897158280144261</c:v>
                </c:pt>
                <c:pt idx="26">
                  <c:v>0.65479294338453098</c:v>
                </c:pt>
                <c:pt idx="27">
                  <c:v>0.6809212354069315</c:v>
                </c:pt>
                <c:pt idx="28">
                  <c:v>0.70732680997833697</c:v>
                </c:pt>
                <c:pt idx="29">
                  <c:v>0.73397266783589732</c:v>
                </c:pt>
                <c:pt idx="30">
                  <c:v>0.7608142839665929</c:v>
                </c:pt>
                <c:pt idx="31">
                  <c:v>0.78779945433853349</c:v>
                </c:pt>
                <c:pt idx="32">
                  <c:v>0.81486817423767843</c:v>
                </c:pt>
                <c:pt idx="33">
                  <c:v>0.84195255797942348</c:v>
                </c:pt>
                <c:pt idx="34">
                  <c:v>0.86897680996601301</c:v>
                </c:pt>
                <c:pt idx="35">
                  <c:v>0.89585725716241082</c:v>
                </c:pt>
                <c:pt idx="36">
                  <c:v>0.9225024530357836</c:v>
                </c:pt>
                <c:pt idx="37">
                  <c:v>0.94881336281794448</c:v>
                </c:pt>
                <c:pt idx="38">
                  <c:v>0.97468363957734028</c:v>
                </c:pt>
              </c:numCache>
            </c:numRef>
          </c:yVal>
          <c:smooth val="1"/>
        </c:ser>
        <c:axId val="51412992"/>
        <c:axId val="51415296"/>
      </c:scatterChart>
      <c:valAx>
        <c:axId val="514129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ko-KR" sz="1800" b="1" i="0" baseline="0"/>
                  <a:t>Composition of Tk</a:t>
                </a:r>
                <a:endParaRPr lang="ko-KR" altLang="ko-KR" sz="1800" b="1" i="0" baseline="0"/>
              </a:p>
            </c:rich>
          </c:tx>
          <c:layout/>
        </c:title>
        <c:numFmt formatCode="0.00E+00" sourceLinked="1"/>
        <c:majorTickMark val="none"/>
        <c:tickLblPos val="nextTo"/>
        <c:crossAx val="51415296"/>
        <c:crosses val="autoZero"/>
        <c:crossBetween val="midCat"/>
      </c:valAx>
      <c:valAx>
        <c:axId val="5141529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ko-KR" sz="1800" b="1" i="0" baseline="0"/>
                  <a:t>Activity</a:t>
                </a:r>
              </a:p>
            </c:rich>
          </c:tx>
          <c:layout/>
        </c:title>
        <c:numFmt formatCode="0.00E+00" sourceLinked="1"/>
        <c:majorTickMark val="none"/>
        <c:tickLblPos val="nextTo"/>
        <c:crossAx val="51412992"/>
        <c:crosses val="autoZero"/>
        <c:crossBetween val="midCat"/>
      </c:valAx>
    </c:plotArea>
    <c:legend>
      <c:legendPos val="r"/>
      <c:layout/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title>
      <c:tx>
        <c:rich>
          <a:bodyPr/>
          <a:lstStyle/>
          <a:p>
            <a:pPr>
              <a:defRPr/>
            </a:pPr>
            <a:r>
              <a:rPr lang="en-US" altLang="ko-KR"/>
              <a:t>Enthalpy of formation (FCC &amp; BCC)</a:t>
            </a:r>
            <a:endParaRPr lang="ko-KR" altLang="en-US"/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v>true 3</c:v>
          </c:tx>
          <c:spPr>
            <a:ln w="28575">
              <a:noFill/>
            </a:ln>
          </c:spPr>
          <c:xVal>
            <c:numRef>
              <c:f>Sheet1!$G$57:$G$76</c:f>
              <c:numCache>
                <c:formatCode>0.00E+00</c:formatCode>
                <c:ptCount val="20"/>
                <c:pt idx="0">
                  <c:v>2.5000000000000001E-2</c:v>
                </c:pt>
                <c:pt idx="1">
                  <c:v>0.05</c:v>
                </c:pt>
                <c:pt idx="2">
                  <c:v>7.49999999999999E-2</c:v>
                </c:pt>
                <c:pt idx="3" formatCode="General">
                  <c:v>0.1</c:v>
                </c:pt>
                <c:pt idx="4" formatCode="General">
                  <c:v>0.125</c:v>
                </c:pt>
                <c:pt idx="5" formatCode="General">
                  <c:v>0.149999999999999</c:v>
                </c:pt>
                <c:pt idx="6" formatCode="General">
                  <c:v>0.17499999999999899</c:v>
                </c:pt>
                <c:pt idx="7" formatCode="General">
                  <c:v>0.2</c:v>
                </c:pt>
                <c:pt idx="8" formatCode="General">
                  <c:v>0.22500000000000001</c:v>
                </c:pt>
                <c:pt idx="9" formatCode="General">
                  <c:v>0.25</c:v>
                </c:pt>
                <c:pt idx="10" formatCode="General">
                  <c:v>0.27500000000000002</c:v>
                </c:pt>
                <c:pt idx="11" formatCode="General">
                  <c:v>0.29999999999999899</c:v>
                </c:pt>
                <c:pt idx="12" formatCode="General">
                  <c:v>0.32500000000000001</c:v>
                </c:pt>
                <c:pt idx="13" formatCode="General">
                  <c:v>0.34999999999999898</c:v>
                </c:pt>
                <c:pt idx="14" formatCode="General">
                  <c:v>0.375</c:v>
                </c:pt>
                <c:pt idx="15" formatCode="General">
                  <c:v>0.4</c:v>
                </c:pt>
                <c:pt idx="16" formatCode="General">
                  <c:v>0.42499999999999899</c:v>
                </c:pt>
                <c:pt idx="17" formatCode="General">
                  <c:v>0.45</c:v>
                </c:pt>
                <c:pt idx="18" formatCode="General">
                  <c:v>0.47499999999999898</c:v>
                </c:pt>
                <c:pt idx="19" formatCode="General">
                  <c:v>0.5</c:v>
                </c:pt>
              </c:numCache>
            </c:numRef>
          </c:xVal>
          <c:yVal>
            <c:numRef>
              <c:f>Sheet1!$H$57:$H$76</c:f>
              <c:numCache>
                <c:formatCode>0.00E+00</c:formatCode>
                <c:ptCount val="20"/>
                <c:pt idx="0">
                  <c:v>490.2</c:v>
                </c:pt>
                <c:pt idx="1">
                  <c:v>956.4</c:v>
                </c:pt>
                <c:pt idx="2">
                  <c:v>1399</c:v>
                </c:pt>
                <c:pt idx="3">
                  <c:v>1819</c:v>
                </c:pt>
                <c:pt idx="4">
                  <c:v>2217</c:v>
                </c:pt>
                <c:pt idx="5">
                  <c:v>2593</c:v>
                </c:pt>
                <c:pt idx="6">
                  <c:v>2949</c:v>
                </c:pt>
                <c:pt idx="7">
                  <c:v>3285</c:v>
                </c:pt>
                <c:pt idx="8">
                  <c:v>3602</c:v>
                </c:pt>
                <c:pt idx="9">
                  <c:v>3900</c:v>
                </c:pt>
                <c:pt idx="10">
                  <c:v>4179</c:v>
                </c:pt>
                <c:pt idx="11">
                  <c:v>4442</c:v>
                </c:pt>
                <c:pt idx="12">
                  <c:v>4688</c:v>
                </c:pt>
                <c:pt idx="13">
                  <c:v>4918</c:v>
                </c:pt>
                <c:pt idx="14">
                  <c:v>5132</c:v>
                </c:pt>
                <c:pt idx="15">
                  <c:v>5332</c:v>
                </c:pt>
                <c:pt idx="16">
                  <c:v>5518</c:v>
                </c:pt>
                <c:pt idx="17">
                  <c:v>5691</c:v>
                </c:pt>
                <c:pt idx="18">
                  <c:v>5851</c:v>
                </c:pt>
                <c:pt idx="19">
                  <c:v>6000</c:v>
                </c:pt>
              </c:numCache>
            </c:numRef>
          </c:yVal>
        </c:ser>
        <c:ser>
          <c:idx val="2"/>
          <c:order val="2"/>
          <c:tx>
            <c:v>true 4</c:v>
          </c:tx>
          <c:spPr>
            <a:ln w="28575">
              <a:noFill/>
            </a:ln>
          </c:spPr>
          <c:xVal>
            <c:numRef>
              <c:f>Sheet1!$J$57:$J$72</c:f>
              <c:numCache>
                <c:formatCode>General</c:formatCode>
                <c:ptCount val="16"/>
                <c:pt idx="0">
                  <c:v>0.59999999999999898</c:v>
                </c:pt>
                <c:pt idx="1">
                  <c:v>0.625</c:v>
                </c:pt>
                <c:pt idx="2">
                  <c:v>0.65</c:v>
                </c:pt>
                <c:pt idx="3">
                  <c:v>0.67500000000000004</c:v>
                </c:pt>
                <c:pt idx="4">
                  <c:v>0.69999999999999896</c:v>
                </c:pt>
                <c:pt idx="5">
                  <c:v>0.72499999999999898</c:v>
                </c:pt>
                <c:pt idx="6">
                  <c:v>0.75</c:v>
                </c:pt>
                <c:pt idx="7">
                  <c:v>0.77500000000000002</c:v>
                </c:pt>
                <c:pt idx="8">
                  <c:v>0.8</c:v>
                </c:pt>
                <c:pt idx="9">
                  <c:v>0.82499999999999896</c:v>
                </c:pt>
                <c:pt idx="10">
                  <c:v>0.84999999999999898</c:v>
                </c:pt>
                <c:pt idx="11">
                  <c:v>0.875</c:v>
                </c:pt>
                <c:pt idx="12">
                  <c:v>0.9</c:v>
                </c:pt>
                <c:pt idx="13">
                  <c:v>0.92500000000000004</c:v>
                </c:pt>
                <c:pt idx="14">
                  <c:v>0.94999999999999896</c:v>
                </c:pt>
                <c:pt idx="15">
                  <c:v>0.97499999999999898</c:v>
                </c:pt>
              </c:numCache>
            </c:numRef>
          </c:xVal>
          <c:yVal>
            <c:numRef>
              <c:f>Sheet1!$K$57:$K$72</c:f>
              <c:numCache>
                <c:formatCode>0.00E+00</c:formatCode>
                <c:ptCount val="16"/>
                <c:pt idx="0">
                  <c:v>3280</c:v>
                </c:pt>
                <c:pt idx="1">
                  <c:v>3140</c:v>
                </c:pt>
                <c:pt idx="2">
                  <c:v>2993</c:v>
                </c:pt>
                <c:pt idx="3">
                  <c:v>2835</c:v>
                </c:pt>
                <c:pt idx="4">
                  <c:v>2670</c:v>
                </c:pt>
                <c:pt idx="5">
                  <c:v>2496</c:v>
                </c:pt>
                <c:pt idx="6">
                  <c:v>2313</c:v>
                </c:pt>
                <c:pt idx="7">
                  <c:v>2121</c:v>
                </c:pt>
                <c:pt idx="8">
                  <c:v>1920</c:v>
                </c:pt>
                <c:pt idx="9">
                  <c:v>1710</c:v>
                </c:pt>
                <c:pt idx="10">
                  <c:v>1493</c:v>
                </c:pt>
                <c:pt idx="11">
                  <c:v>1266</c:v>
                </c:pt>
                <c:pt idx="12">
                  <c:v>1030</c:v>
                </c:pt>
                <c:pt idx="13">
                  <c:v>785.6</c:v>
                </c:pt>
                <c:pt idx="14">
                  <c:v>532.5</c:v>
                </c:pt>
                <c:pt idx="15">
                  <c:v>270.60000000000002</c:v>
                </c:pt>
              </c:numCache>
            </c:numRef>
          </c:yVal>
        </c:ser>
        <c:axId val="55149312"/>
        <c:axId val="55151232"/>
      </c:scatterChart>
      <c:scatterChart>
        <c:scatterStyle val="smoothMarker"/>
        <c:ser>
          <c:idx val="1"/>
          <c:order val="1"/>
          <c:tx>
            <c:v>reg 3</c:v>
          </c:tx>
          <c:marker>
            <c:symbol val="none"/>
          </c:marker>
          <c:xVal>
            <c:numRef>
              <c:f>Sheet1!$G$57:$G$76</c:f>
              <c:numCache>
                <c:formatCode>0.00E+00</c:formatCode>
                <c:ptCount val="20"/>
                <c:pt idx="0">
                  <c:v>2.5000000000000001E-2</c:v>
                </c:pt>
                <c:pt idx="1">
                  <c:v>0.05</c:v>
                </c:pt>
                <c:pt idx="2">
                  <c:v>7.49999999999999E-2</c:v>
                </c:pt>
                <c:pt idx="3" formatCode="General">
                  <c:v>0.1</c:v>
                </c:pt>
                <c:pt idx="4" formatCode="General">
                  <c:v>0.125</c:v>
                </c:pt>
                <c:pt idx="5" formatCode="General">
                  <c:v>0.149999999999999</c:v>
                </c:pt>
                <c:pt idx="6" formatCode="General">
                  <c:v>0.17499999999999899</c:v>
                </c:pt>
                <c:pt idx="7" formatCode="General">
                  <c:v>0.2</c:v>
                </c:pt>
                <c:pt idx="8" formatCode="General">
                  <c:v>0.22500000000000001</c:v>
                </c:pt>
                <c:pt idx="9" formatCode="General">
                  <c:v>0.25</c:v>
                </c:pt>
                <c:pt idx="10" formatCode="General">
                  <c:v>0.27500000000000002</c:v>
                </c:pt>
                <c:pt idx="11" formatCode="General">
                  <c:v>0.29999999999999899</c:v>
                </c:pt>
                <c:pt idx="12" formatCode="General">
                  <c:v>0.32500000000000001</c:v>
                </c:pt>
                <c:pt idx="13" formatCode="General">
                  <c:v>0.34999999999999898</c:v>
                </c:pt>
                <c:pt idx="14" formatCode="General">
                  <c:v>0.375</c:v>
                </c:pt>
                <c:pt idx="15" formatCode="General">
                  <c:v>0.4</c:v>
                </c:pt>
                <c:pt idx="16" formatCode="General">
                  <c:v>0.42499999999999899</c:v>
                </c:pt>
                <c:pt idx="17" formatCode="General">
                  <c:v>0.45</c:v>
                </c:pt>
                <c:pt idx="18" formatCode="General">
                  <c:v>0.47499999999999898</c:v>
                </c:pt>
                <c:pt idx="19" formatCode="General">
                  <c:v>0.5</c:v>
                </c:pt>
              </c:numCache>
            </c:numRef>
          </c:xVal>
          <c:yVal>
            <c:numRef>
              <c:f>Sheet1!$I$57:$I$76</c:f>
              <c:numCache>
                <c:formatCode>0.00E+00</c:formatCode>
                <c:ptCount val="20"/>
                <c:pt idx="0">
                  <c:v>490.179244093769</c:v>
                </c:pt>
                <c:pt idx="1">
                  <c:v>956.28650188528354</c:v>
                </c:pt>
                <c:pt idx="2">
                  <c:v>1398.9967713049068</c:v>
                </c:pt>
                <c:pt idx="3">
                  <c:v>1818.9850502830095</c:v>
                </c:pt>
                <c:pt idx="4">
                  <c:v>2216.9263367499511</c:v>
                </c:pt>
                <c:pt idx="5">
                  <c:v>2593.4956286360843</c:v>
                </c:pt>
                <c:pt idx="6">
                  <c:v>2949.367923871805</c:v>
                </c:pt>
                <c:pt idx="7">
                  <c:v>3285.2182203874745</c:v>
                </c:pt>
                <c:pt idx="8">
                  <c:v>3601.7215161134309</c:v>
                </c:pt>
                <c:pt idx="9">
                  <c:v>3899.5528089800555</c:v>
                </c:pt>
                <c:pt idx="10">
                  <c:v>4179.3870969177115</c:v>
                </c:pt>
                <c:pt idx="11">
                  <c:v>4441.8993778567528</c:v>
                </c:pt>
                <c:pt idx="12">
                  <c:v>4687.7646497275791</c:v>
                </c:pt>
                <c:pt idx="13">
                  <c:v>4917.6579104605116</c:v>
                </c:pt>
                <c:pt idx="14">
                  <c:v>5132.2541579859571</c:v>
                </c:pt>
                <c:pt idx="15">
                  <c:v>5332.2283902342497</c:v>
                </c:pt>
                <c:pt idx="16">
                  <c:v>5518.2556051357569</c:v>
                </c:pt>
                <c:pt idx="17">
                  <c:v>5691.0108006208684</c:v>
                </c:pt>
                <c:pt idx="18">
                  <c:v>5851.168974619919</c:v>
                </c:pt>
                <c:pt idx="19">
                  <c:v>5999.4051250633001</c:v>
                </c:pt>
              </c:numCache>
            </c:numRef>
          </c:yVal>
          <c:smooth val="1"/>
        </c:ser>
        <c:ser>
          <c:idx val="3"/>
          <c:order val="3"/>
          <c:tx>
            <c:v>reg 4</c:v>
          </c:tx>
          <c:marker>
            <c:symbol val="none"/>
          </c:marker>
          <c:xVal>
            <c:numRef>
              <c:f>Sheet1!$J$57:$J$72</c:f>
              <c:numCache>
                <c:formatCode>General</c:formatCode>
                <c:ptCount val="16"/>
                <c:pt idx="0">
                  <c:v>0.59999999999999898</c:v>
                </c:pt>
                <c:pt idx="1">
                  <c:v>0.625</c:v>
                </c:pt>
                <c:pt idx="2">
                  <c:v>0.65</c:v>
                </c:pt>
                <c:pt idx="3">
                  <c:v>0.67500000000000004</c:v>
                </c:pt>
                <c:pt idx="4">
                  <c:v>0.69999999999999896</c:v>
                </c:pt>
                <c:pt idx="5">
                  <c:v>0.72499999999999898</c:v>
                </c:pt>
                <c:pt idx="6">
                  <c:v>0.75</c:v>
                </c:pt>
                <c:pt idx="7">
                  <c:v>0.77500000000000002</c:v>
                </c:pt>
                <c:pt idx="8">
                  <c:v>0.8</c:v>
                </c:pt>
                <c:pt idx="9">
                  <c:v>0.82499999999999896</c:v>
                </c:pt>
                <c:pt idx="10">
                  <c:v>0.84999999999999898</c:v>
                </c:pt>
                <c:pt idx="11">
                  <c:v>0.875</c:v>
                </c:pt>
                <c:pt idx="12">
                  <c:v>0.9</c:v>
                </c:pt>
                <c:pt idx="13">
                  <c:v>0.92500000000000004</c:v>
                </c:pt>
                <c:pt idx="14">
                  <c:v>0.94999999999999896</c:v>
                </c:pt>
                <c:pt idx="15">
                  <c:v>0.97499999999999898</c:v>
                </c:pt>
              </c:numCache>
            </c:numRef>
          </c:xVal>
          <c:yVal>
            <c:numRef>
              <c:f>Sheet1!$L$57:$L$72</c:f>
              <c:numCache>
                <c:formatCode>General</c:formatCode>
                <c:ptCount val="16"/>
                <c:pt idx="0">
                  <c:v>3280.0752302360111</c:v>
                </c:pt>
                <c:pt idx="1">
                  <c:v>3140.6984670273491</c:v>
                </c:pt>
                <c:pt idx="2">
                  <c:v>2992.5713119945467</c:v>
                </c:pt>
                <c:pt idx="3">
                  <c:v>2835.6937651375983</c:v>
                </c:pt>
                <c:pt idx="4">
                  <c:v>2670.0658264565118</c:v>
                </c:pt>
                <c:pt idx="5">
                  <c:v>2495.6874959512725</c:v>
                </c:pt>
                <c:pt idx="6">
                  <c:v>2312.5587736218795</c:v>
                </c:pt>
                <c:pt idx="7">
                  <c:v>2120.6796594683474</c:v>
                </c:pt>
                <c:pt idx="8">
                  <c:v>1920.05015349067</c:v>
                </c:pt>
                <c:pt idx="9">
                  <c:v>1710.6702556888558</c:v>
                </c:pt>
                <c:pt idx="10">
                  <c:v>1492.5399660628871</c:v>
                </c:pt>
                <c:pt idx="11">
                  <c:v>1265.6592846127628</c:v>
                </c:pt>
                <c:pt idx="12">
                  <c:v>1030.0282113385019</c:v>
                </c:pt>
                <c:pt idx="13">
                  <c:v>785.6467462400949</c:v>
                </c:pt>
                <c:pt idx="14">
                  <c:v>532.51488931755352</c:v>
                </c:pt>
                <c:pt idx="15">
                  <c:v>270.63264057085519</c:v>
                </c:pt>
              </c:numCache>
            </c:numRef>
          </c:yVal>
          <c:smooth val="1"/>
        </c:ser>
        <c:axId val="55149312"/>
        <c:axId val="55151232"/>
      </c:scatterChart>
      <c:valAx>
        <c:axId val="551493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ko-KR" sz="1800" b="1" i="0" baseline="0"/>
                  <a:t>Composition of Tk</a:t>
                </a:r>
                <a:endParaRPr lang="ko-KR" altLang="ko-KR" sz="1800" b="1" i="0" baseline="0"/>
              </a:p>
            </c:rich>
          </c:tx>
          <c:layout/>
        </c:title>
        <c:numFmt formatCode="0.00E+00" sourceLinked="1"/>
        <c:majorTickMark val="none"/>
        <c:tickLblPos val="nextTo"/>
        <c:crossAx val="55151232"/>
        <c:crosses val="autoZero"/>
        <c:crossBetween val="midCat"/>
      </c:valAx>
      <c:valAx>
        <c:axId val="5515123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ko-KR" sz="1800" b="1" i="0" baseline="0"/>
                  <a:t>Hf</a:t>
                </a:r>
                <a:endParaRPr lang="ko-KR" altLang="ko-KR" sz="1800" b="1" i="0" baseline="0"/>
              </a:p>
            </c:rich>
          </c:tx>
          <c:layout/>
        </c:title>
        <c:numFmt formatCode="0.00E+00" sourceLinked="1"/>
        <c:majorTickMark val="none"/>
        <c:tickLblPos val="nextTo"/>
        <c:crossAx val="55149312"/>
        <c:crosses val="autoZero"/>
        <c:crossBetween val="midCat"/>
      </c:valAx>
    </c:plotArea>
    <c:legend>
      <c:legendPos val="r"/>
      <c:layout/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title>
      <c:tx>
        <c:rich>
          <a:bodyPr/>
          <a:lstStyle/>
          <a:p>
            <a:pPr>
              <a:defRPr/>
            </a:pPr>
            <a:r>
              <a:rPr lang="en-US" altLang="ko-KR"/>
              <a:t>Activity (FCC</a:t>
            </a:r>
            <a:r>
              <a:rPr lang="en-US" altLang="ko-KR" baseline="0"/>
              <a:t> and BCC</a:t>
            </a:r>
            <a:r>
              <a:rPr lang="en-US" altLang="ko-KR"/>
              <a:t>)</a:t>
            </a:r>
            <a:endParaRPr lang="ko-KR" altLang="en-US"/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v>TRUE 5</c:v>
          </c:tx>
          <c:spPr>
            <a:ln w="28575">
              <a:noFill/>
            </a:ln>
          </c:spPr>
          <c:xVal>
            <c:numRef>
              <c:f>Sheet1!$M$57:$M$72</c:f>
              <c:numCache>
                <c:formatCode>General</c:formatCode>
                <c:ptCount val="16"/>
                <c:pt idx="0">
                  <c:v>0.59999999999999898</c:v>
                </c:pt>
                <c:pt idx="1">
                  <c:v>0.625</c:v>
                </c:pt>
                <c:pt idx="2">
                  <c:v>0.64900000000000002</c:v>
                </c:pt>
                <c:pt idx="3">
                  <c:v>0.67500000000000004</c:v>
                </c:pt>
                <c:pt idx="4">
                  <c:v>0.69899999999999896</c:v>
                </c:pt>
                <c:pt idx="5">
                  <c:v>0.72499999999999898</c:v>
                </c:pt>
                <c:pt idx="6">
                  <c:v>0.75</c:v>
                </c:pt>
                <c:pt idx="7">
                  <c:v>0.77400000000000002</c:v>
                </c:pt>
                <c:pt idx="8">
                  <c:v>0.8</c:v>
                </c:pt>
                <c:pt idx="9">
                  <c:v>0.82399999999999896</c:v>
                </c:pt>
                <c:pt idx="10">
                  <c:v>0.84999999999999898</c:v>
                </c:pt>
                <c:pt idx="11">
                  <c:v>0.875</c:v>
                </c:pt>
                <c:pt idx="12">
                  <c:v>0.89900000000000002</c:v>
                </c:pt>
                <c:pt idx="13">
                  <c:v>0.92500000000000004</c:v>
                </c:pt>
                <c:pt idx="14">
                  <c:v>0.94899999999999896</c:v>
                </c:pt>
                <c:pt idx="15">
                  <c:v>0.97499999999999898</c:v>
                </c:pt>
              </c:numCache>
            </c:numRef>
          </c:xVal>
          <c:yVal>
            <c:numRef>
              <c:f>Sheet1!$N$57:$N$72</c:f>
              <c:numCache>
                <c:formatCode>0.00E+00</c:formatCode>
                <c:ptCount val="16"/>
                <c:pt idx="0">
                  <c:v>1.2430000000000001</c:v>
                </c:pt>
                <c:pt idx="1">
                  <c:v>1.1986000000000001</c:v>
                </c:pt>
                <c:pt idx="2">
                  <c:v>1.1519999999999999</c:v>
                </c:pt>
                <c:pt idx="3">
                  <c:v>1.103</c:v>
                </c:pt>
                <c:pt idx="4">
                  <c:v>1.0508999999999999</c:v>
                </c:pt>
                <c:pt idx="5">
                  <c:v>0.99550000000000005</c:v>
                </c:pt>
                <c:pt idx="6">
                  <c:v>0.93630000000000002</c:v>
                </c:pt>
                <c:pt idx="7">
                  <c:v>0.87282999999999999</c:v>
                </c:pt>
                <c:pt idx="8">
                  <c:v>0.80449999999999999</c:v>
                </c:pt>
                <c:pt idx="9">
                  <c:v>0.73080000000000001</c:v>
                </c:pt>
                <c:pt idx="10">
                  <c:v>0.65110000000000001</c:v>
                </c:pt>
                <c:pt idx="11">
                  <c:v>0.56459999999999999</c:v>
                </c:pt>
                <c:pt idx="12">
                  <c:v>0.47053</c:v>
                </c:pt>
                <c:pt idx="13">
                  <c:v>0.36806</c:v>
                </c:pt>
                <c:pt idx="14">
                  <c:v>0.25620999999999999</c:v>
                </c:pt>
                <c:pt idx="15">
                  <c:v>0.13392000000000001</c:v>
                </c:pt>
              </c:numCache>
            </c:numRef>
          </c:yVal>
        </c:ser>
        <c:ser>
          <c:idx val="2"/>
          <c:order val="2"/>
          <c:tx>
            <c:v>true 6</c:v>
          </c:tx>
          <c:spPr>
            <a:ln w="28575">
              <a:noFill/>
            </a:ln>
          </c:spPr>
          <c:xVal>
            <c:numRef>
              <c:f>Sheet1!$P$57:$P$76</c:f>
              <c:numCache>
                <c:formatCode>0.00E+00</c:formatCode>
                <c:ptCount val="20"/>
                <c:pt idx="0">
                  <c:v>2.5000000000000001E-2</c:v>
                </c:pt>
                <c:pt idx="1">
                  <c:v>0.05</c:v>
                </c:pt>
                <c:pt idx="2">
                  <c:v>7.49999999999999E-2</c:v>
                </c:pt>
                <c:pt idx="3" formatCode="General">
                  <c:v>0.1</c:v>
                </c:pt>
                <c:pt idx="4" formatCode="General">
                  <c:v>0.125</c:v>
                </c:pt>
                <c:pt idx="5" formatCode="General">
                  <c:v>0.149999999999999</c:v>
                </c:pt>
                <c:pt idx="6" formatCode="General">
                  <c:v>0.17399999999999899</c:v>
                </c:pt>
                <c:pt idx="7" formatCode="General">
                  <c:v>0.2</c:v>
                </c:pt>
                <c:pt idx="8" formatCode="General">
                  <c:v>0.224</c:v>
                </c:pt>
                <c:pt idx="9" formatCode="General">
                  <c:v>0.25</c:v>
                </c:pt>
                <c:pt idx="10" formatCode="General">
                  <c:v>0.27500000000000002</c:v>
                </c:pt>
                <c:pt idx="11" formatCode="General">
                  <c:v>0.29999999999999899</c:v>
                </c:pt>
                <c:pt idx="12" formatCode="General">
                  <c:v>0.32400000000000001</c:v>
                </c:pt>
                <c:pt idx="13" formatCode="General">
                  <c:v>0.34899999999999898</c:v>
                </c:pt>
                <c:pt idx="14" formatCode="General">
                  <c:v>0.375</c:v>
                </c:pt>
                <c:pt idx="15" formatCode="General">
                  <c:v>0.4</c:v>
                </c:pt>
                <c:pt idx="16" formatCode="General">
                  <c:v>0.42499999999999899</c:v>
                </c:pt>
                <c:pt idx="17" formatCode="General">
                  <c:v>0.44900000000000001</c:v>
                </c:pt>
                <c:pt idx="18" formatCode="General">
                  <c:v>0.47399999999999898</c:v>
                </c:pt>
                <c:pt idx="19" formatCode="General">
                  <c:v>0.5</c:v>
                </c:pt>
              </c:numCache>
            </c:numRef>
          </c:xVal>
          <c:yVal>
            <c:numRef>
              <c:f>Sheet1!$Q$57:$Q$76</c:f>
              <c:numCache>
                <c:formatCode>0.00E+00</c:formatCode>
                <c:ptCount val="20"/>
                <c:pt idx="0">
                  <c:v>0.65390000000000004</c:v>
                </c:pt>
                <c:pt idx="1">
                  <c:v>1.1209</c:v>
                </c:pt>
                <c:pt idx="2">
                  <c:v>1.45418</c:v>
                </c:pt>
                <c:pt idx="3">
                  <c:v>1.6917</c:v>
                </c:pt>
                <c:pt idx="4">
                  <c:v>1.86084</c:v>
                </c:pt>
                <c:pt idx="5">
                  <c:v>1.9814000000000001</c:v>
                </c:pt>
                <c:pt idx="6">
                  <c:v>2.06</c:v>
                </c:pt>
                <c:pt idx="7">
                  <c:v>2.1299000000000001</c:v>
                </c:pt>
                <c:pt idx="8">
                  <c:v>2.1759499999999998</c:v>
                </c:pt>
                <c:pt idx="9">
                  <c:v>2.2113999999999998</c:v>
                </c:pt>
                <c:pt idx="10">
                  <c:v>2.2404000000000002</c:v>
                </c:pt>
                <c:pt idx="11">
                  <c:v>2.266</c:v>
                </c:pt>
                <c:pt idx="12">
                  <c:v>2.2906</c:v>
                </c:pt>
                <c:pt idx="13">
                  <c:v>2.3157999999999999</c:v>
                </c:pt>
                <c:pt idx="14">
                  <c:v>2.343</c:v>
                </c:pt>
                <c:pt idx="15">
                  <c:v>2.3731</c:v>
                </c:pt>
                <c:pt idx="16">
                  <c:v>2.4069600000000002</c:v>
                </c:pt>
                <c:pt idx="17">
                  <c:v>2.4450699999999999</c:v>
                </c:pt>
                <c:pt idx="18">
                  <c:v>2.4878999999999998</c:v>
                </c:pt>
                <c:pt idx="19">
                  <c:v>2.5358200000000002</c:v>
                </c:pt>
              </c:numCache>
            </c:numRef>
          </c:yVal>
        </c:ser>
        <c:axId val="54227712"/>
        <c:axId val="55154176"/>
      </c:scatterChart>
      <c:scatterChart>
        <c:scatterStyle val="smoothMarker"/>
        <c:ser>
          <c:idx val="1"/>
          <c:order val="1"/>
          <c:tx>
            <c:v>reg 5</c:v>
          </c:tx>
          <c:marker>
            <c:symbol val="none"/>
          </c:marker>
          <c:xVal>
            <c:numRef>
              <c:f>Sheet1!$M$57:$M$72</c:f>
              <c:numCache>
                <c:formatCode>General</c:formatCode>
                <c:ptCount val="16"/>
                <c:pt idx="0">
                  <c:v>0.59999999999999898</c:v>
                </c:pt>
                <c:pt idx="1">
                  <c:v>0.625</c:v>
                </c:pt>
                <c:pt idx="2">
                  <c:v>0.64900000000000002</c:v>
                </c:pt>
                <c:pt idx="3">
                  <c:v>0.67500000000000004</c:v>
                </c:pt>
                <c:pt idx="4">
                  <c:v>0.69899999999999896</c:v>
                </c:pt>
                <c:pt idx="5">
                  <c:v>0.72499999999999898</c:v>
                </c:pt>
                <c:pt idx="6">
                  <c:v>0.75</c:v>
                </c:pt>
                <c:pt idx="7">
                  <c:v>0.77400000000000002</c:v>
                </c:pt>
                <c:pt idx="8">
                  <c:v>0.8</c:v>
                </c:pt>
                <c:pt idx="9">
                  <c:v>0.82399999999999896</c:v>
                </c:pt>
                <c:pt idx="10">
                  <c:v>0.84999999999999898</c:v>
                </c:pt>
                <c:pt idx="11">
                  <c:v>0.875</c:v>
                </c:pt>
                <c:pt idx="12">
                  <c:v>0.89900000000000002</c:v>
                </c:pt>
                <c:pt idx="13">
                  <c:v>0.92500000000000004</c:v>
                </c:pt>
                <c:pt idx="14">
                  <c:v>0.94899999999999896</c:v>
                </c:pt>
                <c:pt idx="15">
                  <c:v>0.97499999999999898</c:v>
                </c:pt>
              </c:numCache>
            </c:numRef>
          </c:xVal>
          <c:yVal>
            <c:numRef>
              <c:f>Sheet1!$O$57:$O$72</c:f>
              <c:numCache>
                <c:formatCode>General</c:formatCode>
                <c:ptCount val="16"/>
                <c:pt idx="0">
                  <c:v>1.2415383565857445</c:v>
                </c:pt>
                <c:pt idx="1">
                  <c:v>1.1971650385857167</c:v>
                </c:pt>
                <c:pt idx="2">
                  <c:v>1.1524787480785699</c:v>
                </c:pt>
                <c:pt idx="3">
                  <c:v>1.1014073741679125</c:v>
                </c:pt>
                <c:pt idx="4">
                  <c:v>1.0514582169764304</c:v>
                </c:pt>
                <c:pt idx="5">
                  <c:v>0.99388171715345808</c:v>
                </c:pt>
                <c:pt idx="6">
                  <c:v>0.93467157211223595</c:v>
                </c:pt>
                <c:pt idx="7">
                  <c:v>0.87382637534391805</c:v>
                </c:pt>
                <c:pt idx="8">
                  <c:v>0.80293372847290301</c:v>
                </c:pt>
                <c:pt idx="9">
                  <c:v>0.73234869469363661</c:v>
                </c:pt>
                <c:pt idx="10">
                  <c:v>0.64963164666379403</c:v>
                </c:pt>
                <c:pt idx="11">
                  <c:v>0.56324501200962662</c:v>
                </c:pt>
                <c:pt idx="12">
                  <c:v>0.47326134465276737</c:v>
                </c:pt>
                <c:pt idx="13">
                  <c:v>0.36708623940718066</c:v>
                </c:pt>
                <c:pt idx="14">
                  <c:v>0.26015201200565896</c:v>
                </c:pt>
                <c:pt idx="15">
                  <c:v>0.13352478212413027</c:v>
                </c:pt>
              </c:numCache>
            </c:numRef>
          </c:yVal>
          <c:smooth val="1"/>
        </c:ser>
        <c:ser>
          <c:idx val="3"/>
          <c:order val="3"/>
          <c:tx>
            <c:v>reg 6</c:v>
          </c:tx>
          <c:marker>
            <c:symbol val="none"/>
          </c:marker>
          <c:xVal>
            <c:numRef>
              <c:f>Sheet1!$P$57:$P$76</c:f>
              <c:numCache>
                <c:formatCode>0.00E+00</c:formatCode>
                <c:ptCount val="20"/>
                <c:pt idx="0">
                  <c:v>2.5000000000000001E-2</c:v>
                </c:pt>
                <c:pt idx="1">
                  <c:v>0.05</c:v>
                </c:pt>
                <c:pt idx="2">
                  <c:v>7.49999999999999E-2</c:v>
                </c:pt>
                <c:pt idx="3" formatCode="General">
                  <c:v>0.1</c:v>
                </c:pt>
                <c:pt idx="4" formatCode="General">
                  <c:v>0.125</c:v>
                </c:pt>
                <c:pt idx="5" formatCode="General">
                  <c:v>0.149999999999999</c:v>
                </c:pt>
                <c:pt idx="6" formatCode="General">
                  <c:v>0.17399999999999899</c:v>
                </c:pt>
                <c:pt idx="7" formatCode="General">
                  <c:v>0.2</c:v>
                </c:pt>
                <c:pt idx="8" formatCode="General">
                  <c:v>0.224</c:v>
                </c:pt>
                <c:pt idx="9" formatCode="General">
                  <c:v>0.25</c:v>
                </c:pt>
                <c:pt idx="10" formatCode="General">
                  <c:v>0.27500000000000002</c:v>
                </c:pt>
                <c:pt idx="11" formatCode="General">
                  <c:v>0.29999999999999899</c:v>
                </c:pt>
                <c:pt idx="12" formatCode="General">
                  <c:v>0.32400000000000001</c:v>
                </c:pt>
                <c:pt idx="13" formatCode="General">
                  <c:v>0.34899999999999898</c:v>
                </c:pt>
                <c:pt idx="14" formatCode="General">
                  <c:v>0.375</c:v>
                </c:pt>
                <c:pt idx="15" formatCode="General">
                  <c:v>0.4</c:v>
                </c:pt>
                <c:pt idx="16" formatCode="General">
                  <c:v>0.42499999999999899</c:v>
                </c:pt>
                <c:pt idx="17" formatCode="General">
                  <c:v>0.44900000000000001</c:v>
                </c:pt>
                <c:pt idx="18" formatCode="General">
                  <c:v>0.47399999999999898</c:v>
                </c:pt>
                <c:pt idx="19" formatCode="General">
                  <c:v>0.5</c:v>
                </c:pt>
              </c:numCache>
            </c:numRef>
          </c:xVal>
          <c:yVal>
            <c:numRef>
              <c:f>Sheet1!$R$57:$R$76</c:f>
              <c:numCache>
                <c:formatCode>General</c:formatCode>
                <c:ptCount val="20"/>
                <c:pt idx="0">
                  <c:v>0.65359861785636608</c:v>
                </c:pt>
                <c:pt idx="1">
                  <c:v>1.120439026544737</c:v>
                </c:pt>
                <c:pt idx="2">
                  <c:v>1.453672684864818</c:v>
                </c:pt>
                <c:pt idx="3">
                  <c:v>1.6912785973828321</c:v>
                </c:pt>
                <c:pt idx="4">
                  <c:v>1.8605451015084422</c:v>
                </c:pt>
                <c:pt idx="5">
                  <c:v>1.9811818500025307</c:v>
                </c:pt>
                <c:pt idx="6">
                  <c:v>2.0645603885430983</c:v>
                </c:pt>
                <c:pt idx="7">
                  <c:v>2.1299178679308586</c:v>
                </c:pt>
                <c:pt idx="8">
                  <c:v>2.1744821321826286</c:v>
                </c:pt>
                <c:pt idx="9">
                  <c:v>2.2116446683687485</c:v>
                </c:pt>
                <c:pt idx="10">
                  <c:v>2.2407288684276683</c:v>
                </c:pt>
                <c:pt idx="11">
                  <c:v>2.2664317069557369</c:v>
                </c:pt>
                <c:pt idx="12">
                  <c:v>2.2900680636975621</c:v>
                </c:pt>
                <c:pt idx="13">
                  <c:v>2.3152862365478013</c:v>
                </c:pt>
                <c:pt idx="14">
                  <c:v>2.3435487334229173</c:v>
                </c:pt>
                <c:pt idx="15">
                  <c:v>2.373709274001977</c:v>
                </c:pt>
                <c:pt idx="16">
                  <c:v>2.4075638150153011</c:v>
                </c:pt>
                <c:pt idx="17">
                  <c:v>2.4440793921670187</c:v>
                </c:pt>
                <c:pt idx="18">
                  <c:v>2.4867338840572115</c:v>
                </c:pt>
                <c:pt idx="19">
                  <c:v>2.5364607242395407</c:v>
                </c:pt>
              </c:numCache>
            </c:numRef>
          </c:yVal>
          <c:smooth val="1"/>
        </c:ser>
        <c:axId val="54227712"/>
        <c:axId val="55154176"/>
      </c:scatterChart>
      <c:valAx>
        <c:axId val="542277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ko-KR" sz="1800" b="1" i="0" baseline="0"/>
                  <a:t>Composition of Tk</a:t>
                </a:r>
                <a:endParaRPr lang="ko-KR" altLang="ko-KR" sz="1800" b="1" i="0" baseline="0"/>
              </a:p>
            </c:rich>
          </c:tx>
          <c:layout/>
        </c:title>
        <c:numFmt formatCode="General" sourceLinked="1"/>
        <c:majorTickMark val="none"/>
        <c:tickLblPos val="nextTo"/>
        <c:crossAx val="55154176"/>
        <c:crosses val="autoZero"/>
        <c:crossBetween val="midCat"/>
      </c:valAx>
      <c:valAx>
        <c:axId val="5515417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ko-KR" sz="1800" b="1" i="0" baseline="0"/>
                  <a:t>Activity</a:t>
                </a:r>
              </a:p>
            </c:rich>
          </c:tx>
          <c:layout/>
        </c:title>
        <c:numFmt formatCode="0.00E+00" sourceLinked="1"/>
        <c:majorTickMark val="none"/>
        <c:tickLblPos val="nextTo"/>
        <c:crossAx val="54227712"/>
        <c:crosses val="autoZero"/>
        <c:crossBetween val="midCat"/>
      </c:valAx>
    </c:plotArea>
    <c:legend>
      <c:legendPos val="r"/>
      <c:layout/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title>
      <c:tx>
        <c:rich>
          <a:bodyPr/>
          <a:lstStyle/>
          <a:p>
            <a:pPr>
              <a:defRPr/>
            </a:pPr>
            <a:r>
              <a:rPr lang="en-US" altLang="ko-KR" sz="1800" b="1" i="0" baseline="0" dirty="0" err="1"/>
              <a:t>Tk</a:t>
            </a:r>
            <a:r>
              <a:rPr lang="en-US" altLang="ko-KR" sz="1800" b="1" i="0" baseline="0" dirty="0"/>
              <a:t>-Ps phase </a:t>
            </a:r>
            <a:r>
              <a:rPr lang="en-US" altLang="ko-KR" sz="1800" b="1" i="0" baseline="0" dirty="0" smtClean="0"/>
              <a:t>diagram???</a:t>
            </a:r>
            <a:endParaRPr lang="ko-KR" altLang="ko-KR" dirty="0"/>
          </a:p>
        </c:rich>
      </c:tx>
      <c:layout/>
    </c:title>
    <c:plotArea>
      <c:layout/>
      <c:scatterChart>
        <c:scatterStyle val="smoothMarker"/>
        <c:ser>
          <c:idx val="0"/>
          <c:order val="0"/>
          <c:tx>
            <c:v>L at L/F</c:v>
          </c:tx>
          <c:marker>
            <c:symbol val="none"/>
          </c:marker>
          <c:xVal>
            <c:numRef>
              <c:f>Sheet1!$B$354:$B$1546</c:f>
              <c:numCache>
                <c:formatCode>General</c:formatCode>
                <c:ptCount val="1193"/>
                <c:pt idx="0">
                  <c:v>0.99348380816672699</c:v>
                </c:pt>
                <c:pt idx="1">
                  <c:v>0.99129033680735901</c:v>
                </c:pt>
                <c:pt idx="2">
                  <c:v>0.98908545339562703</c:v>
                </c:pt>
                <c:pt idx="3">
                  <c:v>0.98686871254785402</c:v>
                </c:pt>
                <c:pt idx="4">
                  <c:v>0.98463965994820102</c:v>
                </c:pt>
                <c:pt idx="5">
                  <c:v>0.982397805722798</c:v>
                </c:pt>
                <c:pt idx="6">
                  <c:v>0.98014264520665195</c:v>
                </c:pt>
                <c:pt idx="7">
                  <c:v>0.97787365175494101</c:v>
                </c:pt>
                <c:pt idx="8">
                  <c:v>0.97559027530727604</c:v>
                </c:pt>
                <c:pt idx="9">
                  <c:v>0.97329194083077797</c:v>
                </c:pt>
                <c:pt idx="10">
                  <c:v>0.97097804662926901</c:v>
                </c:pt>
                <c:pt idx="11">
                  <c:v>0.96864796250422402</c:v>
                </c:pt>
                <c:pt idx="12">
                  <c:v>0.96630102775132898</c:v>
                </c:pt>
                <c:pt idx="13">
                  <c:v>0.96393654897433301</c:v>
                </c:pt>
                <c:pt idx="14">
                  <c:v>0.96155379769545501</c:v>
                </c:pt>
                <c:pt idx="15">
                  <c:v>0.95915200773874398</c:v>
                </c:pt>
                <c:pt idx="16">
                  <c:v>0.95673037235951597</c:v>
                </c:pt>
                <c:pt idx="17">
                  <c:v>0.95428804108913701</c:v>
                </c:pt>
                <c:pt idx="18">
                  <c:v>0.95182411625993602</c:v>
                </c:pt>
                <c:pt idx="19">
                  <c:v>0.94933764916979801</c:v>
                </c:pt>
                <c:pt idx="20">
                  <c:v>0.94682763583975105</c:v>
                </c:pt>
                <c:pt idx="21">
                  <c:v>0.944293012310639</c:v>
                </c:pt>
                <c:pt idx="22">
                  <c:v>0.94173264941623502</c:v>
                </c:pt>
                <c:pt idx="23">
                  <c:v>0.93914534695994401</c:v>
                </c:pt>
                <c:pt idx="24">
                  <c:v>0.93652982720990097</c:v>
                </c:pt>
                <c:pt idx="25">
                  <c:v>0.93388472761257102</c:v>
                </c:pt>
                <c:pt idx="26">
                  <c:v>0.93120859260717104</c:v>
                </c:pt>
                <c:pt idx="27">
                  <c:v>0.92849986440176102</c:v>
                </c:pt>
                <c:pt idx="28">
                  <c:v>0.92575687254568295</c:v>
                </c:pt>
                <c:pt idx="29">
                  <c:v>0.92297782210104395</c:v>
                </c:pt>
                <c:pt idx="30">
                  <c:v>0.92016078017657599</c:v>
                </c:pt>
                <c:pt idx="31">
                  <c:v>0.91730366053853996</c:v>
                </c:pt>
                <c:pt idx="32">
                  <c:v>0.91440420595272898</c:v>
                </c:pt>
                <c:pt idx="33">
                  <c:v>0.91145996783567795</c:v>
                </c:pt>
                <c:pt idx="34">
                  <c:v>0.90846828269734203</c:v>
                </c:pt>
                <c:pt idx="35">
                  <c:v>0.90542624473564404</c:v>
                </c:pt>
                <c:pt idx="36">
                  <c:v>0.90233067378713405</c:v>
                </c:pt>
                <c:pt idx="37">
                  <c:v>0.89917807763610302</c:v>
                </c:pt>
                <c:pt idx="38">
                  <c:v>0.89596460742123396</c:v>
                </c:pt>
                <c:pt idx="39">
                  <c:v>0.892686004531974</c:v>
                </c:pt>
                <c:pt idx="40">
                  <c:v>0.88933753692513895</c:v>
                </c:pt>
                <c:pt idx="41">
                  <c:v>0.88591392217050502</c:v>
                </c:pt>
                <c:pt idx="42">
                  <c:v>0.88240923368659896</c:v>
                </c:pt>
                <c:pt idx="43">
                  <c:v>0.87881678545681796</c:v>
                </c:pt>
                <c:pt idx="44">
                  <c:v>0.87512898887391499</c:v>
                </c:pt>
                <c:pt idx="45">
                  <c:v>0.87133717302103897</c:v>
                </c:pt>
                <c:pt idx="46">
                  <c:v>0.86743135630365298</c:v>
                </c:pt>
                <c:pt idx="47">
                  <c:v>0.86339995232628497</c:v>
                </c:pt>
                <c:pt idx="48">
                  <c:v>0.85922938531745097</c:v>
                </c:pt>
                <c:pt idx="49">
                  <c:v>0.85490357864423006</c:v>
                </c:pt>
                <c:pt idx="50">
                  <c:v>0.85040326122095</c:v>
                </c:pt>
                <c:pt idx="51">
                  <c:v>0.84570500581131702</c:v>
                </c:pt>
                <c:pt idx="52">
                  <c:v>0.84077986070738997</c:v>
                </c:pt>
                <c:pt idx="53">
                  <c:v>0.83559134288542403</c:v>
                </c:pt>
                <c:pt idx="54">
                  <c:v>0.83009238622395498</c:v>
                </c:pt>
                <c:pt idx="55">
                  <c:v>0.82422049222413396</c:v>
                </c:pt>
                <c:pt idx="56">
                  <c:v>0.81788959221584101</c:v>
                </c:pt>
                <c:pt idx="57">
                  <c:v>0.81097540364727205</c:v>
                </c:pt>
                <c:pt idx="58">
                  <c:v>0.80328651625217695</c:v>
                </c:pt>
                <c:pt idx="59">
                  <c:v>0.79449934273147604</c:v>
                </c:pt>
                <c:pt idx="60">
                  <c:v>0.783979268036605</c:v>
                </c:pt>
                <c:pt idx="61">
                  <c:v>0.77007123571853897</c:v>
                </c:pt>
                <c:pt idx="62">
                  <c:v>0.26441888449649897</c:v>
                </c:pt>
                <c:pt idx="63">
                  <c:v>0.26259418980305599</c:v>
                </c:pt>
                <c:pt idx="64">
                  <c:v>0.26080359909418599</c:v>
                </c:pt>
                <c:pt idx="65">
                  <c:v>0.25904561191584502</c:v>
                </c:pt>
                <c:pt idx="66">
                  <c:v>0.25731883253854099</c:v>
                </c:pt>
                <c:pt idx="67">
                  <c:v>0.25562196008571902</c:v>
                </c:pt>
                <c:pt idx="68">
                  <c:v>0.25395377981779899</c:v>
                </c:pt>
                <c:pt idx="69">
                  <c:v>0.25231315541615801</c:v>
                </c:pt>
                <c:pt idx="70">
                  <c:v>0.25069902213057699</c:v>
                </c:pt>
                <c:pt idx="71">
                  <c:v>0.249110380675124</c:v>
                </c:pt>
                <c:pt idx="72">
                  <c:v>0.247546291775116</c:v>
                </c:pt>
                <c:pt idx="73">
                  <c:v>0.24600587128241</c:v>
                </c:pt>
                <c:pt idx="74">
                  <c:v>0.24448828578839499</c:v>
                </c:pt>
                <c:pt idx="75">
                  <c:v>0.242992748674215</c:v>
                </c:pt>
                <c:pt idx="76">
                  <c:v>0.24151851654619899</c:v>
                </c:pt>
                <c:pt idx="77">
                  <c:v>0.240064886011673</c:v>
                </c:pt>
                <c:pt idx="78">
                  <c:v>0.23863119075631201</c:v>
                </c:pt>
                <c:pt idx="79">
                  <c:v>0.23721679888935501</c:v>
                </c:pt>
                <c:pt idx="80">
                  <c:v>0.23582111052733301</c:v>
                </c:pt>
                <c:pt idx="81">
                  <c:v>0.234443555590682</c:v>
                </c:pt>
                <c:pt idx="82">
                  <c:v>0.233083591790823</c:v>
                </c:pt>
                <c:pt idx="83">
                  <c:v>0.231740702787991</c:v>
                </c:pt>
                <c:pt idx="84">
                  <c:v>0.23041439650249501</c:v>
                </c:pt>
                <c:pt idx="85">
                  <c:v>0.229104203564095</c:v>
                </c:pt>
                <c:pt idx="86">
                  <c:v>0.22780967588597401</c:v>
                </c:pt>
                <c:pt idx="87">
                  <c:v>0.22653038535132</c:v>
                </c:pt>
                <c:pt idx="88">
                  <c:v>0.225265922601845</c:v>
                </c:pt>
                <c:pt idx="89">
                  <c:v>0.224015895918772</c:v>
                </c:pt>
                <c:pt idx="90">
                  <c:v>0.22277993018782999</c:v>
                </c:pt>
                <c:pt idx="91">
                  <c:v>0.221557665940677</c:v>
                </c:pt>
                <c:pt idx="92">
                  <c:v>0.22034875846600699</c:v>
                </c:pt>
                <c:pt idx="93">
                  <c:v>0.21915287698423699</c:v>
                </c:pt>
                <c:pt idx="94">
                  <c:v>0.21796970388034301</c:v>
                </c:pt>
                <c:pt idx="95">
                  <c:v>0.21679893398990199</c:v>
                </c:pt>
                <c:pt idx="96">
                  <c:v>0.21564027393393101</c:v>
                </c:pt>
                <c:pt idx="97">
                  <c:v>0.21449344149850499</c:v>
                </c:pt>
                <c:pt idx="98">
                  <c:v>0.213358165055541</c:v>
                </c:pt>
                <c:pt idx="99">
                  <c:v>0.21223418302146299</c:v>
                </c:pt>
                <c:pt idx="100">
                  <c:v>0.21112124335076901</c:v>
                </c:pt>
                <c:pt idx="101">
                  <c:v>0.21001910306180899</c:v>
                </c:pt>
                <c:pt idx="102">
                  <c:v>0.20892752779229001</c:v>
                </c:pt>
                <c:pt idx="103">
                  <c:v>0.20784629138229099</c:v>
                </c:pt>
                <c:pt idx="104">
                  <c:v>0.20677517548272301</c:v>
                </c:pt>
                <c:pt idx="105">
                  <c:v>0.205713969187379</c:v>
                </c:pt>
                <c:pt idx="106">
                  <c:v>0.204662468686856</c:v>
                </c:pt>
                <c:pt idx="107">
                  <c:v>0.20362047694279301</c:v>
                </c:pt>
                <c:pt idx="108">
                  <c:v>0.20258780338098201</c:v>
                </c:pt>
                <c:pt idx="109">
                  <c:v>0.20156426360204899</c:v>
                </c:pt>
                <c:pt idx="110">
                  <c:v>0.20054967910847499</c:v>
                </c:pt>
                <c:pt idx="111">
                  <c:v>0.19954387704686899</c:v>
                </c:pt>
                <c:pt idx="112">
                  <c:v>0.19854668996444699</c:v>
                </c:pt>
                <c:pt idx="113">
                  <c:v>0.19755795557879399</c:v>
                </c:pt>
                <c:pt idx="114">
                  <c:v>0.19657751656001399</c:v>
                </c:pt>
                <c:pt idx="115">
                  <c:v>0.19560522032448699</c:v>
                </c:pt>
                <c:pt idx="116">
                  <c:v>0.19464091883947801</c:v>
                </c:pt>
                <c:pt idx="117">
                  <c:v>0.19368446843790699</c:v>
                </c:pt>
                <c:pt idx="118">
                  <c:v>0.19273572964264901</c:v>
                </c:pt>
                <c:pt idx="119">
                  <c:v>0.19179456699977801</c:v>
                </c:pt>
                <c:pt idx="120">
                  <c:v>0.190860848920194</c:v>
                </c:pt>
                <c:pt idx="121">
                  <c:v>0.18993444752913299</c:v>
                </c:pt>
                <c:pt idx="122">
                  <c:v>0.18901523852309099</c:v>
                </c:pt>
                <c:pt idx="123">
                  <c:v>0.188103101033711</c:v>
                </c:pt>
                <c:pt idx="124">
                  <c:v>0.187197917498234</c:v>
                </c:pt>
                <c:pt idx="125">
                  <c:v>0.186299573536127</c:v>
                </c:pt>
                <c:pt idx="126">
                  <c:v>0.18540795783153799</c:v>
                </c:pt>
                <c:pt idx="127">
                  <c:v>0.18452296202124099</c:v>
                </c:pt>
                <c:pt idx="128">
                  <c:v>0.183644480587763</c:v>
                </c:pt>
                <c:pt idx="129">
                  <c:v>0.18277241075740699</c:v>
                </c:pt>
                <c:pt idx="130">
                  <c:v>0.18190665240289999</c:v>
                </c:pt>
                <c:pt idx="131">
                  <c:v>0.18104710795040699</c:v>
                </c:pt>
                <c:pt idx="132">
                  <c:v>0.180193682290684</c:v>
                </c:pt>
                <c:pt idx="133">
                  <c:v>0.17934628269414099</c:v>
                </c:pt>
                <c:pt idx="134">
                  <c:v>0.17850481872960999</c:v>
                </c:pt>
                <c:pt idx="135">
                  <c:v>0.17766920218662399</c:v>
                </c:pt>
                <c:pt idx="136">
                  <c:v>0.176839347001021</c:v>
                </c:pt>
                <c:pt idx="137">
                  <c:v>0.176015169183702</c:v>
                </c:pt>
                <c:pt idx="138">
                  <c:v>0.175196586752389</c:v>
                </c:pt>
                <c:pt idx="139">
                  <c:v>0.17438351966621499</c:v>
                </c:pt>
                <c:pt idx="140">
                  <c:v>0.17357588976301999</c:v>
                </c:pt>
                <c:pt idx="141">
                  <c:v>0.17277362069920901</c:v>
                </c:pt>
                <c:pt idx="142">
                  <c:v>0.171976637892051</c:v>
                </c:pt>
                <c:pt idx="143">
                  <c:v>0.17118486846428899</c:v>
                </c:pt>
                <c:pt idx="144">
                  <c:v>0.170398241190965</c:v>
                </c:pt>
                <c:pt idx="145">
                  <c:v>0.16961668644833999</c:v>
                </c:pt>
                <c:pt idx="146">
                  <c:v>0.168840136164817</c:v>
                </c:pt>
                <c:pt idx="147">
                  <c:v>0.16806852377376399</c:v>
                </c:pt>
                <c:pt idx="148">
                  <c:v>0.16730178416816099</c:v>
                </c:pt>
                <c:pt idx="149">
                  <c:v>0.16653985365696999</c:v>
                </c:pt>
                <c:pt idx="150">
                  <c:v>0.16578266992316801</c:v>
                </c:pt>
                <c:pt idx="151">
                  <c:v>0.16503017198334199</c:v>
                </c:pt>
                <c:pt idx="152">
                  <c:v>0.16428230014880099</c:v>
                </c:pt>
                <c:pt idx="153">
                  <c:v>0.16353899598812199</c:v>
                </c:pt>
                <c:pt idx="154">
                  <c:v>0.16280020229106201</c:v>
                </c:pt>
                <c:pt idx="155">
                  <c:v>0.162065863033794</c:v>
                </c:pt>
                <c:pt idx="156">
                  <c:v>0.16133592334538799</c:v>
                </c:pt>
                <c:pt idx="157">
                  <c:v>0.160610329475493</c:v>
                </c:pt>
                <c:pt idx="158">
                  <c:v>0.15988902876317701</c:v>
                </c:pt>
                <c:pt idx="159">
                  <c:v>0.15917196960684901</c:v>
                </c:pt>
                <c:pt idx="160">
                  <c:v>0.158459101435247</c:v>
                </c:pt>
                <c:pt idx="161">
                  <c:v>0.15775037467942801</c:v>
                </c:pt>
                <c:pt idx="162">
                  <c:v>0.157045740745722</c:v>
                </c:pt>
                <c:pt idx="163">
                  <c:v>0.15634515198961299</c:v>
                </c:pt>
                <c:pt idx="164">
                  <c:v>0.155648561690506</c:v>
                </c:pt>
                <c:pt idx="165">
                  <c:v>0.15495592402734501</c:v>
                </c:pt>
                <c:pt idx="166">
                  <c:v>0.15426719405504799</c:v>
                </c:pt>
                <c:pt idx="167">
                  <c:v>0.15358232768172</c:v>
                </c:pt>
                <c:pt idx="168">
                  <c:v>0.15290128164662301</c:v>
                </c:pt>
                <c:pt idx="169">
                  <c:v>0.152224013498862</c:v>
                </c:pt>
                <c:pt idx="170">
                  <c:v>0.15155048157677101</c:v>
                </c:pt>
                <c:pt idx="171">
                  <c:v>0.150880644987957</c:v>
                </c:pt>
                <c:pt idx="172">
                  <c:v>0.15021446358998999</c:v>
                </c:pt>
                <c:pt idx="173">
                  <c:v>0.14955189797169899</c:v>
                </c:pt>
                <c:pt idx="174">
                  <c:v>0.148892909435073</c:v>
                </c:pt>
                <c:pt idx="175">
                  <c:v>0.14823745997771701</c:v>
                </c:pt>
                <c:pt idx="176">
                  <c:v>0.147585512275862</c:v>
                </c:pt>
                <c:pt idx="177">
                  <c:v>0.14693702966790001</c:v>
                </c:pt>
                <c:pt idx="178">
                  <c:v>0.14629197613842801</c:v>
                </c:pt>
                <c:pt idx="179">
                  <c:v>0.145650316302774</c:v>
                </c:pt>
                <c:pt idx="180">
                  <c:v>0.14501201539199701</c:v>
                </c:pt>
                <c:pt idx="181">
                  <c:v>0.144377039238341</c:v>
                </c:pt>
                <c:pt idx="182">
                  <c:v>0.14374535426112101</c:v>
                </c:pt>
                <c:pt idx="183">
                  <c:v>0.14311692745303101</c:v>
                </c:pt>
                <c:pt idx="184">
                  <c:v>0.142491726366859</c:v>
                </c:pt>
                <c:pt idx="185">
                  <c:v>0.141869719102586</c:v>
                </c:pt>
                <c:pt idx="186">
                  <c:v>0.14125087429487199</c:v>
                </c:pt>
                <c:pt idx="187">
                  <c:v>0.14063516110089599</c:v>
                </c:pt>
                <c:pt idx="188">
                  <c:v>0.140022549188554</c:v>
                </c:pt>
                <c:pt idx="189">
                  <c:v>0.13941300872498699</c:v>
                </c:pt>
                <c:pt idx="190">
                  <c:v>0.138806510365443</c:v>
                </c:pt>
                <c:pt idx="191">
                  <c:v>0.13820302524245501</c:v>
                </c:pt>
                <c:pt idx="192">
                  <c:v>0.137602524955313</c:v>
                </c:pt>
                <c:pt idx="193">
                  <c:v>0.137004981559844</c:v>
                </c:pt>
                <c:pt idx="194">
                  <c:v>0.13641036755847</c:v>
                </c:pt>
                <c:pt idx="195">
                  <c:v>0.13581865589053599</c:v>
                </c:pt>
                <c:pt idx="196">
                  <c:v>0.135229819922912</c:v>
                </c:pt>
                <c:pt idx="197">
                  <c:v>0.13464383344084599</c:v>
                </c:pt>
                <c:pt idx="198">
                  <c:v>0.13406067063906901</c:v>
                </c:pt>
                <c:pt idx="199">
                  <c:v>0.13348030611313899</c:v>
                </c:pt>
                <c:pt idx="200">
                  <c:v>0.13290271485101099</c:v>
                </c:pt>
                <c:pt idx="201">
                  <c:v>0.13232787222484299</c:v>
                </c:pt>
                <c:pt idx="202">
                  <c:v>0.13175575398301301</c:v>
                </c:pt>
                <c:pt idx="203">
                  <c:v>0.13118633624234399</c:v>
                </c:pt>
                <c:pt idx="204">
                  <c:v>0.130619595480537</c:v>
                </c:pt>
                <c:pt idx="205">
                  <c:v>0.13005550852880199</c:v>
                </c:pt>
                <c:pt idx="206">
                  <c:v>0.129494052564675</c:v>
                </c:pt>
                <c:pt idx="207">
                  <c:v>0.12893520510502701</c:v>
                </c:pt>
                <c:pt idx="208">
                  <c:v>0.12837894399924399</c:v>
                </c:pt>
                <c:pt idx="209">
                  <c:v>0.12782524742259099</c:v>
                </c:pt>
                <c:pt idx="210">
                  <c:v>0.12727409386973301</c:v>
                </c:pt>
                <c:pt idx="211">
                  <c:v>0.126725462148426</c:v>
                </c:pt>
                <c:pt idx="212">
                  <c:v>0.12617933137336901</c:v>
                </c:pt>
                <c:pt idx="213">
                  <c:v>0.125635680960201</c:v>
                </c:pt>
                <c:pt idx="214">
                  <c:v>0.125094490619651</c:v>
                </c:pt>
                <c:pt idx="215">
                  <c:v>0.124555740351837</c:v>
                </c:pt>
                <c:pt idx="216">
                  <c:v>0.124019410440697</c:v>
                </c:pt>
                <c:pt idx="217">
                  <c:v>0.123485481448559</c:v>
                </c:pt>
                <c:pt idx="218">
                  <c:v>0.122953934210845</c:v>
                </c:pt>
                <c:pt idx="219">
                  <c:v>0.1224247498309</c:v>
                </c:pt>
                <c:pt idx="220">
                  <c:v>0.121897909674947</c:v>
                </c:pt>
                <c:pt idx="221">
                  <c:v>0.121373395367162</c:v>
                </c:pt>
                <c:pt idx="222">
                  <c:v>0.120851188784865</c:v>
                </c:pt>
                <c:pt idx="223">
                  <c:v>0.120331272053826</c:v>
                </c:pt>
                <c:pt idx="224">
                  <c:v>0.11981362754368299</c:v>
                </c:pt>
                <c:pt idx="225">
                  <c:v>0.119298237863464</c:v>
                </c:pt>
                <c:pt idx="226">
                  <c:v>0.11878508585721299</c:v>
                </c:pt>
                <c:pt idx="227">
                  <c:v>0.118274154599724</c:v>
                </c:pt>
                <c:pt idx="228">
                  <c:v>0.11776542739236399</c:v>
                </c:pt>
                <c:pt idx="229">
                  <c:v>0.11725888775899999</c:v>
                </c:pt>
                <c:pt idx="230">
                  <c:v>0.116754519442011</c:v>
                </c:pt>
                <c:pt idx="231">
                  <c:v>0.11625230639839999</c:v>
                </c:pt>
                <c:pt idx="232">
                  <c:v>0.115752232795986</c:v>
                </c:pt>
                <c:pt idx="233">
                  <c:v>0.115254283009685</c:v>
                </c:pt>
                <c:pt idx="234">
                  <c:v>0.114758441617874</c:v>
                </c:pt>
                <c:pt idx="235">
                  <c:v>0.11426469339883601</c:v>
                </c:pt>
                <c:pt idx="236">
                  <c:v>0.11377302332728401</c:v>
                </c:pt>
                <c:pt idx="237">
                  <c:v>0.113283416570961</c:v>
                </c:pt>
                <c:pt idx="238">
                  <c:v>0.11279585848731299</c:v>
                </c:pt>
                <c:pt idx="239">
                  <c:v>0.112310334620241</c:v>
                </c:pt>
                <c:pt idx="240">
                  <c:v>0.111826830696915</c:v>
                </c:pt>
                <c:pt idx="241">
                  <c:v>0.11134533262466501</c:v>
                </c:pt>
                <c:pt idx="242">
                  <c:v>0.110865826487933</c:v>
                </c:pt>
                <c:pt idx="243">
                  <c:v>0.110388298545292</c:v>
                </c:pt>
                <c:pt idx="244">
                  <c:v>0.109912735226532</c:v>
                </c:pt>
                <c:pt idx="245">
                  <c:v>0.109439123129802</c:v>
                </c:pt>
                <c:pt idx="246">
                  <c:v>0.108967449018819</c:v>
                </c:pt>
                <c:pt idx="247">
                  <c:v>0.10849769982012999</c:v>
                </c:pt>
                <c:pt idx="248">
                  <c:v>0.108029862620434</c:v>
                </c:pt>
                <c:pt idx="249">
                  <c:v>0.10756392466396</c:v>
                </c:pt>
                <c:pt idx="250">
                  <c:v>0.1070998733499</c:v>
                </c:pt>
                <c:pt idx="251">
                  <c:v>0.106637696229891</c:v>
                </c:pt>
                <c:pt idx="252">
                  <c:v>0.106177381005556</c:v>
                </c:pt>
                <c:pt idx="253">
                  <c:v>0.105718915526089</c:v>
                </c:pt>
                <c:pt idx="254">
                  <c:v>0.10526228778589</c:v>
                </c:pt>
                <c:pt idx="255">
                  <c:v>0.104807485922253</c:v>
                </c:pt>
                <c:pt idx="256">
                  <c:v>0.104354498213095</c:v>
                </c:pt>
                <c:pt idx="257">
                  <c:v>0.10390331307473299</c:v>
                </c:pt>
                <c:pt idx="258">
                  <c:v>0.10345391905970699</c:v>
                </c:pt>
                <c:pt idx="259">
                  <c:v>0.103006304854642</c:v>
                </c:pt>
                <c:pt idx="260">
                  <c:v>0.10256045927816</c:v>
                </c:pt>
                <c:pt idx="261">
                  <c:v>0.102116371278822</c:v>
                </c:pt>
                <c:pt idx="262">
                  <c:v>0.10167402993312501</c:v>
                </c:pt>
                <c:pt idx="263">
                  <c:v>0.101233424443523</c:v>
                </c:pt>
                <c:pt idx="264">
                  <c:v>0.10079454413649901</c:v>
                </c:pt>
                <c:pt idx="265">
                  <c:v>0.100357378460669</c:v>
                </c:pt>
                <c:pt idx="266" formatCode="0.00E+00">
                  <c:v>9.9921916984919798E-2</c:v>
                </c:pt>
                <c:pt idx="267" formatCode="0.00E+00">
                  <c:v>9.9488149396589398E-2</c:v>
                </c:pt>
                <c:pt idx="268" formatCode="0.00E+00">
                  <c:v>9.9056065499678297E-2</c:v>
                </c:pt>
                <c:pt idx="269" formatCode="0.00E+00">
                  <c:v>9.8625655213095298E-2</c:v>
                </c:pt>
                <c:pt idx="270" formatCode="0.00E+00">
                  <c:v>9.81969085689368E-2</c:v>
                </c:pt>
                <c:pt idx="271" formatCode="0.00E+00">
                  <c:v>9.7769815710799499E-2</c:v>
                </c:pt>
                <c:pt idx="272" formatCode="0.00E+00">
                  <c:v>9.7344366892124001E-2</c:v>
                </c:pt>
                <c:pt idx="273" formatCode="0.00E+00">
                  <c:v>9.6920552474570196E-2</c:v>
                </c:pt>
                <c:pt idx="274" formatCode="0.00E+00">
                  <c:v>9.6498362926422596E-2</c:v>
                </c:pt>
                <c:pt idx="275" formatCode="0.00E+00">
                  <c:v>9.6077788821025398E-2</c:v>
                </c:pt>
                <c:pt idx="276" formatCode="0.00E+00">
                  <c:v>9.5658820835247196E-2</c:v>
                </c:pt>
                <c:pt idx="277" formatCode="0.00E+00">
                  <c:v>9.52414497479733E-2</c:v>
                </c:pt>
                <c:pt idx="278" formatCode="0.00E+00">
                  <c:v>9.4825666438626E-2</c:v>
                </c:pt>
                <c:pt idx="279" formatCode="0.00E+00">
                  <c:v>9.4411461885712394E-2</c:v>
                </c:pt>
                <c:pt idx="280" formatCode="0.00E+00">
                  <c:v>9.3998827165398299E-2</c:v>
                </c:pt>
                <c:pt idx="281" formatCode="0.00E+00">
                  <c:v>9.3587753450108002E-2</c:v>
                </c:pt>
                <c:pt idx="282" formatCode="0.00E+00">
                  <c:v>9.3178232007150003E-2</c:v>
                </c:pt>
                <c:pt idx="283" formatCode="0.00E+00">
                  <c:v>9.2770254197366495E-2</c:v>
                </c:pt>
                <c:pt idx="284" formatCode="0.00E+00">
                  <c:v>9.2363811473808399E-2</c:v>
                </c:pt>
                <c:pt idx="285" formatCode="0.00E+00">
                  <c:v>9.1958895380432795E-2</c:v>
                </c:pt>
                <c:pt idx="286" formatCode="0.00E+00">
                  <c:v>9.1555497550824899E-2</c:v>
                </c:pt>
                <c:pt idx="287" formatCode="0.00E+00">
                  <c:v>9.1153609706941197E-2</c:v>
                </c:pt>
                <c:pt idx="288" formatCode="0.00E+00">
                  <c:v>9.0753223657876497E-2</c:v>
                </c:pt>
                <c:pt idx="289" formatCode="0.00E+00">
                  <c:v>9.0354331298650906E-2</c:v>
                </c:pt>
                <c:pt idx="290" formatCode="0.00E+00">
                  <c:v>8.9956924609020106E-2</c:v>
                </c:pt>
                <c:pt idx="291" formatCode="0.00E+00">
                  <c:v>8.9560995652304104E-2</c:v>
                </c:pt>
                <c:pt idx="292" formatCode="0.00E+00">
                  <c:v>8.9166536574238495E-2</c:v>
                </c:pt>
                <c:pt idx="293" formatCode="0.00E+00">
                  <c:v>8.8773539601844503E-2</c:v>
                </c:pt>
                <c:pt idx="294" formatCode="0.00E+00">
                  <c:v>8.83819970423185E-2</c:v>
                </c:pt>
                <c:pt idx="295" formatCode="0.00E+00">
                  <c:v>8.7991901281941107E-2</c:v>
                </c:pt>
                <c:pt idx="296" formatCode="0.00E+00">
                  <c:v>8.7603244785004697E-2</c:v>
                </c:pt>
                <c:pt idx="297" formatCode="0.00E+00">
                  <c:v>8.7216020092759305E-2</c:v>
                </c:pt>
                <c:pt idx="298" formatCode="0.00E+00">
                  <c:v>8.6830219822376403E-2</c:v>
                </c:pt>
                <c:pt idx="299" formatCode="0.00E+00">
                  <c:v>8.6445836665930295E-2</c:v>
                </c:pt>
                <c:pt idx="300" formatCode="0.00E+00">
                  <c:v>8.6062863389396699E-2</c:v>
                </c:pt>
                <c:pt idx="301" formatCode="0.00E+00">
                  <c:v>8.5681292831667796E-2</c:v>
                </c:pt>
                <c:pt idx="302" formatCode="0.00E+00">
                  <c:v>8.53011179035848E-2</c:v>
                </c:pt>
                <c:pt idx="303" formatCode="0.00E+00">
                  <c:v>8.4922331586984798E-2</c:v>
                </c:pt>
                <c:pt idx="304" formatCode="0.00E+00">
                  <c:v>8.4544926933766196E-2</c:v>
                </c:pt>
                <c:pt idx="305" formatCode="0.00E+00">
                  <c:v>8.4168897064966497E-2</c:v>
                </c:pt>
                <c:pt idx="306" formatCode="0.00E+00">
                  <c:v>8.3794235169857595E-2</c:v>
                </c:pt>
                <c:pt idx="307" formatCode="0.00E+00">
                  <c:v>8.3420934505055305E-2</c:v>
                </c:pt>
                <c:pt idx="308" formatCode="0.00E+00">
                  <c:v>8.3048988393642803E-2</c:v>
                </c:pt>
                <c:pt idx="309" formatCode="0.00E+00">
                  <c:v>8.2678390224309201E-2</c:v>
                </c:pt>
                <c:pt idx="310" formatCode="0.00E+00">
                  <c:v>8.2309133450502003E-2</c:v>
                </c:pt>
                <c:pt idx="311" formatCode="0.00E+00">
                  <c:v>8.19412115895925E-2</c:v>
                </c:pt>
                <c:pt idx="312" formatCode="0.00E+00">
                  <c:v>8.1574618222055806E-2</c:v>
                </c:pt>
                <c:pt idx="313" formatCode="0.00E+00">
                  <c:v>8.1209346990663095E-2</c:v>
                </c:pt>
                <c:pt idx="314" formatCode="0.00E+00">
                  <c:v>8.0845391599687302E-2</c:v>
                </c:pt>
                <c:pt idx="315" formatCode="0.00E+00">
                  <c:v>8.0482745814121195E-2</c:v>
                </c:pt>
                <c:pt idx="316" formatCode="0.00E+00">
                  <c:v>8.0121403458908003E-2</c:v>
                </c:pt>
                <c:pt idx="317" formatCode="0.00E+00">
                  <c:v>7.97613584181847E-2</c:v>
                </c:pt>
                <c:pt idx="318" formatCode="0.00E+00">
                  <c:v>7.9402604634535898E-2</c:v>
                </c:pt>
                <c:pt idx="319" formatCode="0.00E+00">
                  <c:v>7.9045136108260999E-2</c:v>
                </c:pt>
                <c:pt idx="320" formatCode="0.00E+00">
                  <c:v>7.8688946896651804E-2</c:v>
                </c:pt>
                <c:pt idx="321" formatCode="0.00E+00">
                  <c:v>7.8334031113281993E-2</c:v>
                </c:pt>
                <c:pt idx="322" formatCode="0.00E+00">
                  <c:v>7.7980382927306899E-2</c:v>
                </c:pt>
                <c:pt idx="323" formatCode="0.00E+00">
                  <c:v>7.7627996562775206E-2</c:v>
                </c:pt>
                <c:pt idx="324" formatCode="0.00E+00">
                  <c:v>7.7276866297950095E-2</c:v>
                </c:pt>
                <c:pt idx="325" formatCode="0.00E+00">
                  <c:v>7.69269864646418E-2</c:v>
                </c:pt>
                <c:pt idx="326" formatCode="0.00E+00">
                  <c:v>7.6578351447549903E-2</c:v>
                </c:pt>
                <c:pt idx="327" formatCode="0.00E+00">
                  <c:v>7.6230955683615403E-2</c:v>
                </c:pt>
                <c:pt idx="328" formatCode="0.00E+00">
                  <c:v>7.5884793661383301E-2</c:v>
                </c:pt>
                <c:pt idx="329" formatCode="0.00E+00">
                  <c:v>7.5539859920374805E-2</c:v>
                </c:pt>
                <c:pt idx="330" formatCode="0.00E+00">
                  <c:v>7.5196149050467898E-2</c:v>
                </c:pt>
                <c:pt idx="331" formatCode="0.00E+00">
                  <c:v>7.4853655691288795E-2</c:v>
                </c:pt>
                <c:pt idx="332" formatCode="0.00E+00">
                  <c:v>7.45123745316114E-2</c:v>
                </c:pt>
                <c:pt idx="333" formatCode="0.00E+00">
                  <c:v>7.4172300308766106E-2</c:v>
                </c:pt>
                <c:pt idx="334" formatCode="0.00E+00">
                  <c:v>7.3833427808057794E-2</c:v>
                </c:pt>
                <c:pt idx="335" formatCode="0.00E+00">
                  <c:v>7.34957518621914E-2</c:v>
                </c:pt>
                <c:pt idx="336" formatCode="0.00E+00">
                  <c:v>7.3159267350707102E-2</c:v>
                </c:pt>
                <c:pt idx="337" formatCode="0.00E+00">
                  <c:v>7.28239691994233E-2</c:v>
                </c:pt>
                <c:pt idx="338" formatCode="0.00E+00">
                  <c:v>7.2489852379887601E-2</c:v>
                </c:pt>
                <c:pt idx="339" formatCode="0.00E+00">
                  <c:v>7.2156911908836094E-2</c:v>
                </c:pt>
                <c:pt idx="340" formatCode="0.00E+00">
                  <c:v>7.18251428476607E-2</c:v>
                </c:pt>
                <c:pt idx="341" formatCode="0.00E+00">
                  <c:v>7.14945403018835E-2</c:v>
                </c:pt>
                <c:pt idx="342" formatCode="0.00E+00">
                  <c:v>7.1165099420639699E-2</c:v>
                </c:pt>
                <c:pt idx="343" formatCode="0.00E+00">
                  <c:v>7.0836815396167194E-2</c:v>
                </c:pt>
                <c:pt idx="344" formatCode="0.00E+00">
                  <c:v>7.0509683463303496E-2</c:v>
                </c:pt>
                <c:pt idx="345" formatCode="0.00E+00">
                  <c:v>7.0183698898990801E-2</c:v>
                </c:pt>
                <c:pt idx="346" formatCode="0.00E+00">
                  <c:v>6.9858857021786805E-2</c:v>
                </c:pt>
                <c:pt idx="347" formatCode="0.00E+00">
                  <c:v>6.9535153191383398E-2</c:v>
                </c:pt>
                <c:pt idx="348" formatCode="0.00E+00">
                  <c:v>6.9212582808131806E-2</c:v>
                </c:pt>
                <c:pt idx="349" formatCode="0.00E+00">
                  <c:v>6.8891141312574497E-2</c:v>
                </c:pt>
                <c:pt idx="350" formatCode="0.00E+00">
                  <c:v>6.85708241849836E-2</c:v>
                </c:pt>
                <c:pt idx="351" formatCode="0.00E+00">
                  <c:v>6.8251626944905996E-2</c:v>
                </c:pt>
                <c:pt idx="352" formatCode="0.00E+00">
                  <c:v>6.7933545150714106E-2</c:v>
                </c:pt>
                <c:pt idx="353" formatCode="0.00E+00">
                  <c:v>6.76165743991642E-2</c:v>
                </c:pt>
                <c:pt idx="354" formatCode="0.00E+00">
                  <c:v>6.7300710324959406E-2</c:v>
                </c:pt>
                <c:pt idx="355" formatCode="0.00E+00">
                  <c:v>6.6985948600319506E-2</c:v>
                </c:pt>
                <c:pt idx="356" formatCode="0.00E+00">
                  <c:v>6.6672284934556805E-2</c:v>
                </c:pt>
                <c:pt idx="357" formatCode="0.00E+00">
                  <c:v>6.6359715073657094E-2</c:v>
                </c:pt>
                <c:pt idx="358" formatCode="0.00E+00">
                  <c:v>6.6048234799867198E-2</c:v>
                </c:pt>
                <c:pt idx="359" formatCode="0.00E+00">
                  <c:v>6.5737839931287401E-2</c:v>
                </c:pt>
                <c:pt idx="360" formatCode="0.00E+00">
                  <c:v>6.5428526321469699E-2</c:v>
                </c:pt>
                <c:pt idx="361" formatCode="0.00E+00">
                  <c:v>6.5120289859021796E-2</c:v>
                </c:pt>
                <c:pt idx="362" formatCode="0.00E+00">
                  <c:v>6.4813126467215806E-2</c:v>
                </c:pt>
                <c:pt idx="363" formatCode="0.00E+00">
                  <c:v>6.4507032103602494E-2</c:v>
                </c:pt>
                <c:pt idx="364" formatCode="0.00E+00">
                  <c:v>6.4202002759630894E-2</c:v>
                </c:pt>
                <c:pt idx="365" formatCode="0.00E+00">
                  <c:v>6.3898034460272604E-2</c:v>
                </c:pt>
                <c:pt idx="366" formatCode="0.00E+00">
                  <c:v>6.3595123263651507E-2</c:v>
                </c:pt>
                <c:pt idx="367" formatCode="0.00E+00">
                  <c:v>6.3293265260677703E-2</c:v>
                </c:pt>
                <c:pt idx="368" formatCode="0.00E+00">
                  <c:v>6.2992456574687106E-2</c:v>
                </c:pt>
                <c:pt idx="369" formatCode="0.00E+00">
                  <c:v>6.2692693361085003E-2</c:v>
                </c:pt>
                <c:pt idx="370" formatCode="0.00E+00">
                  <c:v>6.2393971806994998E-2</c:v>
                </c:pt>
                <c:pt idx="371" formatCode="0.00E+00">
                  <c:v>6.2096288130911698E-2</c:v>
                </c:pt>
                <c:pt idx="372" formatCode="0.00E+00">
                  <c:v>6.1799638582358797E-2</c:v>
                </c:pt>
                <c:pt idx="373" formatCode="0.00E+00">
                  <c:v>6.1504019441550699E-2</c:v>
                </c:pt>
                <c:pt idx="374" formatCode="0.00E+00">
                  <c:v>6.1209427019059501E-2</c:v>
                </c:pt>
                <c:pt idx="375" formatCode="0.00E+00">
                  <c:v>6.0915857655485302E-2</c:v>
                </c:pt>
                <c:pt idx="376" formatCode="0.00E+00">
                  <c:v>6.0623307721131003E-2</c:v>
                </c:pt>
                <c:pt idx="377" formatCode="0.00E+00">
                  <c:v>6.0331773615681802E-2</c:v>
                </c:pt>
                <c:pt idx="378" formatCode="0.00E+00">
                  <c:v>6.0041251767888097E-2</c:v>
                </c:pt>
                <c:pt idx="379" formatCode="0.00E+00">
                  <c:v>5.97517386352528E-2</c:v>
                </c:pt>
                <c:pt idx="380" formatCode="0.00E+00">
                  <c:v>5.9463230703721899E-2</c:v>
                </c:pt>
                <c:pt idx="381" formatCode="0.00E+00">
                  <c:v>5.9175724487380302E-2</c:v>
                </c:pt>
                <c:pt idx="382" formatCode="0.00E+00">
                  <c:v>5.88892165281499E-2</c:v>
                </c:pt>
                <c:pt idx="383" formatCode="0.00E+00">
                  <c:v>5.86037033954925E-2</c:v>
                </c:pt>
                <c:pt idx="384" formatCode="0.00E+00">
                  <c:v>5.8319181686115801E-2</c:v>
                </c:pt>
                <c:pt idx="385" formatCode="0.00E+00">
                  <c:v>5.8035648023683599E-2</c:v>
                </c:pt>
                <c:pt idx="386" formatCode="0.00E+00">
                  <c:v>5.7753099058529003E-2</c:v>
                </c:pt>
                <c:pt idx="387" formatCode="0.00E+00">
                  <c:v>5.7471531467371398E-2</c:v>
                </c:pt>
                <c:pt idx="388" formatCode="0.00E+00">
                  <c:v>5.71909419530372E-2</c:v>
                </c:pt>
                <c:pt idx="389" formatCode="0.00E+00">
                  <c:v>5.6911327244183199E-2</c:v>
                </c:pt>
                <c:pt idx="390" formatCode="0.00E+00">
                  <c:v>5.6632684095024297E-2</c:v>
                </c:pt>
                <c:pt idx="391" formatCode="0.00E+00">
                  <c:v>5.6355009285063401E-2</c:v>
                </c:pt>
                <c:pt idx="392" formatCode="0.00E+00">
                  <c:v>5.6078299618825898E-2</c:v>
                </c:pt>
                <c:pt idx="393" formatCode="0.00E+00">
                  <c:v>5.5802551925596001E-2</c:v>
                </c:pt>
                <c:pt idx="394" formatCode="0.00E+00">
                  <c:v>5.5527763059157298E-2</c:v>
                </c:pt>
                <c:pt idx="395" formatCode="0.00E+00">
                  <c:v>5.5253929897535303E-2</c:v>
                </c:pt>
                <c:pt idx="396" formatCode="0.00E+00">
                  <c:v>5.4981049342744698E-2</c:v>
                </c:pt>
                <c:pt idx="397" formatCode="0.00E+00">
                  <c:v>5.47091183205375E-2</c:v>
                </c:pt>
                <c:pt idx="398" formatCode="0.00E+00">
                  <c:v>5.4438133780156099E-2</c:v>
                </c:pt>
                <c:pt idx="399" formatCode="0.00E+00">
                  <c:v>5.4168092694087802E-2</c:v>
                </c:pt>
                <c:pt idx="400" formatCode="0.00E+00">
                  <c:v>5.3898992057823301E-2</c:v>
                </c:pt>
                <c:pt idx="401" formatCode="0.00E+00">
                  <c:v>5.3630828889616899E-2</c:v>
                </c:pt>
                <c:pt idx="402" formatCode="0.00E+00">
                  <c:v>5.33636002302506E-2</c:v>
                </c:pt>
                <c:pt idx="403" formatCode="0.00E+00">
                  <c:v>5.3097303142799999E-2</c:v>
                </c:pt>
                <c:pt idx="404" formatCode="0.00E+00">
                  <c:v>5.2831934712403598E-2</c:v>
                </c:pt>
                <c:pt idx="405" formatCode="0.00E+00">
                  <c:v>5.2567492046034101E-2</c:v>
                </c:pt>
                <c:pt idx="406" formatCode="0.00E+00">
                  <c:v>5.2303972272273097E-2</c:v>
                </c:pt>
                <c:pt idx="407" formatCode="0.00E+00">
                  <c:v>5.20413725410874E-2</c:v>
                </c:pt>
                <c:pt idx="408" formatCode="0.00E+00">
                  <c:v>5.1779690023608702E-2</c:v>
                </c:pt>
                <c:pt idx="409" formatCode="0.00E+00">
                  <c:v>5.1518921911915198E-2</c:v>
                </c:pt>
                <c:pt idx="410" formatCode="0.00E+00">
                  <c:v>5.1259065418816099E-2</c:v>
                </c:pt>
                <c:pt idx="411" formatCode="0.00E+00">
                  <c:v>5.1000117777638097E-2</c:v>
                </c:pt>
                <c:pt idx="412" formatCode="0.00E+00">
                  <c:v>5.0742076242014399E-2</c:v>
                </c:pt>
                <c:pt idx="413" formatCode="0.00E+00">
                  <c:v>5.0484938085676702E-2</c:v>
                </c:pt>
                <c:pt idx="414" formatCode="0.00E+00">
                  <c:v>5.0228700602247899E-2</c:v>
                </c:pt>
                <c:pt idx="415" formatCode="0.00E+00">
                  <c:v>4.9973361105039103E-2</c:v>
                </c:pt>
                <c:pt idx="416" formatCode="0.00E+00">
                  <c:v>4.9718916926847101E-2</c:v>
                </c:pt>
                <c:pt idx="417" formatCode="0.00E+00">
                  <c:v>4.9465365419755401E-2</c:v>
                </c:pt>
                <c:pt idx="418" formatCode="0.00E+00">
                  <c:v>4.92127039549363E-2</c:v>
                </c:pt>
                <c:pt idx="419" formatCode="0.00E+00">
                  <c:v>4.8960929922456001E-2</c:v>
                </c:pt>
                <c:pt idx="420" formatCode="0.00E+00">
                  <c:v>4.8710040731080997E-2</c:v>
                </c:pt>
                <c:pt idx="421" formatCode="0.00E+00">
                  <c:v>4.8460033808087798E-2</c:v>
                </c:pt>
                <c:pt idx="422" formatCode="0.00E+00">
                  <c:v>4.8210906599072997E-2</c:v>
                </c:pt>
                <c:pt idx="423" formatCode="0.00E+00">
                  <c:v>4.7962656567766701E-2</c:v>
                </c:pt>
                <c:pt idx="424" formatCode="0.00E+00">
                  <c:v>4.77152811958476E-2</c:v>
                </c:pt>
                <c:pt idx="425" formatCode="0.00E+00">
                  <c:v>4.74687779827596E-2</c:v>
                </c:pt>
                <c:pt idx="426" formatCode="0.00E+00">
                  <c:v>4.72231444455306E-2</c:v>
                </c:pt>
                <c:pt idx="427" formatCode="0.00E+00">
                  <c:v>4.6978378118593699E-2</c:v>
                </c:pt>
                <c:pt idx="428" formatCode="0.00E+00">
                  <c:v>4.67344765536091E-2</c:v>
                </c:pt>
                <c:pt idx="429" formatCode="0.00E+00">
                  <c:v>4.64914373192893E-2</c:v>
                </c:pt>
                <c:pt idx="430" formatCode="0.00E+00">
                  <c:v>4.6249258001224702E-2</c:v>
                </c:pt>
                <c:pt idx="431" formatCode="0.00E+00">
                  <c:v>4.6007936201712001E-2</c:v>
                </c:pt>
                <c:pt idx="432" formatCode="0.00E+00">
                  <c:v>4.5767469539583903E-2</c:v>
                </c:pt>
                <c:pt idx="433" formatCode="0.00E+00">
                  <c:v>4.5527855650040597E-2</c:v>
                </c:pt>
                <c:pt idx="434" formatCode="0.00E+00">
                  <c:v>4.5289092184483098E-2</c:v>
                </c:pt>
                <c:pt idx="435" formatCode="0.00E+00">
                  <c:v>4.5051176810348197E-2</c:v>
                </c:pt>
                <c:pt idx="436" formatCode="0.00E+00">
                  <c:v>4.4814107210944698E-2</c:v>
                </c:pt>
                <c:pt idx="437" formatCode="0.00E+00">
                  <c:v>4.4577881085292301E-2</c:v>
                </c:pt>
                <c:pt idx="438" formatCode="0.00E+00">
                  <c:v>4.4342496147960701E-2</c:v>
                </c:pt>
                <c:pt idx="439" formatCode="0.00E+00">
                  <c:v>4.4107950128911499E-2</c:v>
                </c:pt>
                <c:pt idx="440" formatCode="0.00E+00">
                  <c:v>4.3874240773341198E-2</c:v>
                </c:pt>
                <c:pt idx="441" formatCode="0.00E+00">
                  <c:v>4.3641365841525302E-2</c:v>
                </c:pt>
                <c:pt idx="442" formatCode="0.00E+00">
                  <c:v>4.3409323108664598E-2</c:v>
                </c:pt>
                <c:pt idx="443" formatCode="0.00E+00">
                  <c:v>4.3178110364733097E-2</c:v>
                </c:pt>
                <c:pt idx="444" formatCode="0.00E+00">
                  <c:v>4.2947725414326503E-2</c:v>
                </c:pt>
                <c:pt idx="445" formatCode="0.00E+00">
                  <c:v>4.2718166076512701E-2</c:v>
                </c:pt>
                <c:pt idx="446" formatCode="0.00E+00">
                  <c:v>4.2489430184683999E-2</c:v>
                </c:pt>
                <c:pt idx="447" formatCode="0.00E+00">
                  <c:v>4.2261515586410503E-2</c:v>
                </c:pt>
                <c:pt idx="448" formatCode="0.00E+00">
                  <c:v>4.2034420143294199E-2</c:v>
                </c:pt>
                <c:pt idx="449" formatCode="0.00E+00">
                  <c:v>4.1808141730825997E-2</c:v>
                </c:pt>
                <c:pt idx="450" formatCode="0.00E+00">
                  <c:v>4.1582678238242098E-2</c:v>
                </c:pt>
                <c:pt idx="451" formatCode="0.00E+00">
                  <c:v>4.1358027568383797E-2</c:v>
                </c:pt>
                <c:pt idx="452" formatCode="0.00E+00">
                  <c:v>4.1134187637556802E-2</c:v>
                </c:pt>
                <c:pt idx="453" formatCode="0.00E+00">
                  <c:v>4.0911156375393103E-2</c:v>
                </c:pt>
                <c:pt idx="454" formatCode="0.00E+00">
                  <c:v>4.0688931724713502E-2</c:v>
                </c:pt>
                <c:pt idx="455" formatCode="0.00E+00">
                  <c:v>4.0467511641391202E-2</c:v>
                </c:pt>
                <c:pt idx="456" formatCode="0.00E+00">
                  <c:v>4.0246894094217701E-2</c:v>
                </c:pt>
                <c:pt idx="457" formatCode="0.00E+00">
                  <c:v>4.0027077064768497E-2</c:v>
                </c:pt>
                <c:pt idx="458" formatCode="0.00E+00">
                  <c:v>3.9808058547270903E-2</c:v>
                </c:pt>
                <c:pt idx="459" formatCode="0.00E+00">
                  <c:v>3.9589836548473097E-2</c:v>
                </c:pt>
                <c:pt idx="460" formatCode="0.00E+00">
                  <c:v>3.9372409087513702E-2</c:v>
                </c:pt>
                <c:pt idx="461" formatCode="0.00E+00">
                  <c:v>3.9155774195793101E-2</c:v>
                </c:pt>
                <c:pt idx="462" formatCode="0.00E+00">
                  <c:v>3.8939929916845799E-2</c:v>
                </c:pt>
                <c:pt idx="463" formatCode="0.00E+00">
                  <c:v>3.8724874306213401E-2</c:v>
                </c:pt>
                <c:pt idx="464" formatCode="0.00E+00">
                  <c:v>3.8510605431319601E-2</c:v>
                </c:pt>
                <c:pt idx="465" formatCode="0.00E+00">
                  <c:v>3.8297121371345402E-2</c:v>
                </c:pt>
                <c:pt idx="466" formatCode="0.00E+00">
                  <c:v>3.8084420217106001E-2</c:v>
                </c:pt>
                <c:pt idx="467" formatCode="0.00E+00">
                  <c:v>3.7872500070928197E-2</c:v>
                </c:pt>
                <c:pt idx="468" formatCode="0.00E+00">
                  <c:v>3.7661359046529598E-2</c:v>
                </c:pt>
                <c:pt idx="469" formatCode="0.00E+00">
                  <c:v>3.7450995268898099E-2</c:v>
                </c:pt>
                <c:pt idx="470" formatCode="0.00E+00">
                  <c:v>3.72414068741726E-2</c:v>
                </c:pt>
                <c:pt idx="471" formatCode="0.00E+00">
                  <c:v>3.7032592009525397E-2</c:v>
                </c:pt>
                <c:pt idx="472" formatCode="0.00E+00">
                  <c:v>3.6824548833044098E-2</c:v>
                </c:pt>
                <c:pt idx="473" formatCode="0.00E+00">
                  <c:v>3.6617275513616203E-2</c:v>
                </c:pt>
                <c:pt idx="474" formatCode="0.00E+00">
                  <c:v>3.6410770230813502E-2</c:v>
                </c:pt>
                <c:pt idx="475" formatCode="0.00E+00">
                  <c:v>3.6205031174777802E-2</c:v>
                </c:pt>
                <c:pt idx="476" formatCode="0.00E+00">
                  <c:v>3.6000056546107502E-2</c:v>
                </c:pt>
                <c:pt idx="477" formatCode="0.00E+00">
                  <c:v>3.57958445557452E-2</c:v>
                </c:pt>
                <c:pt idx="478" formatCode="0.00E+00">
                  <c:v>3.5592393424866101E-2</c:v>
                </c:pt>
                <c:pt idx="479" formatCode="0.00E+00">
                  <c:v>3.5389701384767498E-2</c:v>
                </c:pt>
                <c:pt idx="480" formatCode="0.00E+00">
                  <c:v>3.5187766676758901E-2</c:v>
                </c:pt>
                <c:pt idx="481" formatCode="0.00E+00">
                  <c:v>3.4986587552053097E-2</c:v>
                </c:pt>
                <c:pt idx="482" formatCode="0.00E+00">
                  <c:v>3.4786162271658198E-2</c:v>
                </c:pt>
                <c:pt idx="483" formatCode="0.00E+00">
                  <c:v>3.4586489106270497E-2</c:v>
                </c:pt>
                <c:pt idx="484" formatCode="0.00E+00">
                  <c:v>3.4387566336168102E-2</c:v>
                </c:pt>
                <c:pt idx="485" formatCode="0.00E+00">
                  <c:v>3.4189392251105101E-2</c:v>
                </c:pt>
                <c:pt idx="486" formatCode="0.00E+00">
                  <c:v>3.3991965150207401E-2</c:v>
                </c:pt>
                <c:pt idx="487" formatCode="0.00E+00">
                  <c:v>3.3795283341868598E-2</c:v>
                </c:pt>
                <c:pt idx="488" formatCode="0.00E+00">
                  <c:v>3.3599345143646299E-2</c:v>
                </c:pt>
                <c:pt idx="489" formatCode="0.00E+00">
                  <c:v>3.3404148882160901E-2</c:v>
                </c:pt>
                <c:pt idx="490" formatCode="0.00E+00">
                  <c:v>3.3209692892992998E-2</c:v>
                </c:pt>
                <c:pt idx="491" formatCode="0.00E+00">
                  <c:v>3.3015975520583003E-2</c:v>
                </c:pt>
                <c:pt idx="492" formatCode="0.00E+00">
                  <c:v>3.2822995118131103E-2</c:v>
                </c:pt>
                <c:pt idx="493" formatCode="0.00E+00">
                  <c:v>3.2630750047497901E-2</c:v>
                </c:pt>
                <c:pt idx="494" formatCode="0.00E+00">
                  <c:v>3.24392386791056E-2</c:v>
                </c:pt>
                <c:pt idx="495" formatCode="0.00E+00">
                  <c:v>3.2248459391840498E-2</c:v>
                </c:pt>
                <c:pt idx="496" formatCode="0.00E+00">
                  <c:v>3.2058410572955401E-2</c:v>
                </c:pt>
                <c:pt idx="497" formatCode="0.00E+00">
                  <c:v>3.1869090617973599E-2</c:v>
                </c:pt>
                <c:pt idx="498" formatCode="0.00E+00">
                  <c:v>3.1680497930592501E-2</c:v>
                </c:pt>
                <c:pt idx="499" formatCode="0.00E+00">
                  <c:v>3.1492630922588999E-2</c:v>
                </c:pt>
                <c:pt idx="500" formatCode="0.00E+00">
                  <c:v>3.1305488013725E-2</c:v>
                </c:pt>
                <c:pt idx="501" formatCode="0.00E+00">
                  <c:v>3.1119067631653199E-2</c:v>
                </c:pt>
                <c:pt idx="502" formatCode="0.00E+00">
                  <c:v>3.0933368211824401E-2</c:v>
                </c:pt>
                <c:pt idx="503" formatCode="0.00E+00">
                  <c:v>3.0748388197395001E-2</c:v>
                </c:pt>
                <c:pt idx="504" formatCode="0.00E+00">
                  <c:v>3.0564126039134599E-2</c:v>
                </c:pt>
                <c:pt idx="505" formatCode="0.00E+00">
                  <c:v>3.03805801953357E-2</c:v>
                </c:pt>
                <c:pt idx="506" formatCode="0.00E+00">
                  <c:v>3.0197749131722101E-2</c:v>
                </c:pt>
                <c:pt idx="507" formatCode="0.00E+00">
                  <c:v>3.00156313213596E-2</c:v>
                </c:pt>
                <c:pt idx="508" formatCode="0.00E+00">
                  <c:v>2.9834225244566099E-2</c:v>
                </c:pt>
                <c:pt idx="509" formatCode="0.00E+00">
                  <c:v>2.9653529388823301E-2</c:v>
                </c:pt>
                <c:pt idx="510" formatCode="0.00E+00">
                  <c:v>2.9473542248687999E-2</c:v>
                </c:pt>
                <c:pt idx="511" formatCode="0.00E+00">
                  <c:v>2.92942623257045E-2</c:v>
                </c:pt>
                <c:pt idx="512" formatCode="0.00E+00">
                  <c:v>2.9115688128317899E-2</c:v>
                </c:pt>
                <c:pt idx="513" formatCode="0.00E+00">
                  <c:v>2.8937818171786998E-2</c:v>
                </c:pt>
                <c:pt idx="514" formatCode="0.00E+00">
                  <c:v>2.8760650978098799E-2</c:v>
                </c:pt>
                <c:pt idx="515" formatCode="0.00E+00">
                  <c:v>2.8584185075882802E-2</c:v>
                </c:pt>
                <c:pt idx="516" formatCode="0.00E+00">
                  <c:v>2.8408419000326101E-2</c:v>
                </c:pt>
                <c:pt idx="517" formatCode="0.00E+00">
                  <c:v>2.8233351293089199E-2</c:v>
                </c:pt>
                <c:pt idx="518" formatCode="0.00E+00">
                  <c:v>2.8058980502222101E-2</c:v>
                </c:pt>
                <c:pt idx="519" formatCode="0.00E+00">
                  <c:v>2.78853051820807E-2</c:v>
                </c:pt>
                <c:pt idx="520" formatCode="0.00E+00">
                  <c:v>2.7712323893244399E-2</c:v>
                </c:pt>
                <c:pt idx="521" formatCode="0.00E+00">
                  <c:v>2.7540035202433599E-2</c:v>
                </c:pt>
                <c:pt idx="522" formatCode="0.00E+00">
                  <c:v>2.73684376824277E-2</c:v>
                </c:pt>
                <c:pt idx="523" formatCode="0.00E+00">
                  <c:v>2.7197529911984101E-2</c:v>
                </c:pt>
                <c:pt idx="524" formatCode="0.00E+00">
                  <c:v>2.7027310475756999E-2</c:v>
                </c:pt>
                <c:pt idx="525" formatCode="0.00E+00">
                  <c:v>2.68577779642175E-2</c:v>
                </c:pt>
                <c:pt idx="526" formatCode="0.00E+00">
                  <c:v>2.66889309735731E-2</c:v>
                </c:pt>
                <c:pt idx="527" formatCode="0.00E+00">
                  <c:v>2.6520768105688701E-2</c:v>
                </c:pt>
                <c:pt idx="528" formatCode="0.00E+00">
                  <c:v>2.6353287968007399E-2</c:v>
                </c:pt>
                <c:pt idx="529" formatCode="0.00E+00">
                  <c:v>2.6186489173472199E-2</c:v>
                </c:pt>
                <c:pt idx="530" formatCode="0.00E+00">
                  <c:v>2.6020370340447699E-2</c:v>
                </c:pt>
                <c:pt idx="531" formatCode="0.00E+00">
                  <c:v>2.5854930092642298E-2</c:v>
                </c:pt>
                <c:pt idx="532" formatCode="0.00E+00">
                  <c:v>2.5690167059031401E-2</c:v>
                </c:pt>
                <c:pt idx="533" formatCode="0.00E+00">
                  <c:v>2.5526079873780499E-2</c:v>
                </c:pt>
                <c:pt idx="534" formatCode="0.00E+00">
                  <c:v>2.5362667176168498E-2</c:v>
                </c:pt>
                <c:pt idx="535" formatCode="0.00E+00">
                  <c:v>2.51999276105121E-2</c:v>
                </c:pt>
                <c:pt idx="536" formatCode="0.00E+00">
                  <c:v>2.5037859826090199E-2</c:v>
                </c:pt>
                <c:pt idx="537" formatCode="0.00E+00">
                  <c:v>2.4876462477068699E-2</c:v>
                </c:pt>
                <c:pt idx="538" formatCode="0.00E+00">
                  <c:v>2.47157342224259E-2</c:v>
                </c:pt>
                <c:pt idx="539" formatCode="0.00E+00">
                  <c:v>2.45556737258779E-2</c:v>
                </c:pt>
                <c:pt idx="540" formatCode="0.00E+00">
                  <c:v>2.4396279655805E-2</c:v>
                </c:pt>
                <c:pt idx="541" formatCode="0.00E+00">
                  <c:v>2.4237550685177699E-2</c:v>
                </c:pt>
                <c:pt idx="542" formatCode="0.00E+00">
                  <c:v>2.4079485491484202E-2</c:v>
                </c:pt>
                <c:pt idx="543" formatCode="0.00E+00">
                  <c:v>2.3922082756656901E-2</c:v>
                </c:pt>
                <c:pt idx="544" formatCode="0.00E+00">
                  <c:v>2.3765341167000398E-2</c:v>
                </c:pt>
                <c:pt idx="545" formatCode="0.00E+00">
                  <c:v>2.36092594131193E-2</c:v>
                </c:pt>
                <c:pt idx="546" formatCode="0.00E+00">
                  <c:v>2.3453836189846401E-2</c:v>
                </c:pt>
                <c:pt idx="547" formatCode="0.00E+00">
                  <c:v>2.3299070196171699E-2</c:v>
                </c:pt>
                <c:pt idx="548" formatCode="0.00E+00">
                  <c:v>2.3144960135170901E-2</c:v>
                </c:pt>
                <c:pt idx="549" formatCode="0.00E+00">
                  <c:v>2.2991504713935299E-2</c:v>
                </c:pt>
                <c:pt idx="550" formatCode="0.00E+00">
                  <c:v>2.2838702643501099E-2</c:v>
                </c:pt>
                <c:pt idx="551" formatCode="0.00E+00">
                  <c:v>2.26865526387795E-2</c:v>
                </c:pt>
                <c:pt idx="552" formatCode="0.00E+00">
                  <c:v>2.25350534184873E-2</c:v>
                </c:pt>
                <c:pt idx="553" formatCode="0.00E+00">
                  <c:v>2.2384203705077599E-2</c:v>
                </c:pt>
                <c:pt idx="554" formatCode="0.00E+00">
                  <c:v>2.22340022246704E-2</c:v>
                </c:pt>
                <c:pt idx="555" formatCode="0.00E+00">
                  <c:v>2.2084447706984402E-2</c:v>
                </c:pt>
                <c:pt idx="556" formatCode="0.00E+00">
                  <c:v>2.19355388852688E-2</c:v>
                </c:pt>
                <c:pt idx="557" formatCode="0.00E+00">
                  <c:v>2.1787274496234601E-2</c:v>
                </c:pt>
                <c:pt idx="558" formatCode="0.00E+00">
                  <c:v>2.1639653279987799E-2</c:v>
                </c:pt>
                <c:pt idx="559" formatCode="0.00E+00">
                  <c:v>2.14926739799613E-2</c:v>
                </c:pt>
                <c:pt idx="560" formatCode="0.00E+00">
                  <c:v>2.1346335342848199E-2</c:v>
                </c:pt>
                <c:pt idx="561" formatCode="0.00E+00">
                  <c:v>2.12006361185351E-2</c:v>
                </c:pt>
                <c:pt idx="562" formatCode="0.00E+00">
                  <c:v>2.1055575060035098E-2</c:v>
                </c:pt>
                <c:pt idx="563" formatCode="0.00E+00">
                  <c:v>2.0911150923422401E-2</c:v>
                </c:pt>
                <c:pt idx="564" formatCode="0.00E+00">
                  <c:v>2.0767362467765799E-2</c:v>
                </c:pt>
                <c:pt idx="565" formatCode="0.00E+00">
                  <c:v>2.06242084550632E-2</c:v>
                </c:pt>
                <c:pt idx="566" formatCode="0.00E+00">
                  <c:v>2.0481687650176401E-2</c:v>
                </c:pt>
                <c:pt idx="567" formatCode="0.00E+00">
                  <c:v>2.0339798820766399E-2</c:v>
                </c:pt>
                <c:pt idx="568" formatCode="0.00E+00">
                  <c:v>2.0198540737227801E-2</c:v>
                </c:pt>
                <c:pt idx="569" formatCode="0.00E+00">
                  <c:v>2.00579121726252E-2</c:v>
                </c:pt>
                <c:pt idx="570" formatCode="0.00E+00">
                  <c:v>1.9917911902628298E-2</c:v>
                </c:pt>
                <c:pt idx="571" formatCode="0.00E+00">
                  <c:v>1.9778538705448601E-2</c:v>
                </c:pt>
                <c:pt idx="572" formatCode="0.00E+00">
                  <c:v>1.96397913617752E-2</c:v>
                </c:pt>
                <c:pt idx="573" formatCode="0.00E+00">
                  <c:v>1.9501668654711701E-2</c:v>
                </c:pt>
                <c:pt idx="574" formatCode="0.00E+00">
                  <c:v>1.9364169369712799E-2</c:v>
                </c:pt>
                <c:pt idx="575" formatCode="0.00E+00">
                  <c:v>1.9227292294522001E-2</c:v>
                </c:pt>
                <c:pt idx="576" formatCode="0.00E+00">
                  <c:v>1.9091036219108199E-2</c:v>
                </c:pt>
                <c:pt idx="577" formatCode="0.00E+00">
                  <c:v>1.89553999356037E-2</c:v>
                </c:pt>
                <c:pt idx="578" formatCode="0.00E+00">
                  <c:v>1.8820382238242402E-2</c:v>
                </c:pt>
                <c:pt idx="579" formatCode="0.00E+00">
                  <c:v>1.8685981923297401E-2</c:v>
                </c:pt>
                <c:pt idx="580" formatCode="0.00E+00">
                  <c:v>1.8552197789019599E-2</c:v>
                </c:pt>
                <c:pt idx="581" formatCode="0.00E+00">
                  <c:v>1.8419028635576401E-2</c:v>
                </c:pt>
                <c:pt idx="582" formatCode="0.00E+00">
                  <c:v>1.8286473264990499E-2</c:v>
                </c:pt>
                <c:pt idx="583" formatCode="0.00E+00">
                  <c:v>1.8154530481079002E-2</c:v>
                </c:pt>
                <c:pt idx="584" formatCode="0.00E+00">
                  <c:v>1.8023199089392698E-2</c:v>
                </c:pt>
                <c:pt idx="585" formatCode="0.00E+00">
                  <c:v>1.7892477897155999E-2</c:v>
                </c:pt>
                <c:pt idx="586" formatCode="0.00E+00">
                  <c:v>1.7762365713206101E-2</c:v>
                </c:pt>
                <c:pt idx="587" formatCode="0.00E+00">
                  <c:v>1.76328613479338E-2</c:v>
                </c:pt>
                <c:pt idx="588" formatCode="0.00E+00">
                  <c:v>1.7503963613223299E-2</c:v>
                </c:pt>
                <c:pt idx="589" formatCode="0.00E+00">
                  <c:v>1.7375671322392702E-2</c:v>
                </c:pt>
                <c:pt idx="590" formatCode="0.00E+00">
                  <c:v>1.7247983290135101E-2</c:v>
                </c:pt>
                <c:pt idx="591" formatCode="0.00E+00">
                  <c:v>1.7120898332459299E-2</c:v>
                </c:pt>
                <c:pt idx="592" formatCode="0.00E+00">
                  <c:v>1.6994415266631001E-2</c:v>
                </c:pt>
                <c:pt idx="593" formatCode="0.00E+00">
                  <c:v>1.6868532911114401E-2</c:v>
                </c:pt>
                <c:pt idx="594" formatCode="0.00E+00">
                  <c:v>1.6743250085513701E-2</c:v>
                </c:pt>
                <c:pt idx="595" formatCode="0.00E+00">
                  <c:v>1.66185656105148E-2</c:v>
                </c:pt>
                <c:pt idx="596" formatCode="0.00E+00">
                  <c:v>1.6494478307827999E-2</c:v>
                </c:pt>
                <c:pt idx="597" formatCode="0.00E+00">
                  <c:v>1.6370987000129501E-2</c:v>
                </c:pt>
                <c:pt idx="598" formatCode="0.00E+00">
                  <c:v>1.6248090511004499E-2</c:v>
                </c:pt>
                <c:pt idx="599" formatCode="0.00E+00">
                  <c:v>1.6125787664889799E-2</c:v>
                </c:pt>
                <c:pt idx="600" formatCode="0.00E+00">
                  <c:v>1.6004077287016499E-2</c:v>
                </c:pt>
                <c:pt idx="601" formatCode="0.00E+00">
                  <c:v>1.58829582033536E-2</c:v>
                </c:pt>
                <c:pt idx="602" formatCode="0.00E+00">
                  <c:v>1.57624292405509E-2</c:v>
                </c:pt>
                <c:pt idx="603" formatCode="0.00E+00">
                  <c:v>1.5642489225883099E-2</c:v>
                </c:pt>
                <c:pt idx="604" formatCode="0.00E+00">
                  <c:v>1.55231369871932E-2</c:v>
                </c:pt>
                <c:pt idx="605" formatCode="0.00E+00">
                  <c:v>1.54043713528366E-2</c:v>
                </c:pt>
                <c:pt idx="606" formatCode="0.00E+00">
                  <c:v>1.5286191151625401E-2</c:v>
                </c:pt>
                <c:pt idx="607" formatCode="0.00E+00">
                  <c:v>1.5168595212773001E-2</c:v>
                </c:pt>
                <c:pt idx="608" formatCode="0.00E+00">
                  <c:v>1.50515823658384E-2</c:v>
                </c:pt>
                <c:pt idx="609" formatCode="0.00E+00">
                  <c:v>1.4935151440671E-2</c:v>
                </c:pt>
                <c:pt idx="610" formatCode="0.00E+00">
                  <c:v>1.48193012673563E-2</c:v>
                </c:pt>
                <c:pt idx="611" formatCode="0.00E+00">
                  <c:v>1.47040306761604E-2</c:v>
                </c:pt>
                <c:pt idx="612" formatCode="0.00E+00">
                  <c:v>1.4589338497475899E-2</c:v>
                </c:pt>
                <c:pt idx="613" formatCode="0.00E+00">
                  <c:v>1.4475223561767401E-2</c:v>
                </c:pt>
                <c:pt idx="614" formatCode="0.00E+00">
                  <c:v>1.43616846995176E-2</c:v>
                </c:pt>
                <c:pt idx="615" formatCode="0.00E+00">
                  <c:v>1.4248720741172999E-2</c:v>
                </c:pt>
                <c:pt idx="616" formatCode="0.00E+00">
                  <c:v>1.4136330517090699E-2</c:v>
                </c:pt>
                <c:pt idx="617" formatCode="0.00E+00">
                  <c:v>1.4024512857484499E-2</c:v>
                </c:pt>
                <c:pt idx="618" formatCode="0.00E+00">
                  <c:v>1.39132665923718E-2</c:v>
                </c:pt>
                <c:pt idx="619" formatCode="0.00E+00">
                  <c:v>1.3802590551520499E-2</c:v>
                </c:pt>
                <c:pt idx="620" formatCode="0.00E+00">
                  <c:v>1.36924835643959E-2</c:v>
                </c:pt>
                <c:pt idx="621" formatCode="0.00E+00">
                  <c:v>1.3582944460108499E-2</c:v>
                </c:pt>
                <c:pt idx="622" formatCode="0.00E+00">
                  <c:v>1.3473972067360901E-2</c:v>
                </c:pt>
                <c:pt idx="623" formatCode="0.00E+00">
                  <c:v>1.33655652143963E-2</c:v>
                </c:pt>
                <c:pt idx="624" formatCode="0.00E+00">
                  <c:v>1.32577227289457E-2</c:v>
                </c:pt>
                <c:pt idx="625" formatCode="0.00E+00">
                  <c:v>1.3150443438176399E-2</c:v>
                </c:pt>
                <c:pt idx="626" formatCode="0.00E+00">
                  <c:v>1.3043726168640701E-2</c:v>
                </c:pt>
                <c:pt idx="627" formatCode="0.00E+00">
                  <c:v>1.29375697462237E-2</c:v>
                </c:pt>
                <c:pt idx="628" formatCode="0.00E+00">
                  <c:v>1.28319729960927E-2</c:v>
                </c:pt>
                <c:pt idx="629" formatCode="0.00E+00">
                  <c:v>1.27269347426461E-2</c:v>
                </c:pt>
                <c:pt idx="630" formatCode="0.00E+00">
                  <c:v>1.2622453809462199E-2</c:v>
                </c:pt>
                <c:pt idx="631" formatCode="0.00E+00">
                  <c:v>1.2518529019249399E-2</c:v>
                </c:pt>
                <c:pt idx="632" formatCode="0.00E+00">
                  <c:v>1.24151591937948E-2</c:v>
                </c:pt>
                <c:pt idx="633" formatCode="0.00E+00">
                  <c:v>1.23123431539149E-2</c:v>
                </c:pt>
                <c:pt idx="634" formatCode="0.00E+00">
                  <c:v>1.22100797194053E-2</c:v>
                </c:pt>
                <c:pt idx="635" formatCode="0.00E+00">
                  <c:v>1.21083677089911E-2</c:v>
                </c:pt>
                <c:pt idx="636" formatCode="0.00E+00">
                  <c:v>1.2007205940277E-2</c:v>
                </c:pt>
                <c:pt idx="637" formatCode="0.00E+00">
                  <c:v>1.19065932296985E-2</c:v>
                </c:pt>
                <c:pt idx="638" formatCode="0.00E+00">
                  <c:v>1.18065283924727E-2</c:v>
                </c:pt>
                <c:pt idx="639" formatCode="0.00E+00">
                  <c:v>1.17070102425493E-2</c:v>
                </c:pt>
                <c:pt idx="640" formatCode="0.00E+00">
                  <c:v>1.16080375925619E-2</c:v>
                </c:pt>
                <c:pt idx="641" formatCode="0.00E+00">
                  <c:v>1.1509609253779699E-2</c:v>
                </c:pt>
                <c:pt idx="642" formatCode="0.00E+00">
                  <c:v>1.14117240360597E-2</c:v>
                </c:pt>
                <c:pt idx="643" formatCode="0.00E+00">
                  <c:v>1.1314380747797901E-2</c:v>
                </c:pt>
                <c:pt idx="644" formatCode="0.00E+00">
                  <c:v>1.1217578195882399E-2</c:v>
                </c:pt>
                <c:pt idx="645" formatCode="0.00E+00">
                  <c:v>1.11213151856452E-2</c:v>
                </c:pt>
                <c:pt idx="646" formatCode="0.00E+00">
                  <c:v>1.1025590520815601E-2</c:v>
                </c:pt>
                <c:pt idx="647" formatCode="0.00E+00">
                  <c:v>1.0930403003472399E-2</c:v>
                </c:pt>
                <c:pt idx="648" formatCode="0.00E+00">
                  <c:v>1.0835751433997801E-2</c:v>
                </c:pt>
                <c:pt idx="649" formatCode="0.00E+00">
                  <c:v>1.0741634611030599E-2</c:v>
                </c:pt>
                <c:pt idx="650" formatCode="0.00E+00">
                  <c:v>1.06480513314195E-2</c:v>
                </c:pt>
                <c:pt idx="651" formatCode="0.00E+00">
                  <c:v>1.0555000390177399E-2</c:v>
                </c:pt>
                <c:pt idx="652" formatCode="0.00E+00">
                  <c:v>1.0462480580435699E-2</c:v>
                </c:pt>
                <c:pt idx="653" formatCode="0.00E+00">
                  <c:v>1.0370490693398101E-2</c:v>
                </c:pt>
                <c:pt idx="654" formatCode="0.00E+00">
                  <c:v>1.0279029518295801E-2</c:v>
                </c:pt>
                <c:pt idx="655" formatCode="0.00E+00">
                  <c:v>1.0188095842342201E-2</c:v>
                </c:pt>
                <c:pt idx="656" formatCode="0.00E+00">
                  <c:v>1.0097688450687901E-2</c:v>
                </c:pt>
                <c:pt idx="657" formatCode="0.00E+00">
                  <c:v>1.00078061263764E-2</c:v>
                </c:pt>
                <c:pt idx="658" formatCode="0.00E+00">
                  <c:v>9.9184476502993807E-3</c:v>
                </c:pt>
                <c:pt idx="659" formatCode="0.00E+00">
                  <c:v>9.8296118011529099E-3</c:v>
                </c:pt>
                <c:pt idx="660" formatCode="0.00E+00">
                  <c:v>9.7412973553935699E-3</c:v>
                </c:pt>
                <c:pt idx="661" formatCode="0.00E+00">
                  <c:v>9.6535030871948008E-3</c:v>
                </c:pt>
                <c:pt idx="662" formatCode="0.00E+00">
                  <c:v>9.5662277684037001E-3</c:v>
                </c:pt>
                <c:pt idx="663" formatCode="0.00E+00">
                  <c:v>9.4794701684979103E-3</c:v>
                </c:pt>
                <c:pt idx="664" formatCode="0.00E+00">
                  <c:v>9.3932290545429807E-3</c:v>
                </c:pt>
                <c:pt idx="665" formatCode="0.00E+00">
                  <c:v>9.30750319114978E-3</c:v>
                </c:pt>
                <c:pt idx="666" formatCode="0.00E+00">
                  <c:v>9.2222913404323894E-3</c:v>
                </c:pt>
                <c:pt idx="667" formatCode="0.00E+00">
                  <c:v>9.1375922619661501E-3</c:v>
                </c:pt>
                <c:pt idx="668" formatCode="0.00E+00">
                  <c:v>9.0534047127460403E-3</c:v>
                </c:pt>
                <c:pt idx="669" formatCode="0.00E+00">
                  <c:v>8.9697274471453505E-3</c:v>
                </c:pt>
                <c:pt idx="670" formatCode="0.00E+00">
                  <c:v>8.8865592168746298E-3</c:v>
                </c:pt>
                <c:pt idx="671" formatCode="0.00E+00">
                  <c:v>8.8038987709409301E-3</c:v>
                </c:pt>
                <c:pt idx="672" formatCode="0.00E+00">
                  <c:v>8.7217448556073402E-3</c:v>
                </c:pt>
                <c:pt idx="673" formatCode="0.00E+00">
                  <c:v>8.6400962143529207E-3</c:v>
                </c:pt>
                <c:pt idx="674" formatCode="0.00E+00">
                  <c:v>8.55895158783271E-3</c:v>
                </c:pt>
                <c:pt idx="675" formatCode="0.00E+00">
                  <c:v>8.4783097138383407E-3</c:v>
                </c:pt>
                <c:pt idx="676" formatCode="0.00E+00">
                  <c:v>8.3981693272587397E-3</c:v>
                </c:pt>
                <c:pt idx="677" formatCode="0.00E+00">
                  <c:v>8.3185291600412093E-3</c:v>
                </c:pt>
                <c:pt idx="678" formatCode="0.00E+00">
                  <c:v>8.2393879411529307E-3</c:v>
                </c:pt>
                <c:pt idx="679" formatCode="0.00E+00">
                  <c:v>8.1607443965425897E-3</c:v>
                </c:pt>
                <c:pt idx="680" formatCode="0.00E+00">
                  <c:v>8.0825972491025393E-3</c:v>
                </c:pt>
                <c:pt idx="681" formatCode="0.00E+00">
                  <c:v>8.0049452186311803E-3</c:v>
                </c:pt>
                <c:pt idx="682" formatCode="0.00E+00">
                  <c:v>7.9277870217956594E-3</c:v>
                </c:pt>
                <c:pt idx="683" formatCode="0.00E+00">
                  <c:v>7.8511213720950102E-3</c:v>
                </c:pt>
                <c:pt idx="684" formatCode="0.00E+00">
                  <c:v>7.77494697982355E-3</c:v>
                </c:pt>
                <c:pt idx="685" formatCode="0.00E+00">
                  <c:v>7.6992625520346499E-3</c:v>
                </c:pt>
                <c:pt idx="686" formatCode="0.00E+00">
                  <c:v>7.6240667925048999E-3</c:v>
                </c:pt>
                <c:pt idx="687" formatCode="0.00E+00">
                  <c:v>7.5493584016985398E-3</c:v>
                </c:pt>
                <c:pt idx="688" formatCode="0.00E+00">
                  <c:v>7.4751360767323803E-3</c:v>
                </c:pt>
                <c:pt idx="689" formatCode="0.00E+00">
                  <c:v>7.4013985113409904E-3</c:v>
                </c:pt>
                <c:pt idx="690" formatCode="0.00E+00">
                  <c:v>7.3281443958422496E-3</c:v>
                </c:pt>
                <c:pt idx="691" formatCode="0.00E+00">
                  <c:v>7.2553724171034199E-3</c:v>
                </c:pt>
                <c:pt idx="692" formatCode="0.00E+00">
                  <c:v>7.1830812585074004E-3</c:v>
                </c:pt>
                <c:pt idx="693" formatCode="0.00E+00">
                  <c:v>7.1112695999195098E-3</c:v>
                </c:pt>
                <c:pt idx="694" formatCode="0.00E+00">
                  <c:v>7.0399361176546197E-3</c:v>
                </c:pt>
                <c:pt idx="695" formatCode="0.00E+00">
                  <c:v>6.9690794844446801E-3</c:v>
                </c:pt>
                <c:pt idx="696" formatCode="0.00E+00">
                  <c:v>6.8986983694066303E-3</c:v>
                </c:pt>
                <c:pt idx="697" formatCode="0.00E+00">
                  <c:v>6.8287914380107603E-3</c:v>
                </c:pt>
                <c:pt idx="698" formatCode="0.00E+00">
                  <c:v>6.7593573520494596E-3</c:v>
                </c:pt>
                <c:pt idx="699" formatCode="0.00E+00">
                  <c:v>6.6903947696063696E-3</c:v>
                </c:pt>
                <c:pt idx="700" formatCode="0.00E+00">
                  <c:v>6.6219023450259703E-3</c:v>
                </c:pt>
                <c:pt idx="701" formatCode="0.00E+00">
                  <c:v>6.55387872888364E-3</c:v>
                </c:pt>
                <c:pt idx="702" formatCode="0.00E+00">
                  <c:v>6.4863225679560399E-3</c:v>
                </c:pt>
                <c:pt idx="703" formatCode="0.00E+00">
                  <c:v>6.4192325051921004E-3</c:v>
                </c:pt>
                <c:pt idx="704" formatCode="0.00E+00">
                  <c:v>6.3526071796842403E-3</c:v>
                </c:pt>
                <c:pt idx="705" formatCode="0.00E+00">
                  <c:v>6.2864452266402897E-3</c:v>
                </c:pt>
                <c:pt idx="706" formatCode="0.00E+00">
                  <c:v>6.2207452773556E-3</c:v>
                </c:pt>
                <c:pt idx="707" formatCode="0.00E+00">
                  <c:v>6.1555059591858604E-3</c:v>
                </c:pt>
                <c:pt idx="708" formatCode="0.00E+00">
                  <c:v>6.09072589552023E-3</c:v>
                </c:pt>
                <c:pt idx="709" formatCode="0.00E+00">
                  <c:v>6.0264037057549697E-3</c:v>
                </c:pt>
                <c:pt idx="710" formatCode="0.00E+00">
                  <c:v>5.9625380052676204E-3</c:v>
                </c:pt>
                <c:pt idx="711" formatCode="0.00E+00">
                  <c:v>5.8991274053915802E-3</c:v>
                </c:pt>
                <c:pt idx="712" formatCode="0.00E+00">
                  <c:v>5.8361705133912296E-3</c:v>
                </c:pt>
                <c:pt idx="713" formatCode="0.00E+00">
                  <c:v>5.7736659324375498E-3</c:v>
                </c:pt>
                <c:pt idx="714" formatCode="0.00E+00">
                  <c:v>5.7116122615842304E-3</c:v>
                </c:pt>
                <c:pt idx="715" formatCode="0.00E+00">
                  <c:v>5.6500080957442899E-3</c:v>
                </c:pt>
                <c:pt idx="716" formatCode="0.00E+00">
                  <c:v>5.5888520256672201E-3</c:v>
                </c:pt>
                <c:pt idx="717" formatCode="0.00E+00">
                  <c:v>5.5281426379166602E-3</c:v>
                </c:pt>
                <c:pt idx="718" formatCode="0.00E+00">
                  <c:v>5.4678785148486201E-3</c:v>
                </c:pt>
                <c:pt idx="719" formatCode="0.00E+00">
                  <c:v>5.4080582345901601E-3</c:v>
                </c:pt>
                <c:pt idx="720" formatCode="0.00E+00">
                  <c:v>5.3486803710187103E-3</c:v>
                </c:pt>
                <c:pt idx="721" formatCode="0.00E+00">
                  <c:v>5.2897434937419201E-3</c:v>
                </c:pt>
                <c:pt idx="722" formatCode="0.00E+00">
                  <c:v>5.23124616807801E-3</c:v>
                </c:pt>
                <c:pt idx="723" formatCode="0.00E+00">
                  <c:v>5.17318695503675E-3</c:v>
                </c:pt>
                <c:pt idx="724" formatCode="0.00E+00">
                  <c:v>5.1155644113009598E-3</c:v>
                </c:pt>
                <c:pt idx="725" formatCode="0.00E+00">
                  <c:v>5.0583770892086597E-3</c:v>
                </c:pt>
                <c:pt idx="726" formatCode="0.00E+00">
                  <c:v>5.0016235367357003E-3</c:v>
                </c:pt>
                <c:pt idx="727" formatCode="0.00E+00">
                  <c:v>4.9453022974791103E-3</c:v>
                </c:pt>
                <c:pt idx="728" formatCode="0.00E+00">
                  <c:v>4.8894119106409296E-3</c:v>
                </c:pt>
                <c:pt idx="729" formatCode="0.00E+00">
                  <c:v>4.8339509110127098E-3</c:v>
                </c:pt>
                <c:pt idx="730" formatCode="0.00E+00">
                  <c:v>4.7789178289606403E-3</c:v>
                </c:pt>
                <c:pt idx="731" formatCode="0.00E+00">
                  <c:v>4.7243111904112199E-3</c:v>
                </c:pt>
                <c:pt idx="732" formatCode="0.00E+00">
                  <c:v>4.6701295168376598E-3</c:v>
                </c:pt>
                <c:pt idx="733" formatCode="0.00E+00">
                  <c:v>4.61637132524688E-3</c:v>
                </c:pt>
                <c:pt idx="734" formatCode="0.00E+00">
                  <c:v>4.5630351281670698E-3</c:v>
                </c:pt>
                <c:pt idx="735" formatCode="0.00E+00">
                  <c:v>4.5101194336360497E-3</c:v>
                </c:pt>
                <c:pt idx="736" formatCode="0.00E+00">
                  <c:v>4.4576227451901601E-3</c:v>
                </c:pt>
                <c:pt idx="737" formatCode="0.00E+00">
                  <c:v>4.4055435618538998E-3</c:v>
                </c:pt>
                <c:pt idx="738" formatCode="0.00E+00">
                  <c:v>4.3538803781301696E-3</c:v>
                </c:pt>
                <c:pt idx="739" formatCode="0.00E+00">
                  <c:v>4.3026316839912997E-3</c:v>
                </c:pt>
                <c:pt idx="740" formatCode="0.00E+00">
                  <c:v>4.2517959648706201E-3</c:v>
                </c:pt>
                <c:pt idx="741" formatCode="0.00E+00">
                  <c:v>4.2013717016548598E-3</c:v>
                </c:pt>
                <c:pt idx="742" formatCode="0.00E+00">
                  <c:v>4.1513573706771596E-3</c:v>
                </c:pt>
                <c:pt idx="743" formatCode="0.00E+00">
                  <c:v>4.1017514437108899E-3</c:v>
                </c:pt>
                <c:pt idx="744" formatCode="0.00E+00">
                  <c:v>4.0525523879640897E-3</c:v>
                </c:pt>
                <c:pt idx="745" formatCode="0.00E+00">
                  <c:v>4.0037586660746699E-3</c:v>
                </c:pt>
                <c:pt idx="746" formatCode="0.00E+00">
                  <c:v>3.9553687361063997E-3</c:v>
                </c:pt>
                <c:pt idx="747" formatCode="0.00E+00">
                  <c:v>3.9073810515455696E-3</c:v>
                </c:pt>
                <c:pt idx="748" formatCode="0.00E+00">
                  <c:v>3.8597940612984201E-3</c:v>
                </c:pt>
                <c:pt idx="749" formatCode="0.00E+00">
                  <c:v>3.8126062096893801E-3</c:v>
                </c:pt>
                <c:pt idx="750" formatCode="0.00E+00">
                  <c:v>3.7658159364599999E-3</c:v>
                </c:pt>
                <c:pt idx="751" formatCode="0.00E+00">
                  <c:v>3.7194216767687202E-3</c:v>
                </c:pt>
                <c:pt idx="752" formatCode="0.00E+00">
                  <c:v>3.67342186119138E-3</c:v>
                </c:pt>
                <c:pt idx="753" formatCode="0.00E+00">
                  <c:v>3.6278149157225399E-3</c:v>
                </c:pt>
                <c:pt idx="754" formatCode="0.00E+00">
                  <c:v>3.5825992617776001E-3</c:v>
                </c:pt>
                <c:pt idx="755" formatCode="0.00E+00">
                  <c:v>3.5377733161957399E-3</c:v>
                </c:pt>
                <c:pt idx="756" formatCode="0.00E+00">
                  <c:v>3.4933354912436501E-3</c:v>
                </c:pt>
                <c:pt idx="757" formatCode="0.00E+00">
                  <c:v>3.44928419462008E-3</c:v>
                </c:pt>
                <c:pt idx="758" formatCode="0.00E+00">
                  <c:v>3.4056178294612801E-3</c:v>
                </c:pt>
                <c:pt idx="759" formatCode="0.00E+00">
                  <c:v>3.3623347943471799E-3</c:v>
                </c:pt>
                <c:pt idx="760" formatCode="0.00E+00">
                  <c:v>3.31943348330855E-3</c:v>
                </c:pt>
                <c:pt idx="761" formatCode="0.00E+00">
                  <c:v>3.27691228583486E-3</c:v>
                </c:pt>
                <c:pt idx="762" formatCode="0.00E+00">
                  <c:v>3.2347695868831599E-3</c:v>
                </c:pt>
                <c:pt idx="763" formatCode="0.00E+00">
                  <c:v>3.1930037668877198E-3</c:v>
                </c:pt>
                <c:pt idx="764" formatCode="0.00E+00">
                  <c:v>3.1516132017706099E-3</c:v>
                </c:pt>
                <c:pt idx="765" formatCode="0.00E+00">
                  <c:v>3.11059626295312E-3</c:v>
                </c:pt>
                <c:pt idx="766" formatCode="0.00E+00">
                  <c:v>3.06995131736815E-3</c:v>
                </c:pt>
                <c:pt idx="767" formatCode="0.00E+00">
                  <c:v>3.0296767274734298E-3</c:v>
                </c:pt>
                <c:pt idx="768" formatCode="0.00E+00">
                  <c:v>2.9897708512657299E-3</c:v>
                </c:pt>
                <c:pt idx="769" formatCode="0.00E+00">
                  <c:v>2.95023204229587E-3</c:v>
                </c:pt>
                <c:pt idx="770" formatCode="0.00E+00">
                  <c:v>2.9110586496848101E-3</c:v>
                </c:pt>
                <c:pt idx="771" formatCode="0.00E+00">
                  <c:v>2.8722490181405701E-3</c:v>
                </c:pt>
                <c:pt idx="772" formatCode="0.00E+00">
                  <c:v>2.8338014879761399E-3</c:v>
                </c:pt>
                <c:pt idx="773" formatCode="0.00E+00">
                  <c:v>2.7957143951283202E-3</c:v>
                </c:pt>
                <c:pt idx="774" formatCode="0.00E+00">
                  <c:v>2.75798607117755E-3</c:v>
                </c:pt>
                <c:pt idx="775" formatCode="0.00E+00">
                  <c:v>2.7206148433686801E-3</c:v>
                </c:pt>
                <c:pt idx="776" formatCode="0.00E+00">
                  <c:v>2.6835990346327299E-3</c:v>
                </c:pt>
                <c:pt idx="777" formatCode="0.00E+00">
                  <c:v>2.6469369636096399E-3</c:v>
                </c:pt>
                <c:pt idx="778" formatCode="0.00E+00">
                  <c:v>2.6106269446719999E-3</c:v>
                </c:pt>
                <c:pt idx="779" formatCode="0.00E+00">
                  <c:v>2.57466728794979E-3</c:v>
                </c:pt>
                <c:pt idx="780" formatCode="0.00E+00">
                  <c:v>2.5390562993561302E-3</c:v>
                </c:pt>
                <c:pt idx="781" formatCode="0.00E+00">
                  <c:v>2.5037922806140202E-3</c:v>
                </c:pt>
                <c:pt idx="782" formatCode="0.00E+00">
                  <c:v>2.4688735292841299E-3</c:v>
                </c:pt>
                <c:pt idx="783" formatCode="0.00E+00">
                  <c:v>2.43429833879363E-3</c:v>
                </c:pt>
                <c:pt idx="784" formatCode="0.00E+00">
                  <c:v>2.4000649984659999E-3</c:v>
                </c:pt>
                <c:pt idx="785" formatCode="0.00E+00">
                  <c:v>2.3661717935519601E-3</c:v>
                </c:pt>
                <c:pt idx="786" formatCode="0.00E+00">
                  <c:v>2.3326170052613898E-3</c:v>
                </c:pt>
                <c:pt idx="787" formatCode="0.00E+00">
                  <c:v>2.29939891079635E-3</c:v>
                </c:pt>
                <c:pt idx="788" formatCode="0.00E+00">
                  <c:v>2.26651578338512E-3</c:v>
                </c:pt>
                <c:pt idx="789" formatCode="0.00E+00">
                  <c:v>2.2339658923173902E-3</c:v>
                </c:pt>
                <c:pt idx="790" formatCode="0.00E+00">
                  <c:v>2.2017475029804299E-3</c:v>
                </c:pt>
                <c:pt idx="791" formatCode="0.00E+00">
                  <c:v>2.1698588768964298E-3</c:v>
                </c:pt>
                <c:pt idx="792" formatCode="0.00E+00">
                  <c:v>2.1382982717609101E-3</c:v>
                </c:pt>
                <c:pt idx="793" formatCode="0.00E+00">
                  <c:v>2.1070639414821602E-3</c:v>
                </c:pt>
                <c:pt idx="794" formatCode="0.00E+00">
                  <c:v>2.0761541362219302E-3</c:v>
                </c:pt>
                <c:pt idx="795" formatCode="0.00E+00">
                  <c:v>2.04556710243707E-3</c:v>
                </c:pt>
                <c:pt idx="796" formatCode="0.00E+00">
                  <c:v>2.01530108292242E-3</c:v>
                </c:pt>
                <c:pt idx="797" formatCode="0.00E+00">
                  <c:v>1.9853543168547299E-3</c:v>
                </c:pt>
                <c:pt idx="798" formatCode="0.00E+00">
                  <c:v>1.95572503983777E-3</c:v>
                </c:pt>
                <c:pt idx="799" formatCode="0.00E+00">
                  <c:v>1.9264114839485601E-3</c:v>
                </c:pt>
                <c:pt idx="800" formatCode="0.00E+00">
                  <c:v>1.89741187778471E-3</c:v>
                </c:pt>
                <c:pt idx="801" formatCode="0.00E+00">
                  <c:v>1.86872444651297E-3</c:v>
                </c:pt>
                <c:pt idx="802" formatCode="0.00E+00">
                  <c:v>1.84034741191883E-3</c:v>
                </c:pt>
                <c:pt idx="803" formatCode="0.00E+00">
                  <c:v>1.8122789924574199E-3</c:v>
                </c:pt>
                <c:pt idx="804" formatCode="0.00E+00">
                  <c:v>1.78451740330544E-3</c:v>
                </c:pt>
                <c:pt idx="805" formatCode="0.00E+00">
                  <c:v>1.7570608564142999E-3</c:v>
                </c:pt>
                <c:pt idx="806" formatCode="0.00E+00">
                  <c:v>1.7299075605644999E-3</c:v>
                </c:pt>
                <c:pt idx="807" formatCode="0.00E+00">
                  <c:v>1.7030557214210401E-3</c:v>
                </c:pt>
                <c:pt idx="808" formatCode="0.00E+00">
                  <c:v>1.67650354159018E-3</c:v>
                </c:pt>
                <c:pt idx="809" formatCode="0.00E+00">
                  <c:v>1.6502492206772099E-3</c:v>
                </c:pt>
                <c:pt idx="810" formatCode="0.00E+00">
                  <c:v>1.62429095534559E-3</c:v>
                </c:pt>
                <c:pt idx="811" formatCode="0.00E+00">
                  <c:v>1.5986269393770899E-3</c:v>
                </c:pt>
                <c:pt idx="812" formatCode="0.00E+00">
                  <c:v>1.5732553637333E-3</c:v>
                </c:pt>
                <c:pt idx="813" formatCode="0.00E+00">
                  <c:v>1.5481744166181901E-3</c:v>
                </c:pt>
                <c:pt idx="814" formatCode="0.00E+00">
                  <c:v>1.523382283542E-3</c:v>
                </c:pt>
                <c:pt idx="815" formatCode="0.00E+00">
                  <c:v>1.49887714738621E-3</c:v>
                </c:pt>
                <c:pt idx="816" formatCode="0.00E+00">
                  <c:v>1.4746571884698401E-3</c:v>
                </c:pt>
                <c:pt idx="817" formatCode="0.00E+00">
                  <c:v>1.4507205846168E-3</c:v>
                </c:pt>
                <c:pt idx="818" formatCode="0.00E+00">
                  <c:v>1.42706551122466E-3</c:v>
                </c:pt>
                <c:pt idx="819" formatCode="0.00E+00">
                  <c:v>1.4036901413343899E-3</c:v>
                </c:pt>
                <c:pt idx="820" formatCode="0.00E+00">
                  <c:v>1.3805926457015399E-3</c:v>
                </c:pt>
                <c:pt idx="821" formatCode="0.00E+00">
                  <c:v>1.3577711928684599E-3</c:v>
                </c:pt>
                <c:pt idx="822" formatCode="0.00E+00">
                  <c:v>1.3352239492378101E-3</c:v>
                </c:pt>
                <c:pt idx="823" formatCode="0.00E+00">
                  <c:v>1.3129490791473201E-3</c:v>
                </c:pt>
                <c:pt idx="824" formatCode="0.00E+00">
                  <c:v>1.29094474494568E-3</c:v>
                </c:pt>
                <c:pt idx="825" formatCode="0.00E+00">
                  <c:v>1.26920910706969E-3</c:v>
                </c:pt>
                <c:pt idx="826" formatCode="0.00E+00">
                  <c:v>1.24774032412264E-3</c:v>
                </c:pt>
                <c:pt idx="827" formatCode="0.00E+00">
                  <c:v>1.2265365529538701E-3</c:v>
                </c:pt>
                <c:pt idx="828" formatCode="0.00E+00">
                  <c:v>1.20559594873957E-3</c:v>
                </c:pt>
                <c:pt idx="829" formatCode="0.00E+00">
                  <c:v>1.18491666506478E-3</c:v>
                </c:pt>
                <c:pt idx="830" formatCode="0.00E+00">
                  <c:v>1.16449685400656E-3</c:v>
                </c:pt>
                <c:pt idx="831" formatCode="0.00E+00">
                  <c:v>1.14433466621848E-3</c:v>
                </c:pt>
                <c:pt idx="832" formatCode="0.00E+00">
                  <c:v>1.1244282510161801E-3</c:v>
                </c:pt>
                <c:pt idx="833" formatCode="0.00E+00">
                  <c:v>1.10477575646421E-3</c:v>
                </c:pt>
                <c:pt idx="834" formatCode="0.00E+00">
                  <c:v>1.0853753294640901E-3</c:v>
                </c:pt>
                <c:pt idx="835" formatCode="0.00E+00">
                  <c:v>1.0662251158434701E-3</c:v>
                </c:pt>
                <c:pt idx="836" formatCode="0.00E+00">
                  <c:v>1.0473232604466E-3</c:v>
                </c:pt>
                <c:pt idx="837" formatCode="0.00E+00">
                  <c:v>1.0286679072258899E-3</c:v>
                </c:pt>
                <c:pt idx="838" formatCode="0.00E+00">
                  <c:v>1.01025719933473E-3</c:v>
                </c:pt>
                <c:pt idx="839" formatCode="0.00E+00">
                  <c:v>9.9208927922142401E-4</c:v>
                </c:pt>
                <c:pt idx="840" formatCode="0.00E+00">
                  <c:v>9.7416228872433403E-4</c:v>
                </c:pt>
                <c:pt idx="841" formatCode="0.00E+00">
                  <c:v>9.5647436916819603E-4</c:v>
                </c:pt>
                <c:pt idx="842" formatCode="0.00E+00">
                  <c:v>9.3902366146156498E-4</c:v>
                </c:pt>
                <c:pt idx="843" formatCode="0.00E+00">
                  <c:v>9.2180830619544702E-4</c:v>
                </c:pt>
                <c:pt idx="844" formatCode="0.00E+00">
                  <c:v>9.0482644374305604E-4</c:v>
                </c:pt>
                <c:pt idx="845" formatCode="0.00E+00">
                  <c:v>8.8807621436072005E-4</c:v>
                </c:pt>
                <c:pt idx="846" formatCode="0.00E+00">
                  <c:v>8.7155575828991804E-4</c:v>
                </c:pt>
                <c:pt idx="847" formatCode="0.00E+00">
                  <c:v>8.5526321586043596E-4</c:v>
                </c:pt>
                <c:pt idx="848" formatCode="0.00E+00">
                  <c:v>8.39196727594639E-4</c:v>
                </c:pt>
                <c:pt idx="849" formatCode="0.00E+00">
                  <c:v>8.2335443431284805E-4</c:v>
                </c:pt>
                <c:pt idx="850" formatCode="0.00E+00">
                  <c:v>8.0773447723980903E-4</c:v>
                </c:pt>
                <c:pt idx="851" formatCode="0.00E+00">
                  <c:v>7.9233499811225095E-4</c:v>
                </c:pt>
                <c:pt idx="852" formatCode="0.00E+00">
                  <c:v>7.7715413928750704E-4</c:v>
                </c:pt>
                <c:pt idx="853" formatCode="0.00E+00">
                  <c:v>7.6219004385320898E-4</c:v>
                </c:pt>
                <c:pt idx="854" formatCode="0.00E+00">
                  <c:v>7.4744085573802497E-4</c:v>
                </c:pt>
                <c:pt idx="855" formatCode="0.00E+00">
                  <c:v>7.3290471982343202E-4</c:v>
                </c:pt>
                <c:pt idx="856" formatCode="0.00E+00">
                  <c:v>7.1857978205652003E-4</c:v>
                </c:pt>
                <c:pt idx="857" formatCode="0.00E+00">
                  <c:v>7.0446418956380196E-4</c:v>
                </c:pt>
                <c:pt idx="858" formatCode="0.00E+00">
                  <c:v>6.9055609076602105E-4</c:v>
                </c:pt>
                <c:pt idx="859" formatCode="0.00E+00">
                  <c:v>6.7685363549393899E-4</c:v>
                </c:pt>
                <c:pt idx="860" formatCode="0.00E+00">
                  <c:v>6.6335497510509498E-4</c:v>
                </c:pt>
                <c:pt idx="861" formatCode="0.00E+00">
                  <c:v>6.5005826260151498E-4</c:v>
                </c:pt>
                <c:pt idx="862" formatCode="0.00E+00">
                  <c:v>6.3696165274835202E-4</c:v>
                </c:pt>
                <c:pt idx="863" formatCode="0.00E+00">
                  <c:v>6.2406330219344898E-4</c:v>
                </c:pt>
                <c:pt idx="864" formatCode="0.00E+00">
                  <c:v>6.1136136958780398E-4</c:v>
                </c:pt>
                <c:pt idx="865" formatCode="0.00E+00">
                  <c:v>5.9885401570691397E-4</c:v>
                </c:pt>
                <c:pt idx="866" formatCode="0.00E+00">
                  <c:v>5.86539403572985E-4</c:v>
                </c:pt>
                <c:pt idx="867" formatCode="0.00E+00">
                  <c:v>5.7441569857798495E-4</c:v>
                </c:pt>
                <c:pt idx="868" formatCode="0.00E+00">
                  <c:v>5.6248106860753305E-4</c:v>
                </c:pt>
                <c:pt idx="869" formatCode="0.00E+00">
                  <c:v>5.5073368416558104E-4</c:v>
                </c:pt>
                <c:pt idx="870" formatCode="0.00E+00">
                  <c:v>5.3917171849988195E-4</c:v>
                </c:pt>
                <c:pt idx="871" formatCode="0.00E+00">
                  <c:v>5.2779334772823296E-4</c:v>
                </c:pt>
                <c:pt idx="872" formatCode="0.00E+00">
                  <c:v>5.1659675096544198E-4</c:v>
                </c:pt>
                <c:pt idx="873" formatCode="0.00E+00">
                  <c:v>5.0558011045102598E-4</c:v>
                </c:pt>
                <c:pt idx="874" formatCode="0.00E+00">
                  <c:v>4.9474161167759804E-4</c:v>
                </c:pt>
                <c:pt idx="875" formatCode="0.00E+00">
                  <c:v>4.8407944351992602E-4</c:v>
                </c:pt>
                <c:pt idx="876" formatCode="0.00E+00">
                  <c:v>4.7359179836463898E-4</c:v>
                </c:pt>
                <c:pt idx="877" formatCode="0.00E+00">
                  <c:v>4.6327687224055202E-4</c:v>
                </c:pt>
                <c:pt idx="878" formatCode="0.00E+00">
                  <c:v>4.53132864949588E-4</c:v>
                </c:pt>
                <c:pt idx="879" formatCode="0.00E+00">
                  <c:v>4.4315798019827E-4</c:v>
                </c:pt>
                <c:pt idx="880" formatCode="0.00E+00">
                  <c:v>4.3335042572975E-4</c:v>
                </c:pt>
                <c:pt idx="881" formatCode="0.00E+00">
                  <c:v>4.23708413456357E-4</c:v>
                </c:pt>
                <c:pt idx="882" formatCode="0.00E+00">
                  <c:v>4.1423015959262901E-4</c:v>
                </c:pt>
                <c:pt idx="883" formatCode="0.00E+00">
                  <c:v>4.0491388478879498E-4</c:v>
                </c:pt>
                <c:pt idx="884" formatCode="0.00E+00">
                  <c:v>3.9575781426469901E-4</c:v>
                </c:pt>
                <c:pt idx="885" formatCode="0.00E+00">
                  <c:v>3.8676017794409998E-4</c:v>
                </c:pt>
                <c:pt idx="886" formatCode="0.00E+00">
                  <c:v>3.77919210589361E-4</c:v>
                </c:pt>
                <c:pt idx="887" formatCode="0.00E+00">
                  <c:v>3.6923315193644602E-4</c:v>
                </c:pt>
                <c:pt idx="888" formatCode="0.00E+00">
                  <c:v>3.60700246830244E-4</c:v>
                </c:pt>
                <c:pt idx="889" formatCode="0.00E+00">
                  <c:v>3.52318745360142E-4</c:v>
                </c:pt>
                <c:pt idx="890" formatCode="0.00E+00">
                  <c:v>3.4408690299584798E-4</c:v>
                </c:pt>
                <c:pt idx="891" formatCode="0.00E+00">
                  <c:v>3.3600298072340501E-4</c:v>
                </c:pt>
                <c:pt idx="892" formatCode="0.00E+00">
                  <c:v>3.2806524518137699E-4</c:v>
                </c:pt>
                <c:pt idx="893" formatCode="0.00E+00">
                  <c:v>3.2027196879716398E-4</c:v>
                </c:pt>
                <c:pt idx="894" formatCode="0.00E+00">
                  <c:v>3.1262142992341503E-4</c:v>
                </c:pt>
                <c:pt idx="895" formatCode="0.00E+00">
                  <c:v>3.0511191297449499E-4</c:v>
                </c:pt>
                <c:pt idx="896" formatCode="0.00E+00">
                  <c:v>2.9774170856298099E-4</c:v>
                </c:pt>
                <c:pt idx="897" formatCode="0.00E+00">
                  <c:v>2.9050911363612801E-4</c:v>
                </c:pt>
                <c:pt idx="898" formatCode="0.00E+00">
                  <c:v>2.8341243161229802E-4</c:v>
                </c:pt>
                <c:pt idx="899" formatCode="0.00E+00">
                  <c:v>2.7644997251727901E-4</c:v>
                </c:pt>
                <c:pt idx="900" formatCode="0.00E+00">
                  <c:v>2.6962005312048098E-4</c:v>
                </c:pt>
                <c:pt idx="901" formatCode="0.00E+00">
                  <c:v>2.6292099707095199E-4</c:v>
                </c:pt>
                <c:pt idx="902" formatCode="0.00E+00">
                  <c:v>2.5635113503318102E-4</c:v>
                </c:pt>
                <c:pt idx="903" formatCode="0.00E+00">
                  <c:v>2.4990880482264898E-4</c:v>
                </c:pt>
                <c:pt idx="904" formatCode="0.00E+00">
                  <c:v>2.43592351541076E-4</c:v>
                </c:pt>
                <c:pt idx="905" formatCode="0.00E+00">
                  <c:v>2.37400127711327E-4</c:v>
                </c:pt>
                <c:pt idx="906" formatCode="0.00E+00">
                  <c:v>2.3133049341194601E-4</c:v>
                </c:pt>
                <c:pt idx="907" formatCode="0.00E+00">
                  <c:v>2.2538181641124501E-4</c:v>
                </c:pt>
                <c:pt idx="908" formatCode="0.00E+00">
                  <c:v>2.19552472300939E-4</c:v>
                </c:pt>
                <c:pt idx="909" formatCode="0.00E+00">
                  <c:v>2.1384084462925301E-4</c:v>
                </c:pt>
                <c:pt idx="910" formatCode="0.00E+00">
                  <c:v>2.0824532503347401E-4</c:v>
                </c:pt>
                <c:pt idx="911" formatCode="0.00E+00">
                  <c:v>2.02764313371896E-4</c:v>
                </c:pt>
                <c:pt idx="912" formatCode="0.00E+00">
                  <c:v>1.9739621785511301E-4</c:v>
                </c:pt>
                <c:pt idx="913" formatCode="0.00E+00">
                  <c:v>1.9213945517660899E-4</c:v>
                </c:pt>
                <c:pt idx="914" formatCode="0.00E+00">
                  <c:v>1.86992450642606E-4</c:v>
                </c:pt>
                <c:pt idx="915" formatCode="0.00E+00">
                  <c:v>1.81953638301122E-4</c:v>
                </c:pt>
                <c:pt idx="916" formatCode="0.00E+00">
                  <c:v>1.7702146107017699E-4</c:v>
                </c:pt>
                <c:pt idx="917" formatCode="0.00E+00">
                  <c:v>1.72194370865122E-4</c:v>
                </c:pt>
                <c:pt idx="918" formatCode="0.00E+00">
                  <c:v>1.6747082872502401E-4</c:v>
                </c:pt>
                <c:pt idx="919" formatCode="0.00E+00">
                  <c:v>1.6284930493806399E-4</c:v>
                </c:pt>
                <c:pt idx="920" formatCode="0.00E+00">
                  <c:v>1.5832827916590199E-4</c:v>
                </c:pt>
                <c:pt idx="921" formatCode="0.00E+00">
                  <c:v>1.53906240566951E-4</c:v>
                </c:pt>
                <c:pt idx="922" formatCode="0.00E+00">
                  <c:v>1.4958168791853101E-4</c:v>
                </c:pt>
                <c:pt idx="923" formatCode="0.00E+00">
                  <c:v>1.45353129737813E-4</c:v>
                </c:pt>
                <c:pt idx="924" formatCode="0.00E+00">
                  <c:v>1.4121908440155201E-4</c:v>
                </c:pt>
                <c:pt idx="925" formatCode="0.00E+00">
                  <c:v>1.3717808026452E-4</c:v>
                </c:pt>
                <c:pt idx="926" formatCode="0.00E+00">
                  <c:v>1.3322865577660399E-4</c:v>
                </c:pt>
                <c:pt idx="927" formatCode="0.00E+00">
                  <c:v>1.2936935959851701E-4</c:v>
                </c:pt>
                <c:pt idx="928" formatCode="0.00E+00">
                  <c:v>1.2559875071607501E-4</c:v>
                </c:pt>
                <c:pt idx="929" formatCode="0.00E+00">
                  <c:v>1.21915398552977E-4</c:v>
                </c:pt>
                <c:pt idx="930" formatCode="0.00E+00">
                  <c:v>1.18317883082044E-4</c:v>
                </c:pt>
                <c:pt idx="931" formatCode="0.00E+00">
                  <c:v>1.14804794934874E-4</c:v>
                </c:pt>
                <c:pt idx="932" formatCode="0.00E+00">
                  <c:v>1.1137473550983801E-4</c:v>
                </c:pt>
                <c:pt idx="933" formatCode="0.00E+00">
                  <c:v>1.08026317078396E-4</c:v>
                </c:pt>
                <c:pt idx="934" formatCode="0.00E+00">
                  <c:v>1.04758162889656E-4</c:v>
                </c:pt>
                <c:pt idx="935" formatCode="0.00E+00">
                  <c:v>1.0156890727313801E-4</c:v>
                </c:pt>
                <c:pt idx="936" formatCode="0.00E+00">
                  <c:v>9.84571957396857E-5</c:v>
                </c:pt>
                <c:pt idx="937" formatCode="0.00E+00">
                  <c:v>9.5421685080484902E-5</c:v>
                </c:pt>
                <c:pt idx="938" formatCode="0.00E+00">
                  <c:v>9.2461043464123002E-5</c:v>
                </c:pt>
                <c:pt idx="939" formatCode="0.00E+00">
                  <c:v>8.9573950531647998E-5</c:v>
                </c:pt>
                <c:pt idx="940" formatCode="0.00E+00">
                  <c:v>8.67590974895762E-5</c:v>
                </c:pt>
                <c:pt idx="941" formatCode="0.00E+00">
                  <c:v>8.4015187200795502E-5</c:v>
                </c:pt>
                <c:pt idx="942" formatCode="0.00E+00">
                  <c:v>8.1340934273315996E-5</c:v>
                </c:pt>
                <c:pt idx="943" formatCode="0.00E+00">
                  <c:v>7.8735065146816406E-5</c:v>
                </c:pt>
                <c:pt idx="944" formatCode="0.00E+00">
                  <c:v>7.6196318176940795E-5</c:v>
                </c:pt>
                <c:pt idx="945" formatCode="0.00E+00">
                  <c:v>7.3723443717291695E-5</c:v>
                </c:pt>
                <c:pt idx="946" formatCode="0.00E+00">
                  <c:v>7.1315204199074998E-5</c:v>
                </c:pt>
                <c:pt idx="947" formatCode="0.00E+00">
                  <c:v>6.8970374208347494E-5</c:v>
                </c:pt>
                <c:pt idx="948" formatCode="0.00E+00">
                  <c:v>6.6687740560819001E-5</c:v>
                </c:pt>
                <c:pt idx="949" formatCode="0.00E+00">
                  <c:v>6.4466102374163199E-5</c:v>
                </c:pt>
                <c:pt idx="950" formatCode="0.00E+00">
                  <c:v>6.2304271137790502E-5</c:v>
                </c:pt>
                <c:pt idx="951" formatCode="0.00E+00">
                  <c:v>6.02010707800375E-5</c:v>
                </c:pt>
                <c:pt idx="952" formatCode="0.00E+00">
                  <c:v>5.8155337732726898E-5</c:v>
                </c:pt>
                <c:pt idx="953" formatCode="0.00E+00">
                  <c:v>5.6165920993057699E-5</c:v>
                </c:pt>
                <c:pt idx="954" formatCode="0.00E+00">
                  <c:v>5.4231682182776498E-5</c:v>
                </c:pt>
                <c:pt idx="955" formatCode="0.00E+00">
                  <c:v>5.2351495604592597E-5</c:v>
                </c:pt>
                <c:pt idx="956" formatCode="0.00E+00">
                  <c:v>5.0524248295791702E-5</c:v>
                </c:pt>
                <c:pt idx="957" formatCode="0.00E+00">
                  <c:v>4.8748840079010799E-5</c:v>
                </c:pt>
                <c:pt idx="958" formatCode="0.00E+00">
                  <c:v>4.7024183610130601E-5</c:v>
                </c:pt>
                <c:pt idx="959" formatCode="0.00E+00">
                  <c:v>4.5349204423250397E-5</c:v>
                </c:pt>
                <c:pt idx="960" formatCode="0.00E+00">
                  <c:v>4.3722840972705901E-5</c:v>
                </c:pt>
                <c:pt idx="961" formatCode="0.00E+00">
                  <c:v>4.2144044672093297E-5</c:v>
                </c:pt>
                <c:pt idx="962" formatCode="0.00E+00">
                  <c:v>4.0611779930265297E-5</c:v>
                </c:pt>
                <c:pt idx="963" formatCode="0.00E+00">
                  <c:v>3.9125024184264199E-5</c:v>
                </c:pt>
                <c:pt idx="964" formatCode="0.00E+00">
                  <c:v>3.7682767929158701E-5</c:v>
                </c:pt>
                <c:pt idx="965" formatCode="0.00E+00">
                  <c:v>3.62840147447547E-5</c:v>
                </c:pt>
                <c:pt idx="966" formatCode="0.00E+00">
                  <c:v>3.4927781319146601E-5</c:v>
                </c:pt>
                <c:pt idx="967" formatCode="0.00E+00">
                  <c:v>3.3613097469084099E-5</c:v>
                </c:pt>
                <c:pt idx="968" formatCode="0.00E+00">
                  <c:v>3.2339006157123297E-5</c:v>
                </c:pt>
                <c:pt idx="969" formatCode="0.00E+00">
                  <c:v>3.11045635055388E-5</c:v>
                </c:pt>
                <c:pt idx="970" formatCode="0.00E+00">
                  <c:v>2.99088388069716E-5</c:v>
                </c:pt>
                <c:pt idx="971" formatCode="0.00E+00">
                  <c:v>2.8750914531789301E-5</c:v>
                </c:pt>
                <c:pt idx="972" formatCode="0.00E+00">
                  <c:v>2.76298863321382E-5</c:v>
                </c:pt>
                <c:pt idx="973" formatCode="0.00E+00">
                  <c:v>2.65448630426674E-5</c:v>
                </c:pt>
                <c:pt idx="974" formatCode="0.00E+00">
                  <c:v>2.5494966677907301E-5</c:v>
                </c:pt>
                <c:pt idx="975" formatCode="0.00E+00">
                  <c:v>2.4479332426286399E-5</c:v>
                </c:pt>
                <c:pt idx="976" formatCode="0.00E+00">
                  <c:v>2.3497108640771599E-5</c:v>
                </c:pt>
                <c:pt idx="977" formatCode="0.00E+00">
                  <c:v>2.2547456826120598E-5</c:v>
                </c:pt>
                <c:pt idx="978" formatCode="0.00E+00">
                  <c:v>2.1629551622734899E-5</c:v>
                </c:pt>
                <c:pt idx="979" formatCode="0.00E+00">
                  <c:v>2.0742580787106199E-5</c:v>
                </c:pt>
                <c:pt idx="980" formatCode="0.00E+00">
                  <c:v>1.9885745168847702E-5</c:v>
                </c:pt>
                <c:pt idx="981" formatCode="0.00E+00">
                  <c:v>1.90582586843074E-5</c:v>
                </c:pt>
                <c:pt idx="982" formatCode="0.00E+00">
                  <c:v>1.8259348286760098E-5</c:v>
                </c:pt>
                <c:pt idx="983" formatCode="0.00E+00">
                  <c:v>1.74882539331779E-5</c:v>
                </c:pt>
                <c:pt idx="984" formatCode="0.00E+00">
                  <c:v>1.6744228547581099E-5</c:v>
                </c:pt>
                <c:pt idx="985" formatCode="0.00E+00">
                  <c:v>1.6026537980973001E-5</c:v>
                </c:pt>
                <c:pt idx="986" formatCode="0.00E+00">
                  <c:v>1.5334460967864499E-5</c:v>
                </c:pt>
                <c:pt idx="987" formatCode="0.00E+00">
                  <c:v>1.46672890793981E-5</c:v>
                </c:pt>
                <c:pt idx="988" formatCode="0.00E+00">
                  <c:v>1.40243266730805E-5</c:v>
                </c:pt>
                <c:pt idx="989" formatCode="0.00E+00">
                  <c:v>1.34048908391369E-5</c:v>
                </c:pt>
                <c:pt idx="990" formatCode="0.00E+00">
                  <c:v>1.2808311343503099E-5</c:v>
                </c:pt>
                <c:pt idx="991" formatCode="0.00E+00">
                  <c:v>1.2233930567472E-5</c:v>
                </c:pt>
                <c:pt idx="992" formatCode="0.00E+00">
                  <c:v>1.16811034440149E-5</c:v>
                </c:pt>
                <c:pt idx="993" formatCode="0.00E+00">
                  <c:v>1.1149197390799701E-5</c:v>
                </c:pt>
                <c:pt idx="994" formatCode="0.00E+00">
                  <c:v>1.0637592239931099E-5</c:v>
                </c:pt>
                <c:pt idx="995" formatCode="0.00E+00">
                  <c:v>1.0145680164439401E-5</c:v>
                </c:pt>
                <c:pt idx="996" formatCode="0.00E+00">
                  <c:v>9.67286560154805E-6</c:v>
                </c:pt>
                <c:pt idx="997" formatCode="0.00E+00">
                  <c:v>9.2185651727512594E-6</c:v>
                </c:pt>
                <c:pt idx="998" formatCode="0.00E+00">
                  <c:v>8.7822076007376005E-6</c:v>
                </c:pt>
                <c:pt idx="999" formatCode="0.00E+00">
                  <c:v>8.3632336231948806E-6</c:v>
                </c:pt>
                <c:pt idx="1000" formatCode="0.00E+00">
                  <c:v>7.9610959035369197E-6</c:v>
                </c:pt>
                <c:pt idx="1001" formatCode="0.00E+00">
                  <c:v>7.5752589385937998E-6</c:v>
                </c:pt>
                <c:pt idx="1002" formatCode="0.00E+00">
                  <c:v>7.2051989633101104E-6</c:v>
                </c:pt>
                <c:pt idx="1003" formatCode="0.00E+00">
                  <c:v>6.8504038524980398E-6</c:v>
                </c:pt>
                <c:pt idx="1004" formatCode="0.00E+00">
                  <c:v>6.5103730196946797E-6</c:v>
                </c:pt>
                <c:pt idx="1005" formatCode="0.00E+00">
                  <c:v>6.1846173131754498E-6</c:v>
                </c:pt>
                <c:pt idx="1006" formatCode="0.00E+00">
                  <c:v>5.8726589091779197E-6</c:v>
                </c:pt>
                <c:pt idx="1007" formatCode="0.00E+00">
                  <c:v>5.5740312023926402E-6</c:v>
                </c:pt>
                <c:pt idx="1008" formatCode="0.00E+00">
                  <c:v>5.2882786937801202E-6</c:v>
                </c:pt>
                <c:pt idx="1009" formatCode="0.00E+00">
                  <c:v>5.0149568757756202E-6</c:v>
                </c:pt>
                <c:pt idx="1010" formatCode="0.00E+00">
                  <c:v>4.7536321149452997E-6</c:v>
                </c:pt>
                <c:pt idx="1011" formatCode="0.00E+00">
                  <c:v>4.50388153216021E-6</c:v>
                </c:pt>
                <c:pt idx="1012" formatCode="0.00E+00">
                  <c:v>4.2652928803563604E-6</c:v>
                </c:pt>
                <c:pt idx="1013" formatCode="0.00E+00">
                  <c:v>4.0374644199516996E-6</c:v>
                </c:pt>
                <c:pt idx="1014" formatCode="0.00E+00">
                  <c:v>3.8200047919929199E-6</c:v>
                </c:pt>
                <c:pt idx="1015" formatCode="0.00E+00">
                  <c:v>3.61253288910715E-6</c:v>
                </c:pt>
                <c:pt idx="1016" formatCode="0.00E+00">
                  <c:v>3.4146777243358301E-6</c:v>
                </c:pt>
                <c:pt idx="1017" formatCode="0.00E+00">
                  <c:v>3.2260782979299001E-6</c:v>
                </c:pt>
                <c:pt idx="1018" formatCode="0.00E+00">
                  <c:v>3.0463834621876899E-6</c:v>
                </c:pt>
                <c:pt idx="1019" formatCode="0.00E+00">
                  <c:v>2.87525178441872E-6</c:v>
                </c:pt>
                <c:pt idx="1020" formatCode="0.00E+00">
                  <c:v>2.7123514081184698E-6</c:v>
                </c:pt>
                <c:pt idx="1021" formatCode="0.00E+00">
                  <c:v>2.55735991244109E-6</c:v>
                </c:pt>
                <c:pt idx="1022" formatCode="0.00E+00">
                  <c:v>2.40996417005858E-6</c:v>
                </c:pt>
                <c:pt idx="1023" formatCode="0.00E+00">
                  <c:v>2.26986020349691E-6</c:v>
                </c:pt>
                <c:pt idx="1024" formatCode="0.00E+00">
                  <c:v>2.13675304004084E-6</c:v>
                </c:pt>
                <c:pt idx="1025" formatCode="0.00E+00">
                  <c:v>2.0103565653008298E-6</c:v>
                </c:pt>
                <c:pt idx="1026" formatCode="0.00E+00">
                  <c:v>1.8903933755369699E-6</c:v>
                </c:pt>
                <c:pt idx="1027" formatCode="0.00E+00">
                  <c:v>1.77659462883573E-6</c:v>
                </c:pt>
                <c:pt idx="1028" formatCode="0.00E+00">
                  <c:v>1.6686998952372299E-6</c:v>
                </c:pt>
                <c:pt idx="1029" formatCode="0.00E+00">
                  <c:v>1.5664570059111101E-6</c:v>
                </c:pt>
                <c:pt idx="1030" formatCode="0.00E+00">
                  <c:v>1.4696219014806899E-6</c:v>
                </c:pt>
                <c:pt idx="1031" formatCode="0.00E+00">
                  <c:v>1.37795847959567E-6</c:v>
                </c:pt>
                <c:pt idx="1032" formatCode="0.00E+00">
                  <c:v>1.2912384418545301E-6</c:v>
                </c:pt>
                <c:pt idx="1033" formatCode="0.00E+00">
                  <c:v>1.2092411401784899E-6</c:v>
                </c:pt>
                <c:pt idx="1034" formatCode="0.00E+00">
                  <c:v>1.13175342273944E-6</c:v>
                </c:pt>
                <c:pt idx="1035" formatCode="0.00E+00">
                  <c:v>1.0585694795446901E-6</c:v>
                </c:pt>
                <c:pt idx="1036" formatCode="0.00E+00">
                  <c:v>9.8949068778161702E-7</c:v>
                </c:pt>
                <c:pt idx="1037" formatCode="0.00E+00">
                  <c:v>9.2432545702582996E-7</c:v>
                </c:pt>
                <c:pt idx="1038" formatCode="0.00E+00">
                  <c:v>8.6288907441601705E-7</c:v>
                </c:pt>
                <c:pt idx="1039" formatCode="0.00E+00">
                  <c:v>8.0500354989906203E-7</c:v>
                </c:pt>
                <c:pt idx="1040" formatCode="0.00E+00">
                  <c:v>7.5049746164854799E-7</c:v>
                </c:pt>
                <c:pt idx="1041" formatCode="0.00E+00">
                  <c:v>6.9920580175954703E-7</c:v>
                </c:pt>
                <c:pt idx="1042" formatCode="0.00E+00">
                  <c:v>6.5096982232211001E-7</c:v>
                </c:pt>
                <c:pt idx="1043" formatCode="0.00E+00">
                  <c:v>6.0563688197525301E-7</c:v>
                </c:pt>
                <c:pt idx="1044" formatCode="0.00E+00">
                  <c:v>5.6306029304256395E-7</c:v>
                </c:pt>
                <c:pt idx="1045" formatCode="0.00E+00">
                  <c:v>5.2309916934957301E-7</c:v>
                </c:pt>
                <c:pt idx="1046" formatCode="0.00E+00">
                  <c:v>4.8561827482212199E-7</c:v>
                </c:pt>
                <c:pt idx="1047" formatCode="0.00E+00">
                  <c:v>4.5048787296374097E-7</c:v>
                </c:pt>
                <c:pt idx="1048" formatCode="0.00E+00">
                  <c:v>4.1758357730874702E-7</c:v>
                </c:pt>
                <c:pt idx="1049" formatCode="0.00E+00">
                  <c:v>3.86786202946373E-7</c:v>
                </c:pt>
                <c:pt idx="1050" formatCode="0.00E+00">
                  <c:v>3.5798161920962898E-7</c:v>
                </c:pt>
                <c:pt idx="1051" formatCode="0.00E+00">
                  <c:v>3.3106060362087797E-7</c:v>
                </c:pt>
                <c:pt idx="1052" formatCode="0.00E+00">
                  <c:v>3.0591869718425901E-7</c:v>
                </c:pt>
                <c:pt idx="1053" formatCode="0.00E+00">
                  <c:v>2.8245606111309198E-7</c:v>
                </c:pt>
                <c:pt idx="1054" formatCode="0.00E+00">
                  <c:v>2.60577335078276E-7</c:v>
                </c:pt>
                <c:pt idx="1055" formatCode="0.00E+00">
                  <c:v>2.4019149706140598E-7</c:v>
                </c:pt>
                <c:pt idx="1056" formatCode="0.00E+00">
                  <c:v>2.2121172489397799E-7</c:v>
                </c:pt>
                <c:pt idx="1057" formatCode="0.00E+00">
                  <c:v>2.03555259561495E-7</c:v>
                </c:pt>
                <c:pt idx="1058" formatCode="0.00E+00">
                  <c:v>1.8714327034865999E-7</c:v>
                </c:pt>
                <c:pt idx="1059" formatCode="0.00E+00">
                  <c:v>1.7190072189908899E-7</c:v>
                </c:pt>
                <c:pt idx="1060" formatCode="0.00E+00">
                  <c:v>1.57756243260064E-7</c:v>
                </c:pt>
                <c:pt idx="1061" formatCode="0.00E+00">
                  <c:v>1.4464199897988501E-7</c:v>
                </c:pt>
                <c:pt idx="1062" formatCode="0.00E+00">
                  <c:v>1.32493562322259E-7</c:v>
                </c:pt>
                <c:pt idx="1063" formatCode="0.00E+00">
                  <c:v>1.2124979065897899E-7</c:v>
                </c:pt>
                <c:pt idx="1064" formatCode="0.00E+00">
                  <c:v>1.10852703098832E-7</c:v>
                </c:pt>
                <c:pt idx="1065" formatCode="0.00E+00">
                  <c:v>1.01247360407301E-7</c:v>
                </c:pt>
                <c:pt idx="1066" formatCode="0.00E+00">
                  <c:v>9.2381747268141007E-8</c:v>
                </c:pt>
                <c:pt idx="1067" formatCode="0.00E+00">
                  <c:v>8.42066569389646E-8</c:v>
                </c:pt>
                <c:pt idx="1068" formatCode="0.00E+00">
                  <c:v>7.6675578317186994E-8</c:v>
                </c:pt>
                <c:pt idx="1069" formatCode="0.00E+00">
                  <c:v>6.9744585525497504E-8</c:v>
                </c:pt>
                <c:pt idx="1070" formatCode="0.00E+00">
                  <c:v>6.3372229961412402E-8</c:v>
                </c:pt>
                <c:pt idx="1071" formatCode="0.00E+00">
                  <c:v>5.7519434912590703E-8</c:v>
                </c:pt>
                <c:pt idx="1072" formatCode="0.00E+00">
                  <c:v>5.2149392739197201E-8</c:v>
                </c:pt>
                <c:pt idx="1073" formatCode="0.00E+00">
                  <c:v>4.7227464652937398E-8</c:v>
                </c:pt>
                <c:pt idx="1074" formatCode="0.00E+00">
                  <c:v>4.2721083113905701E-8</c:v>
                </c:pt>
                <c:pt idx="1075" formatCode="0.00E+00">
                  <c:v>3.8599656862501302E-8</c:v>
                </c:pt>
                <c:pt idx="1076" formatCode="0.00E+00">
                  <c:v>3.48344785997549E-8</c:v>
                </c:pt>
                <c:pt idx="1077" formatCode="0.00E+00">
                  <c:v>3.13986353255304E-8</c:v>
                </c:pt>
                <c:pt idx="1078" formatCode="0.00E+00">
                  <c:v>2.8266921340172401E-8</c:v>
                </c:pt>
                <c:pt idx="1079" formatCode="0.00E+00">
                  <c:v>2.54157539113217E-8</c:v>
                </c:pt>
                <c:pt idx="1080" formatCode="0.00E+00">
                  <c:v>2.28230916037915E-8</c:v>
                </c:pt>
                <c:pt idx="1081" formatCode="0.00E+00">
                  <c:v>2.0468355266618899E-8</c:v>
                </c:pt>
                <c:pt idx="1082" formatCode="0.00E+00">
                  <c:v>1.83323516676713E-8</c:v>
                </c:pt>
                <c:pt idx="1083" formatCode="0.00E+00">
                  <c:v>1.6397199762521001E-8</c:v>
                </c:pt>
                <c:pt idx="1084" formatCode="0.00E+00">
                  <c:v>1.46462595807019E-8</c:v>
                </c:pt>
                <c:pt idx="1085" formatCode="0.00E+00">
                  <c:v>1.30640637089409E-8</c:v>
                </c:pt>
                <c:pt idx="1086" formatCode="0.00E+00">
                  <c:v>1.16362513475309E-8</c:v>
                </c:pt>
                <c:pt idx="1087" formatCode="0.00E+00">
                  <c:v>1.0349504912672501E-8</c:v>
                </c:pt>
                <c:pt idx="1088" formatCode="0.00E+00">
                  <c:v>9.1914891543940899E-9</c:v>
                </c:pt>
                <c:pt idx="1089" formatCode="0.00E+00">
                  <c:v>8.1507927565412092E-9</c:v>
                </c:pt>
                <c:pt idx="1090" formatCode="0.00E+00">
                  <c:v>7.2168723823430796E-9</c:v>
                </c:pt>
                <c:pt idx="1091" formatCode="0.00E+00">
                  <c:v>6.3799991262023798E-9</c:v>
                </c:pt>
                <c:pt idx="1092" formatCode="0.00E+00">
                  <c:v>5.6312073296375902E-9</c:v>
                </c:pt>
                <c:pt idx="1093" formatCode="0.00E+00">
                  <c:v>4.9622457167303497E-9</c:v>
                </c:pt>
                <c:pt idx="1094" formatCode="0.00E+00">
                  <c:v>4.3655308020063301E-9</c:v>
                </c:pt>
                <c:pt idx="1095" formatCode="0.00E+00">
                  <c:v>3.8341025214121601E-9</c:v>
                </c:pt>
                <c:pt idx="1096" formatCode="0.00E+00">
                  <c:v>3.3615820349446599E-9</c:v>
                </c:pt>
                <c:pt idx="1097" formatCode="0.00E+00">
                  <c:v>2.9421316475523301E-9</c:v>
                </c:pt>
                <c:pt idx="1098" formatCode="0.00E+00">
                  <c:v>2.5704167931616798E-9</c:v>
                </c:pt>
                <c:pt idx="1099" formatCode="0.00E+00">
                  <c:v>2.2415700250890499E-9</c:v>
                </c:pt>
                <c:pt idx="1100" formatCode="0.00E+00">
                  <c:v>1.95115695468438E-9</c:v>
                </c:pt>
                <c:pt idx="1101" formatCode="0.00E+00">
                  <c:v>1.69514407881789E-9</c:v>
                </c:pt>
                <c:pt idx="1102" formatCode="0.00E+00">
                  <c:v>1.4698684357665001E-9</c:v>
                </c:pt>
                <c:pt idx="1103" formatCode="0.00E+00">
                  <c:v>1.27200902818421E-9</c:v>
                </c:pt>
                <c:pt idx="1104" formatCode="0.00E+00">
                  <c:v>1.0985599511494301E-9</c:v>
                </c:pt>
                <c:pt idx="1105" formatCode="0.00E+00">
                  <c:v>9.4680516277125307E-10</c:v>
                </c:pt>
                <c:pt idx="1106" formatCode="0.00E+00">
                  <c:v>8.1429483450546802E-10</c:v>
                </c:pt>
                <c:pt idx="1107" formatCode="0.00E+00">
                  <c:v>6.9882321817592204E-10</c:v>
                </c:pt>
                <c:pt idx="1108" formatCode="0.00E+00">
                  <c:v>5.9840796671547595E-10</c:v>
                </c:pt>
                <c:pt idx="1109" formatCode="0.00E+00">
                  <c:v>5.1127084582939598E-10</c:v>
                </c:pt>
                <c:pt idx="1110" formatCode="0.00E+00">
                  <c:v>4.3581977413763498E-10</c:v>
                </c:pt>
                <c:pt idx="1111" formatCode="0.00E+00">
                  <c:v>3.70632129866316E-10</c:v>
                </c:pt>
                <c:pt idx="1112" formatCode="0.00E+00">
                  <c:v>3.1443926282656602E-10</c:v>
                </c:pt>
                <c:pt idx="1113" formatCode="0.00E+00">
                  <c:v>2.6611215123452E-10</c:v>
                </c:pt>
                <c:pt idx="1114" formatCode="0.00E+00">
                  <c:v>2.2464814388223699E-10</c:v>
                </c:pt>
                <c:pt idx="1115" formatCode="0.00E+00">
                  <c:v>1.89158729258198E-10</c:v>
                </c:pt>
                <c:pt idx="1116" formatCode="0.00E+00">
                  <c:v>1.58858274429437E-10</c:v>
                </c:pt>
                <c:pt idx="1117" formatCode="0.00E+00">
                  <c:v>1.3305367782668401E-10</c:v>
                </c:pt>
                <c:pt idx="1118" formatCode="0.00E+00">
                  <c:v>1.11134881510047E-10</c:v>
                </c:pt>
                <c:pt idx="1119" formatCode="0.00E+00">
                  <c:v>9.2566190026276795E-11</c:v>
                </c:pt>
                <c:pt idx="1120" formatCode="0.00E+00">
                  <c:v>7.6878344589753098E-11</c:v>
                </c:pt>
                <c:pt idx="1121" formatCode="0.00E+00">
                  <c:v>6.3661303018149802E-11</c:v>
                </c:pt>
                <c:pt idx="1122" formatCode="0.00E+00">
                  <c:v>5.2557677619963301E-11</c:v>
                </c:pt>
                <c:pt idx="1123" formatCode="0.00E+00">
                  <c:v>4.32567850546572E-11</c:v>
                </c:pt>
                <c:pt idx="1124" formatCode="0.00E+00">
                  <c:v>3.5489264056665E-11</c:v>
                </c:pt>
                <c:pt idx="1125" formatCode="0.00E+00">
                  <c:v>2.9022218821761001E-11</c:v>
                </c:pt>
                <c:pt idx="1126" formatCode="0.00E+00">
                  <c:v>2.3654847788163402E-11</c:v>
                </c:pt>
                <c:pt idx="1127" formatCode="0.00E+00">
                  <c:v>1.92145194952549E-11</c:v>
                </c:pt>
                <c:pt idx="1128" formatCode="0.00E+00">
                  <c:v>1.55532591602447E-11</c:v>
                </c:pt>
                <c:pt idx="1129" formatCode="0.00E+00">
                  <c:v>1.2544611568056701E-11</c:v>
                </c:pt>
                <c:pt idx="1130" formatCode="0.00E+00">
                  <c:v>1.0080847813147099E-11</c:v>
                </c:pt>
                <c:pt idx="1131" formatCode="0.00E+00">
                  <c:v>8.0704853552185904E-12</c:v>
                </c:pt>
                <c:pt idx="1132" formatCode="0.00E+00">
                  <c:v>6.4360927457375697E-12</c:v>
                </c:pt>
                <c:pt idx="1133" formatCode="0.00E+00">
                  <c:v>5.1123522411777696E-12</c:v>
                </c:pt>
                <c:pt idx="1134" formatCode="0.00E+00">
                  <c:v>4.04435533492324E-12</c:v>
                </c:pt>
                <c:pt idx="1135" formatCode="0.00E+00">
                  <c:v>3.1861080063449302E-12</c:v>
                </c:pt>
                <c:pt idx="1136" formatCode="0.00E+00">
                  <c:v>2.4992241968882999E-12</c:v>
                </c:pt>
                <c:pt idx="1137" formatCode="0.00E+00">
                  <c:v>1.9517876739391901E-12</c:v>
                </c:pt>
                <c:pt idx="1138" formatCode="0.00E+00">
                  <c:v>1.5173640293000201E-12</c:v>
                </c:pt>
                <c:pt idx="1139" formatCode="0.00E+00">
                  <c:v>1.1741460765358401E-12</c:v>
                </c:pt>
                <c:pt idx="1140" formatCode="0.00E+00">
                  <c:v>9.0421735715865704E-13</c:v>
                </c:pt>
                <c:pt idx="1141" formatCode="0.00E+00">
                  <c:v>6.9291983722093998E-13</c:v>
                </c:pt>
                <c:pt idx="1142" formatCode="0.00E+00">
                  <c:v>5.2831317167640598E-13</c:v>
                </c:pt>
                <c:pt idx="1143" formatCode="0.00E+00">
                  <c:v>4.0071413279121401E-13</c:v>
                </c:pt>
                <c:pt idx="1144" formatCode="0.00E+00">
                  <c:v>3.02305940544254E-13</c:v>
                </c:pt>
                <c:pt idx="1145" formatCode="0.00E+00">
                  <c:v>2.26808297539964E-13</c:v>
                </c:pt>
                <c:pt idx="1146" formatCode="0.00E+00">
                  <c:v>1.6919991924140999E-13</c:v>
                </c:pt>
                <c:pt idx="1147" formatCode="0.00E+00">
                  <c:v>1.2548626361647501E-13</c:v>
                </c:pt>
                <c:pt idx="1148" formatCode="0.00E+00">
                  <c:v>9.2506004360531801E-14</c:v>
                </c:pt>
                <c:pt idx="1149" formatCode="0.00E+00">
                  <c:v>6.7770560935794906E-14</c:v>
                </c:pt>
                <c:pt idx="1150" formatCode="0.00E+00">
                  <c:v>4.9331699354628501E-14</c:v>
                </c:pt>
                <c:pt idx="1151" formatCode="0.00E+00">
                  <c:v>3.5672852864769297E-14</c:v>
                </c:pt>
                <c:pt idx="1152" formatCode="0.00E+00">
                  <c:v>2.5620384676660801E-14</c:v>
                </c:pt>
                <c:pt idx="1153" formatCode="0.00E+00">
                  <c:v>1.8271529033756399E-14</c:v>
                </c:pt>
                <c:pt idx="1154" formatCode="0.00E+00">
                  <c:v>1.2936205857086299E-14</c:v>
                </c:pt>
                <c:pt idx="1155" formatCode="0.00E+00">
                  <c:v>9.0903115980250801E-15</c:v>
                </c:pt>
                <c:pt idx="1156" formatCode="0.00E+00">
                  <c:v>6.33844857049393E-15</c:v>
                </c:pt>
                <c:pt idx="1157" formatCode="0.00E+00">
                  <c:v>4.3843706800959497E-15</c:v>
                </c:pt>
                <c:pt idx="1158" formatCode="0.00E+00">
                  <c:v>3.0076988643948799E-15</c:v>
                </c:pt>
                <c:pt idx="1159" formatCode="0.00E+00">
                  <c:v>2.0456983739414102E-15</c:v>
                </c:pt>
                <c:pt idx="1160" formatCode="0.00E+00">
                  <c:v>1.37911581511185E-15</c:v>
                </c:pt>
                <c:pt idx="1161" formatCode="0.00E+00">
                  <c:v>9.2125006609603498E-16</c:v>
                </c:pt>
                <c:pt idx="1162" formatCode="0.00E+00">
                  <c:v>6.0958100591893801E-16</c:v>
                </c:pt>
                <c:pt idx="1163" formatCode="0.00E+00">
                  <c:v>3.9940654298339098E-16</c:v>
                </c:pt>
                <c:pt idx="1164" formatCode="0.00E+00">
                  <c:v>2.5904453586345602E-16</c:v>
                </c:pt>
                <c:pt idx="1165" formatCode="0.00E+00">
                  <c:v>1.6624451960785201E-16</c:v>
                </c:pt>
                <c:pt idx="1166" formatCode="0.00E+00">
                  <c:v>1.0552710257724299E-16</c:v>
                </c:pt>
                <c:pt idx="1167" formatCode="0.00E+00">
                  <c:v>6.6228681281211599E-17</c:v>
                </c:pt>
                <c:pt idx="1168" formatCode="0.00E+00">
                  <c:v>4.1077710414245498E-17</c:v>
                </c:pt>
                <c:pt idx="1169" formatCode="0.00E+00">
                  <c:v>2.5167923139009999E-17</c:v>
                </c:pt>
                <c:pt idx="1170" formatCode="0.00E+00">
                  <c:v>1.5225176120393099E-17</c:v>
                </c:pt>
                <c:pt idx="1171" formatCode="0.00E+00">
                  <c:v>9.0893521096250193E-18</c:v>
                </c:pt>
                <c:pt idx="1172" formatCode="0.00E+00">
                  <c:v>5.3521640070955001E-18</c:v>
                </c:pt>
                <c:pt idx="1173" formatCode="0.00E+00">
                  <c:v>3.10677346556043E-18</c:v>
                </c:pt>
                <c:pt idx="1174" formatCode="0.00E+00">
                  <c:v>1.7767158855033999E-18</c:v>
                </c:pt>
                <c:pt idx="1175" formatCode="0.00E+00">
                  <c:v>1.0004259539779801E-18</c:v>
                </c:pt>
                <c:pt idx="1176" formatCode="0.00E+00">
                  <c:v>5.5427543580994704E-19</c:v>
                </c:pt>
                <c:pt idx="1177" formatCode="0.00E+00">
                  <c:v>3.0195269145693198E-19</c:v>
                </c:pt>
                <c:pt idx="1178" formatCode="0.00E+00">
                  <c:v>1.6162412469836501E-19</c:v>
                </c:pt>
                <c:pt idx="1179" formatCode="0.00E+00">
                  <c:v>8.4935676746687995E-20</c:v>
                </c:pt>
                <c:pt idx="1180" formatCode="0.00E+00">
                  <c:v>4.37858051335766E-20</c:v>
                </c:pt>
                <c:pt idx="1181" formatCode="0.00E+00">
                  <c:v>2.2123642141886001E-20</c:v>
                </c:pt>
                <c:pt idx="1182" formatCode="0.00E+00">
                  <c:v>1.09460530743574E-20</c:v>
                </c:pt>
                <c:pt idx="1183" formatCode="0.00E+00">
                  <c:v>5.2979579024934001E-21</c:v>
                </c:pt>
                <c:pt idx="1184" formatCode="0.00E+00">
                  <c:v>2.5058480055280401E-21</c:v>
                </c:pt>
                <c:pt idx="1185" formatCode="0.00E+00">
                  <c:v>1.15694340619633E-21</c:v>
                </c:pt>
                <c:pt idx="1186" formatCode="0.00E+00">
                  <c:v>5.2079263015656503E-22</c:v>
                </c:pt>
                <c:pt idx="1187" formatCode="0.00E+00">
                  <c:v>2.2827725147478701E-22</c:v>
                </c:pt>
                <c:pt idx="1188" formatCode="0.00E+00">
                  <c:v>9.7301154354534999E-23</c:v>
                </c:pt>
                <c:pt idx="1189" formatCode="0.00E+00">
                  <c:v>4.02719672956595E-23</c:v>
                </c:pt>
                <c:pt idx="1190" formatCode="0.00E+00">
                  <c:v>1.6160137870780899E-23</c:v>
                </c:pt>
                <c:pt idx="1191" formatCode="0.00E+00">
                  <c:v>6.27660068372224E-24</c:v>
                </c:pt>
                <c:pt idx="1192" formatCode="0.00E+00">
                  <c:v>2.3554215533718002E-24</c:v>
                </c:pt>
              </c:numCache>
            </c:numRef>
          </c:xVal>
          <c:yVal>
            <c:numRef>
              <c:f>Sheet1!$A$354:$A$1546</c:f>
              <c:numCache>
                <c:formatCode>General</c:formatCode>
                <c:ptCount val="1193"/>
                <c:pt idx="0">
                  <c:v>1247</c:v>
                </c:pt>
                <c:pt idx="1">
                  <c:v>1246</c:v>
                </c:pt>
                <c:pt idx="2">
                  <c:v>1245</c:v>
                </c:pt>
                <c:pt idx="3">
                  <c:v>1244</c:v>
                </c:pt>
                <c:pt idx="4">
                  <c:v>1243</c:v>
                </c:pt>
                <c:pt idx="5">
                  <c:v>1242</c:v>
                </c:pt>
                <c:pt idx="6">
                  <c:v>1241</c:v>
                </c:pt>
                <c:pt idx="7">
                  <c:v>1240</c:v>
                </c:pt>
                <c:pt idx="8">
                  <c:v>1239</c:v>
                </c:pt>
                <c:pt idx="9">
                  <c:v>1238</c:v>
                </c:pt>
                <c:pt idx="10">
                  <c:v>1237</c:v>
                </c:pt>
                <c:pt idx="11">
                  <c:v>1236</c:v>
                </c:pt>
                <c:pt idx="12">
                  <c:v>1235</c:v>
                </c:pt>
                <c:pt idx="13">
                  <c:v>1234</c:v>
                </c:pt>
                <c:pt idx="14">
                  <c:v>1233</c:v>
                </c:pt>
                <c:pt idx="15">
                  <c:v>1232</c:v>
                </c:pt>
                <c:pt idx="16">
                  <c:v>1231</c:v>
                </c:pt>
                <c:pt idx="17">
                  <c:v>1230</c:v>
                </c:pt>
                <c:pt idx="18">
                  <c:v>1229</c:v>
                </c:pt>
                <c:pt idx="19">
                  <c:v>1228</c:v>
                </c:pt>
                <c:pt idx="20">
                  <c:v>1227</c:v>
                </c:pt>
                <c:pt idx="21">
                  <c:v>1226</c:v>
                </c:pt>
                <c:pt idx="22">
                  <c:v>1225</c:v>
                </c:pt>
                <c:pt idx="23">
                  <c:v>1224</c:v>
                </c:pt>
                <c:pt idx="24">
                  <c:v>1223</c:v>
                </c:pt>
                <c:pt idx="25">
                  <c:v>1222</c:v>
                </c:pt>
                <c:pt idx="26">
                  <c:v>1221</c:v>
                </c:pt>
                <c:pt idx="27">
                  <c:v>1220</c:v>
                </c:pt>
                <c:pt idx="28">
                  <c:v>1219</c:v>
                </c:pt>
                <c:pt idx="29">
                  <c:v>1218</c:v>
                </c:pt>
                <c:pt idx="30">
                  <c:v>1217</c:v>
                </c:pt>
                <c:pt idx="31">
                  <c:v>1216</c:v>
                </c:pt>
                <c:pt idx="32">
                  <c:v>1215</c:v>
                </c:pt>
                <c:pt idx="33">
                  <c:v>1214</c:v>
                </c:pt>
                <c:pt idx="34">
                  <c:v>1213</c:v>
                </c:pt>
                <c:pt idx="35">
                  <c:v>1212</c:v>
                </c:pt>
                <c:pt idx="36">
                  <c:v>1211</c:v>
                </c:pt>
                <c:pt idx="37">
                  <c:v>1210</c:v>
                </c:pt>
                <c:pt idx="38">
                  <c:v>1209</c:v>
                </c:pt>
                <c:pt idx="39">
                  <c:v>1208</c:v>
                </c:pt>
                <c:pt idx="40">
                  <c:v>1207</c:v>
                </c:pt>
                <c:pt idx="41">
                  <c:v>1206</c:v>
                </c:pt>
                <c:pt idx="42">
                  <c:v>1205</c:v>
                </c:pt>
                <c:pt idx="43">
                  <c:v>1204</c:v>
                </c:pt>
                <c:pt idx="44">
                  <c:v>1203</c:v>
                </c:pt>
                <c:pt idx="45">
                  <c:v>1202</c:v>
                </c:pt>
                <c:pt idx="46">
                  <c:v>1201</c:v>
                </c:pt>
                <c:pt idx="47">
                  <c:v>1200</c:v>
                </c:pt>
                <c:pt idx="48">
                  <c:v>1199</c:v>
                </c:pt>
                <c:pt idx="49">
                  <c:v>1198</c:v>
                </c:pt>
                <c:pt idx="50">
                  <c:v>1197</c:v>
                </c:pt>
                <c:pt idx="51">
                  <c:v>1196</c:v>
                </c:pt>
                <c:pt idx="52">
                  <c:v>1195</c:v>
                </c:pt>
                <c:pt idx="53">
                  <c:v>1194</c:v>
                </c:pt>
                <c:pt idx="54">
                  <c:v>1193</c:v>
                </c:pt>
                <c:pt idx="55">
                  <c:v>1192</c:v>
                </c:pt>
                <c:pt idx="56">
                  <c:v>1191</c:v>
                </c:pt>
                <c:pt idx="57">
                  <c:v>1190</c:v>
                </c:pt>
                <c:pt idx="58">
                  <c:v>1189</c:v>
                </c:pt>
                <c:pt idx="59">
                  <c:v>1188</c:v>
                </c:pt>
                <c:pt idx="60">
                  <c:v>1187</c:v>
                </c:pt>
                <c:pt idx="61">
                  <c:v>1186</c:v>
                </c:pt>
                <c:pt idx="62">
                  <c:v>1185</c:v>
                </c:pt>
                <c:pt idx="63">
                  <c:v>1184</c:v>
                </c:pt>
                <c:pt idx="64">
                  <c:v>1183</c:v>
                </c:pt>
                <c:pt idx="65">
                  <c:v>1182</c:v>
                </c:pt>
                <c:pt idx="66">
                  <c:v>1181</c:v>
                </c:pt>
                <c:pt idx="67">
                  <c:v>1180</c:v>
                </c:pt>
                <c:pt idx="68">
                  <c:v>1179</c:v>
                </c:pt>
                <c:pt idx="69">
                  <c:v>1178</c:v>
                </c:pt>
                <c:pt idx="70">
                  <c:v>1177</c:v>
                </c:pt>
                <c:pt idx="71">
                  <c:v>1176</c:v>
                </c:pt>
                <c:pt idx="72">
                  <c:v>1175</c:v>
                </c:pt>
                <c:pt idx="73">
                  <c:v>1174</c:v>
                </c:pt>
                <c:pt idx="74">
                  <c:v>1173</c:v>
                </c:pt>
                <c:pt idx="75">
                  <c:v>1172</c:v>
                </c:pt>
                <c:pt idx="76">
                  <c:v>1171</c:v>
                </c:pt>
                <c:pt idx="77">
                  <c:v>1170</c:v>
                </c:pt>
                <c:pt idx="78">
                  <c:v>1169</c:v>
                </c:pt>
                <c:pt idx="79">
                  <c:v>1168</c:v>
                </c:pt>
                <c:pt idx="80">
                  <c:v>1167</c:v>
                </c:pt>
                <c:pt idx="81">
                  <c:v>1166</c:v>
                </c:pt>
                <c:pt idx="82">
                  <c:v>1165</c:v>
                </c:pt>
                <c:pt idx="83">
                  <c:v>1164</c:v>
                </c:pt>
                <c:pt idx="84">
                  <c:v>1163</c:v>
                </c:pt>
                <c:pt idx="85">
                  <c:v>1162</c:v>
                </c:pt>
                <c:pt idx="86">
                  <c:v>1161</c:v>
                </c:pt>
                <c:pt idx="87">
                  <c:v>1160</c:v>
                </c:pt>
                <c:pt idx="88">
                  <c:v>1159</c:v>
                </c:pt>
                <c:pt idx="89">
                  <c:v>1158</c:v>
                </c:pt>
                <c:pt idx="90">
                  <c:v>1157</c:v>
                </c:pt>
                <c:pt idx="91">
                  <c:v>1156</c:v>
                </c:pt>
                <c:pt idx="92">
                  <c:v>1155</c:v>
                </c:pt>
                <c:pt idx="93">
                  <c:v>1154</c:v>
                </c:pt>
                <c:pt idx="94">
                  <c:v>1153</c:v>
                </c:pt>
                <c:pt idx="95">
                  <c:v>1152</c:v>
                </c:pt>
                <c:pt idx="96">
                  <c:v>1151</c:v>
                </c:pt>
                <c:pt idx="97">
                  <c:v>1150</c:v>
                </c:pt>
                <c:pt idx="98">
                  <c:v>1149</c:v>
                </c:pt>
                <c:pt idx="99">
                  <c:v>1148</c:v>
                </c:pt>
                <c:pt idx="100">
                  <c:v>1147</c:v>
                </c:pt>
                <c:pt idx="101">
                  <c:v>1146</c:v>
                </c:pt>
                <c:pt idx="102">
                  <c:v>1145</c:v>
                </c:pt>
                <c:pt idx="103">
                  <c:v>1144</c:v>
                </c:pt>
                <c:pt idx="104">
                  <c:v>1143</c:v>
                </c:pt>
                <c:pt idx="105">
                  <c:v>1142</c:v>
                </c:pt>
                <c:pt idx="106">
                  <c:v>1141</c:v>
                </c:pt>
                <c:pt idx="107">
                  <c:v>1140</c:v>
                </c:pt>
                <c:pt idx="108">
                  <c:v>1139</c:v>
                </c:pt>
                <c:pt idx="109">
                  <c:v>1138</c:v>
                </c:pt>
                <c:pt idx="110">
                  <c:v>1137</c:v>
                </c:pt>
                <c:pt idx="111">
                  <c:v>1136</c:v>
                </c:pt>
                <c:pt idx="112">
                  <c:v>1135</c:v>
                </c:pt>
                <c:pt idx="113">
                  <c:v>1134</c:v>
                </c:pt>
                <c:pt idx="114">
                  <c:v>1133</c:v>
                </c:pt>
                <c:pt idx="115">
                  <c:v>1132</c:v>
                </c:pt>
                <c:pt idx="116">
                  <c:v>1131</c:v>
                </c:pt>
                <c:pt idx="117">
                  <c:v>1130</c:v>
                </c:pt>
                <c:pt idx="118">
                  <c:v>1129</c:v>
                </c:pt>
                <c:pt idx="119">
                  <c:v>1128</c:v>
                </c:pt>
                <c:pt idx="120">
                  <c:v>1127</c:v>
                </c:pt>
                <c:pt idx="121">
                  <c:v>1126</c:v>
                </c:pt>
                <c:pt idx="122">
                  <c:v>1125</c:v>
                </c:pt>
                <c:pt idx="123">
                  <c:v>1124</c:v>
                </c:pt>
                <c:pt idx="124">
                  <c:v>1123</c:v>
                </c:pt>
                <c:pt idx="125">
                  <c:v>1122</c:v>
                </c:pt>
                <c:pt idx="126">
                  <c:v>1121</c:v>
                </c:pt>
                <c:pt idx="127">
                  <c:v>1120</c:v>
                </c:pt>
                <c:pt idx="128">
                  <c:v>1119</c:v>
                </c:pt>
                <c:pt idx="129">
                  <c:v>1118</c:v>
                </c:pt>
                <c:pt idx="130">
                  <c:v>1117</c:v>
                </c:pt>
                <c:pt idx="131">
                  <c:v>1116</c:v>
                </c:pt>
                <c:pt idx="132">
                  <c:v>1115</c:v>
                </c:pt>
                <c:pt idx="133">
                  <c:v>1114</c:v>
                </c:pt>
                <c:pt idx="134">
                  <c:v>1113</c:v>
                </c:pt>
                <c:pt idx="135">
                  <c:v>1112</c:v>
                </c:pt>
                <c:pt idx="136">
                  <c:v>1111</c:v>
                </c:pt>
                <c:pt idx="137">
                  <c:v>1110</c:v>
                </c:pt>
                <c:pt idx="138">
                  <c:v>1109</c:v>
                </c:pt>
                <c:pt idx="139">
                  <c:v>1108</c:v>
                </c:pt>
                <c:pt idx="140">
                  <c:v>1107</c:v>
                </c:pt>
                <c:pt idx="141">
                  <c:v>1106</c:v>
                </c:pt>
                <c:pt idx="142">
                  <c:v>1105</c:v>
                </c:pt>
                <c:pt idx="143">
                  <c:v>1104</c:v>
                </c:pt>
                <c:pt idx="144">
                  <c:v>1103</c:v>
                </c:pt>
                <c:pt idx="145">
                  <c:v>1102</c:v>
                </c:pt>
                <c:pt idx="146">
                  <c:v>1101</c:v>
                </c:pt>
                <c:pt idx="147">
                  <c:v>1100</c:v>
                </c:pt>
                <c:pt idx="148">
                  <c:v>1099</c:v>
                </c:pt>
                <c:pt idx="149">
                  <c:v>1098</c:v>
                </c:pt>
                <c:pt idx="150">
                  <c:v>1097</c:v>
                </c:pt>
                <c:pt idx="151">
                  <c:v>1096</c:v>
                </c:pt>
                <c:pt idx="152">
                  <c:v>1095</c:v>
                </c:pt>
                <c:pt idx="153">
                  <c:v>1094</c:v>
                </c:pt>
                <c:pt idx="154">
                  <c:v>1093</c:v>
                </c:pt>
                <c:pt idx="155">
                  <c:v>1092</c:v>
                </c:pt>
                <c:pt idx="156">
                  <c:v>1091</c:v>
                </c:pt>
                <c:pt idx="157">
                  <c:v>1090</c:v>
                </c:pt>
                <c:pt idx="158">
                  <c:v>1089</c:v>
                </c:pt>
                <c:pt idx="159">
                  <c:v>1088</c:v>
                </c:pt>
                <c:pt idx="160">
                  <c:v>1087</c:v>
                </c:pt>
                <c:pt idx="161">
                  <c:v>1086</c:v>
                </c:pt>
                <c:pt idx="162">
                  <c:v>1085</c:v>
                </c:pt>
                <c:pt idx="163">
                  <c:v>1084</c:v>
                </c:pt>
                <c:pt idx="164">
                  <c:v>1083</c:v>
                </c:pt>
                <c:pt idx="165">
                  <c:v>1082</c:v>
                </c:pt>
                <c:pt idx="166">
                  <c:v>1081</c:v>
                </c:pt>
                <c:pt idx="167">
                  <c:v>1080</c:v>
                </c:pt>
                <c:pt idx="168">
                  <c:v>1079</c:v>
                </c:pt>
                <c:pt idx="169">
                  <c:v>1078</c:v>
                </c:pt>
                <c:pt idx="170">
                  <c:v>1077</c:v>
                </c:pt>
                <c:pt idx="171">
                  <c:v>1076</c:v>
                </c:pt>
                <c:pt idx="172">
                  <c:v>1075</c:v>
                </c:pt>
                <c:pt idx="173">
                  <c:v>1074</c:v>
                </c:pt>
                <c:pt idx="174">
                  <c:v>1073</c:v>
                </c:pt>
                <c:pt idx="175">
                  <c:v>1072</c:v>
                </c:pt>
                <c:pt idx="176">
                  <c:v>1071</c:v>
                </c:pt>
                <c:pt idx="177">
                  <c:v>1070</c:v>
                </c:pt>
                <c:pt idx="178">
                  <c:v>1069</c:v>
                </c:pt>
                <c:pt idx="179">
                  <c:v>1068</c:v>
                </c:pt>
                <c:pt idx="180">
                  <c:v>1067</c:v>
                </c:pt>
                <c:pt idx="181">
                  <c:v>1066</c:v>
                </c:pt>
                <c:pt idx="182">
                  <c:v>1065</c:v>
                </c:pt>
                <c:pt idx="183">
                  <c:v>1064</c:v>
                </c:pt>
                <c:pt idx="184">
                  <c:v>1063</c:v>
                </c:pt>
                <c:pt idx="185">
                  <c:v>1062</c:v>
                </c:pt>
                <c:pt idx="186">
                  <c:v>1061</c:v>
                </c:pt>
                <c:pt idx="187">
                  <c:v>1060</c:v>
                </c:pt>
                <c:pt idx="188">
                  <c:v>1059</c:v>
                </c:pt>
                <c:pt idx="189">
                  <c:v>1058</c:v>
                </c:pt>
                <c:pt idx="190">
                  <c:v>1057</c:v>
                </c:pt>
                <c:pt idx="191">
                  <c:v>1056</c:v>
                </c:pt>
                <c:pt idx="192">
                  <c:v>1055</c:v>
                </c:pt>
                <c:pt idx="193">
                  <c:v>1054</c:v>
                </c:pt>
                <c:pt idx="194">
                  <c:v>1053</c:v>
                </c:pt>
                <c:pt idx="195">
                  <c:v>1052</c:v>
                </c:pt>
                <c:pt idx="196">
                  <c:v>1051</c:v>
                </c:pt>
                <c:pt idx="197">
                  <c:v>1050</c:v>
                </c:pt>
                <c:pt idx="198">
                  <c:v>1049</c:v>
                </c:pt>
                <c:pt idx="199">
                  <c:v>1048</c:v>
                </c:pt>
                <c:pt idx="200">
                  <c:v>1047</c:v>
                </c:pt>
                <c:pt idx="201">
                  <c:v>1046</c:v>
                </c:pt>
                <c:pt idx="202">
                  <c:v>1045</c:v>
                </c:pt>
                <c:pt idx="203">
                  <c:v>1044</c:v>
                </c:pt>
                <c:pt idx="204">
                  <c:v>1043</c:v>
                </c:pt>
                <c:pt idx="205">
                  <c:v>1042</c:v>
                </c:pt>
                <c:pt idx="206">
                  <c:v>1041</c:v>
                </c:pt>
                <c:pt idx="207">
                  <c:v>1040</c:v>
                </c:pt>
                <c:pt idx="208">
                  <c:v>1039</c:v>
                </c:pt>
                <c:pt idx="209">
                  <c:v>1038</c:v>
                </c:pt>
                <c:pt idx="210">
                  <c:v>1037</c:v>
                </c:pt>
                <c:pt idx="211">
                  <c:v>1036</c:v>
                </c:pt>
                <c:pt idx="212">
                  <c:v>1035</c:v>
                </c:pt>
                <c:pt idx="213">
                  <c:v>1034</c:v>
                </c:pt>
                <c:pt idx="214">
                  <c:v>1033</c:v>
                </c:pt>
                <c:pt idx="215">
                  <c:v>1032</c:v>
                </c:pt>
                <c:pt idx="216">
                  <c:v>1031</c:v>
                </c:pt>
                <c:pt idx="217">
                  <c:v>1030</c:v>
                </c:pt>
                <c:pt idx="218">
                  <c:v>1029</c:v>
                </c:pt>
                <c:pt idx="219">
                  <c:v>1028</c:v>
                </c:pt>
                <c:pt idx="220">
                  <c:v>1027</c:v>
                </c:pt>
                <c:pt idx="221">
                  <c:v>1026</c:v>
                </c:pt>
                <c:pt idx="222">
                  <c:v>1025</c:v>
                </c:pt>
                <c:pt idx="223">
                  <c:v>1024</c:v>
                </c:pt>
                <c:pt idx="224">
                  <c:v>1023</c:v>
                </c:pt>
                <c:pt idx="225">
                  <c:v>1022</c:v>
                </c:pt>
                <c:pt idx="226">
                  <c:v>1021</c:v>
                </c:pt>
                <c:pt idx="227">
                  <c:v>1020</c:v>
                </c:pt>
                <c:pt idx="228">
                  <c:v>1019</c:v>
                </c:pt>
                <c:pt idx="229">
                  <c:v>1018</c:v>
                </c:pt>
                <c:pt idx="230">
                  <c:v>1017</c:v>
                </c:pt>
                <c:pt idx="231">
                  <c:v>1016</c:v>
                </c:pt>
                <c:pt idx="232">
                  <c:v>1015</c:v>
                </c:pt>
                <c:pt idx="233">
                  <c:v>1014</c:v>
                </c:pt>
                <c:pt idx="234">
                  <c:v>1013</c:v>
                </c:pt>
                <c:pt idx="235">
                  <c:v>1012</c:v>
                </c:pt>
                <c:pt idx="236">
                  <c:v>1011</c:v>
                </c:pt>
                <c:pt idx="237">
                  <c:v>1010</c:v>
                </c:pt>
                <c:pt idx="238">
                  <c:v>1009</c:v>
                </c:pt>
                <c:pt idx="239">
                  <c:v>1008</c:v>
                </c:pt>
                <c:pt idx="240">
                  <c:v>1007</c:v>
                </c:pt>
                <c:pt idx="241">
                  <c:v>1006</c:v>
                </c:pt>
                <c:pt idx="242">
                  <c:v>1005</c:v>
                </c:pt>
                <c:pt idx="243">
                  <c:v>1004</c:v>
                </c:pt>
                <c:pt idx="244">
                  <c:v>1003</c:v>
                </c:pt>
                <c:pt idx="245">
                  <c:v>1002</c:v>
                </c:pt>
                <c:pt idx="246">
                  <c:v>1001</c:v>
                </c:pt>
                <c:pt idx="247">
                  <c:v>1000</c:v>
                </c:pt>
                <c:pt idx="248">
                  <c:v>999</c:v>
                </c:pt>
                <c:pt idx="249">
                  <c:v>998</c:v>
                </c:pt>
                <c:pt idx="250">
                  <c:v>997</c:v>
                </c:pt>
                <c:pt idx="251">
                  <c:v>996</c:v>
                </c:pt>
                <c:pt idx="252">
                  <c:v>995</c:v>
                </c:pt>
                <c:pt idx="253">
                  <c:v>994</c:v>
                </c:pt>
                <c:pt idx="254">
                  <c:v>993</c:v>
                </c:pt>
                <c:pt idx="255">
                  <c:v>992</c:v>
                </c:pt>
                <c:pt idx="256">
                  <c:v>991</c:v>
                </c:pt>
                <c:pt idx="257">
                  <c:v>990</c:v>
                </c:pt>
                <c:pt idx="258">
                  <c:v>989</c:v>
                </c:pt>
                <c:pt idx="259">
                  <c:v>988</c:v>
                </c:pt>
                <c:pt idx="260">
                  <c:v>987</c:v>
                </c:pt>
                <c:pt idx="261">
                  <c:v>986</c:v>
                </c:pt>
                <c:pt idx="262">
                  <c:v>985</c:v>
                </c:pt>
                <c:pt idx="263">
                  <c:v>984</c:v>
                </c:pt>
                <c:pt idx="264">
                  <c:v>983</c:v>
                </c:pt>
                <c:pt idx="265">
                  <c:v>982</c:v>
                </c:pt>
                <c:pt idx="266">
                  <c:v>981</c:v>
                </c:pt>
                <c:pt idx="267">
                  <c:v>980</c:v>
                </c:pt>
                <c:pt idx="268">
                  <c:v>979</c:v>
                </c:pt>
                <c:pt idx="269">
                  <c:v>978</c:v>
                </c:pt>
                <c:pt idx="270">
                  <c:v>977</c:v>
                </c:pt>
                <c:pt idx="271">
                  <c:v>976</c:v>
                </c:pt>
                <c:pt idx="272">
                  <c:v>975</c:v>
                </c:pt>
                <c:pt idx="273">
                  <c:v>974</c:v>
                </c:pt>
                <c:pt idx="274">
                  <c:v>973</c:v>
                </c:pt>
                <c:pt idx="275">
                  <c:v>972</c:v>
                </c:pt>
                <c:pt idx="276">
                  <c:v>971</c:v>
                </c:pt>
                <c:pt idx="277">
                  <c:v>970</c:v>
                </c:pt>
                <c:pt idx="278">
                  <c:v>969</c:v>
                </c:pt>
                <c:pt idx="279">
                  <c:v>968</c:v>
                </c:pt>
                <c:pt idx="280">
                  <c:v>967</c:v>
                </c:pt>
                <c:pt idx="281">
                  <c:v>966</c:v>
                </c:pt>
                <c:pt idx="282">
                  <c:v>965</c:v>
                </c:pt>
                <c:pt idx="283">
                  <c:v>964</c:v>
                </c:pt>
                <c:pt idx="284">
                  <c:v>963</c:v>
                </c:pt>
                <c:pt idx="285">
                  <c:v>962</c:v>
                </c:pt>
                <c:pt idx="286">
                  <c:v>961</c:v>
                </c:pt>
                <c:pt idx="287">
                  <c:v>960</c:v>
                </c:pt>
                <c:pt idx="288">
                  <c:v>959</c:v>
                </c:pt>
                <c:pt idx="289">
                  <c:v>958</c:v>
                </c:pt>
                <c:pt idx="290">
                  <c:v>957</c:v>
                </c:pt>
                <c:pt idx="291">
                  <c:v>956</c:v>
                </c:pt>
                <c:pt idx="292">
                  <c:v>955</c:v>
                </c:pt>
                <c:pt idx="293">
                  <c:v>954</c:v>
                </c:pt>
                <c:pt idx="294">
                  <c:v>953</c:v>
                </c:pt>
                <c:pt idx="295">
                  <c:v>952</c:v>
                </c:pt>
                <c:pt idx="296">
                  <c:v>951</c:v>
                </c:pt>
                <c:pt idx="297">
                  <c:v>950</c:v>
                </c:pt>
                <c:pt idx="298">
                  <c:v>949</c:v>
                </c:pt>
                <c:pt idx="299">
                  <c:v>948</c:v>
                </c:pt>
                <c:pt idx="300">
                  <c:v>947</c:v>
                </c:pt>
                <c:pt idx="301">
                  <c:v>946</c:v>
                </c:pt>
                <c:pt idx="302">
                  <c:v>945</c:v>
                </c:pt>
                <c:pt idx="303">
                  <c:v>944</c:v>
                </c:pt>
                <c:pt idx="304">
                  <c:v>943</c:v>
                </c:pt>
                <c:pt idx="305">
                  <c:v>942</c:v>
                </c:pt>
                <c:pt idx="306">
                  <c:v>941</c:v>
                </c:pt>
                <c:pt idx="307">
                  <c:v>940</c:v>
                </c:pt>
                <c:pt idx="308">
                  <c:v>939</c:v>
                </c:pt>
                <c:pt idx="309">
                  <c:v>938</c:v>
                </c:pt>
                <c:pt idx="310">
                  <c:v>937</c:v>
                </c:pt>
                <c:pt idx="311">
                  <c:v>936</c:v>
                </c:pt>
                <c:pt idx="312">
                  <c:v>935</c:v>
                </c:pt>
                <c:pt idx="313">
                  <c:v>934</c:v>
                </c:pt>
                <c:pt idx="314">
                  <c:v>933</c:v>
                </c:pt>
                <c:pt idx="315">
                  <c:v>932</c:v>
                </c:pt>
                <c:pt idx="316">
                  <c:v>931</c:v>
                </c:pt>
                <c:pt idx="317">
                  <c:v>930</c:v>
                </c:pt>
                <c:pt idx="318">
                  <c:v>929</c:v>
                </c:pt>
                <c:pt idx="319">
                  <c:v>928</c:v>
                </c:pt>
                <c:pt idx="320">
                  <c:v>927</c:v>
                </c:pt>
                <c:pt idx="321">
                  <c:v>926</c:v>
                </c:pt>
                <c:pt idx="322">
                  <c:v>925</c:v>
                </c:pt>
                <c:pt idx="323">
                  <c:v>924</c:v>
                </c:pt>
                <c:pt idx="324">
                  <c:v>923</c:v>
                </c:pt>
                <c:pt idx="325">
                  <c:v>922</c:v>
                </c:pt>
                <c:pt idx="326">
                  <c:v>921</c:v>
                </c:pt>
                <c:pt idx="327">
                  <c:v>920</c:v>
                </c:pt>
                <c:pt idx="328">
                  <c:v>919</c:v>
                </c:pt>
                <c:pt idx="329">
                  <c:v>918</c:v>
                </c:pt>
                <c:pt idx="330">
                  <c:v>917</c:v>
                </c:pt>
                <c:pt idx="331">
                  <c:v>916</c:v>
                </c:pt>
                <c:pt idx="332">
                  <c:v>915</c:v>
                </c:pt>
                <c:pt idx="333">
                  <c:v>914</c:v>
                </c:pt>
                <c:pt idx="334">
                  <c:v>913</c:v>
                </c:pt>
                <c:pt idx="335">
                  <c:v>912</c:v>
                </c:pt>
                <c:pt idx="336">
                  <c:v>911</c:v>
                </c:pt>
                <c:pt idx="337">
                  <c:v>910</c:v>
                </c:pt>
                <c:pt idx="338">
                  <c:v>909</c:v>
                </c:pt>
                <c:pt idx="339">
                  <c:v>908</c:v>
                </c:pt>
                <c:pt idx="340">
                  <c:v>907</c:v>
                </c:pt>
                <c:pt idx="341">
                  <c:v>906</c:v>
                </c:pt>
                <c:pt idx="342">
                  <c:v>905</c:v>
                </c:pt>
                <c:pt idx="343">
                  <c:v>904</c:v>
                </c:pt>
                <c:pt idx="344">
                  <c:v>903</c:v>
                </c:pt>
                <c:pt idx="345">
                  <c:v>902</c:v>
                </c:pt>
                <c:pt idx="346">
                  <c:v>901</c:v>
                </c:pt>
                <c:pt idx="347">
                  <c:v>900</c:v>
                </c:pt>
                <c:pt idx="348">
                  <c:v>899</c:v>
                </c:pt>
                <c:pt idx="349">
                  <c:v>898</c:v>
                </c:pt>
                <c:pt idx="350">
                  <c:v>897</c:v>
                </c:pt>
                <c:pt idx="351">
                  <c:v>896</c:v>
                </c:pt>
                <c:pt idx="352">
                  <c:v>895</c:v>
                </c:pt>
                <c:pt idx="353">
                  <c:v>894</c:v>
                </c:pt>
                <c:pt idx="354">
                  <c:v>893</c:v>
                </c:pt>
                <c:pt idx="355">
                  <c:v>892</c:v>
                </c:pt>
                <c:pt idx="356">
                  <c:v>891</c:v>
                </c:pt>
                <c:pt idx="357">
                  <c:v>890</c:v>
                </c:pt>
                <c:pt idx="358">
                  <c:v>889</c:v>
                </c:pt>
                <c:pt idx="359">
                  <c:v>888</c:v>
                </c:pt>
                <c:pt idx="360">
                  <c:v>887</c:v>
                </c:pt>
                <c:pt idx="361">
                  <c:v>886</c:v>
                </c:pt>
                <c:pt idx="362">
                  <c:v>885</c:v>
                </c:pt>
                <c:pt idx="363">
                  <c:v>884</c:v>
                </c:pt>
                <c:pt idx="364">
                  <c:v>883</c:v>
                </c:pt>
                <c:pt idx="365">
                  <c:v>882</c:v>
                </c:pt>
                <c:pt idx="366">
                  <c:v>881</c:v>
                </c:pt>
                <c:pt idx="367">
                  <c:v>880</c:v>
                </c:pt>
                <c:pt idx="368">
                  <c:v>879</c:v>
                </c:pt>
                <c:pt idx="369">
                  <c:v>878</c:v>
                </c:pt>
                <c:pt idx="370">
                  <c:v>877</c:v>
                </c:pt>
                <c:pt idx="371">
                  <c:v>876</c:v>
                </c:pt>
                <c:pt idx="372">
                  <c:v>875</c:v>
                </c:pt>
                <c:pt idx="373">
                  <c:v>874</c:v>
                </c:pt>
                <c:pt idx="374">
                  <c:v>873</c:v>
                </c:pt>
                <c:pt idx="375">
                  <c:v>872</c:v>
                </c:pt>
                <c:pt idx="376">
                  <c:v>871</c:v>
                </c:pt>
                <c:pt idx="377">
                  <c:v>870</c:v>
                </c:pt>
                <c:pt idx="378">
                  <c:v>869</c:v>
                </c:pt>
                <c:pt idx="379">
                  <c:v>868</c:v>
                </c:pt>
                <c:pt idx="380">
                  <c:v>867</c:v>
                </c:pt>
                <c:pt idx="381">
                  <c:v>866</c:v>
                </c:pt>
                <c:pt idx="382">
                  <c:v>865</c:v>
                </c:pt>
                <c:pt idx="383">
                  <c:v>864</c:v>
                </c:pt>
                <c:pt idx="384">
                  <c:v>863</c:v>
                </c:pt>
                <c:pt idx="385">
                  <c:v>862</c:v>
                </c:pt>
                <c:pt idx="386">
                  <c:v>861</c:v>
                </c:pt>
                <c:pt idx="387">
                  <c:v>860</c:v>
                </c:pt>
                <c:pt idx="388">
                  <c:v>859</c:v>
                </c:pt>
                <c:pt idx="389">
                  <c:v>858</c:v>
                </c:pt>
                <c:pt idx="390">
                  <c:v>857</c:v>
                </c:pt>
                <c:pt idx="391">
                  <c:v>856</c:v>
                </c:pt>
                <c:pt idx="392">
                  <c:v>855</c:v>
                </c:pt>
                <c:pt idx="393">
                  <c:v>854</c:v>
                </c:pt>
                <c:pt idx="394">
                  <c:v>853</c:v>
                </c:pt>
                <c:pt idx="395">
                  <c:v>852</c:v>
                </c:pt>
                <c:pt idx="396">
                  <c:v>851</c:v>
                </c:pt>
                <c:pt idx="397">
                  <c:v>850</c:v>
                </c:pt>
                <c:pt idx="398">
                  <c:v>849</c:v>
                </c:pt>
                <c:pt idx="399">
                  <c:v>848</c:v>
                </c:pt>
                <c:pt idx="400">
                  <c:v>847</c:v>
                </c:pt>
                <c:pt idx="401">
                  <c:v>846</c:v>
                </c:pt>
                <c:pt idx="402">
                  <c:v>845</c:v>
                </c:pt>
                <c:pt idx="403">
                  <c:v>844</c:v>
                </c:pt>
                <c:pt idx="404">
                  <c:v>843</c:v>
                </c:pt>
                <c:pt idx="405">
                  <c:v>842</c:v>
                </c:pt>
                <c:pt idx="406">
                  <c:v>841</c:v>
                </c:pt>
                <c:pt idx="407">
                  <c:v>840</c:v>
                </c:pt>
                <c:pt idx="408">
                  <c:v>839</c:v>
                </c:pt>
                <c:pt idx="409">
                  <c:v>838</c:v>
                </c:pt>
                <c:pt idx="410">
                  <c:v>837</c:v>
                </c:pt>
                <c:pt idx="411">
                  <c:v>836</c:v>
                </c:pt>
                <c:pt idx="412">
                  <c:v>835</c:v>
                </c:pt>
                <c:pt idx="413">
                  <c:v>834</c:v>
                </c:pt>
                <c:pt idx="414">
                  <c:v>833</c:v>
                </c:pt>
                <c:pt idx="415">
                  <c:v>832</c:v>
                </c:pt>
                <c:pt idx="416">
                  <c:v>831</c:v>
                </c:pt>
                <c:pt idx="417">
                  <c:v>830</c:v>
                </c:pt>
                <c:pt idx="418">
                  <c:v>829</c:v>
                </c:pt>
                <c:pt idx="419">
                  <c:v>828</c:v>
                </c:pt>
                <c:pt idx="420">
                  <c:v>827</c:v>
                </c:pt>
                <c:pt idx="421">
                  <c:v>826</c:v>
                </c:pt>
                <c:pt idx="422">
                  <c:v>825</c:v>
                </c:pt>
                <c:pt idx="423">
                  <c:v>824</c:v>
                </c:pt>
                <c:pt idx="424">
                  <c:v>823</c:v>
                </c:pt>
                <c:pt idx="425">
                  <c:v>822</c:v>
                </c:pt>
                <c:pt idx="426">
                  <c:v>821</c:v>
                </c:pt>
                <c:pt idx="427">
                  <c:v>820</c:v>
                </c:pt>
                <c:pt idx="428">
                  <c:v>819</c:v>
                </c:pt>
                <c:pt idx="429">
                  <c:v>818</c:v>
                </c:pt>
                <c:pt idx="430">
                  <c:v>817</c:v>
                </c:pt>
                <c:pt idx="431">
                  <c:v>816</c:v>
                </c:pt>
                <c:pt idx="432">
                  <c:v>815</c:v>
                </c:pt>
                <c:pt idx="433">
                  <c:v>814</c:v>
                </c:pt>
                <c:pt idx="434">
                  <c:v>813</c:v>
                </c:pt>
                <c:pt idx="435">
                  <c:v>812</c:v>
                </c:pt>
                <c:pt idx="436">
                  <c:v>811</c:v>
                </c:pt>
                <c:pt idx="437">
                  <c:v>810</c:v>
                </c:pt>
                <c:pt idx="438">
                  <c:v>809</c:v>
                </c:pt>
                <c:pt idx="439">
                  <c:v>808</c:v>
                </c:pt>
                <c:pt idx="440">
                  <c:v>807</c:v>
                </c:pt>
                <c:pt idx="441">
                  <c:v>806</c:v>
                </c:pt>
                <c:pt idx="442">
                  <c:v>805</c:v>
                </c:pt>
                <c:pt idx="443">
                  <c:v>804</c:v>
                </c:pt>
                <c:pt idx="444">
                  <c:v>803</c:v>
                </c:pt>
                <c:pt idx="445">
                  <c:v>802</c:v>
                </c:pt>
                <c:pt idx="446">
                  <c:v>801</c:v>
                </c:pt>
                <c:pt idx="447">
                  <c:v>800</c:v>
                </c:pt>
                <c:pt idx="448">
                  <c:v>799</c:v>
                </c:pt>
                <c:pt idx="449">
                  <c:v>798</c:v>
                </c:pt>
                <c:pt idx="450">
                  <c:v>797</c:v>
                </c:pt>
                <c:pt idx="451">
                  <c:v>796</c:v>
                </c:pt>
                <c:pt idx="452">
                  <c:v>795</c:v>
                </c:pt>
                <c:pt idx="453">
                  <c:v>794</c:v>
                </c:pt>
                <c:pt idx="454">
                  <c:v>793</c:v>
                </c:pt>
                <c:pt idx="455">
                  <c:v>792</c:v>
                </c:pt>
                <c:pt idx="456">
                  <c:v>791</c:v>
                </c:pt>
                <c:pt idx="457">
                  <c:v>790</c:v>
                </c:pt>
                <c:pt idx="458">
                  <c:v>789</c:v>
                </c:pt>
                <c:pt idx="459">
                  <c:v>788</c:v>
                </c:pt>
                <c:pt idx="460">
                  <c:v>787</c:v>
                </c:pt>
                <c:pt idx="461">
                  <c:v>786</c:v>
                </c:pt>
                <c:pt idx="462">
                  <c:v>785</c:v>
                </c:pt>
                <c:pt idx="463">
                  <c:v>784</c:v>
                </c:pt>
                <c:pt idx="464">
                  <c:v>783</c:v>
                </c:pt>
                <c:pt idx="465">
                  <c:v>782</c:v>
                </c:pt>
                <c:pt idx="466">
                  <c:v>781</c:v>
                </c:pt>
                <c:pt idx="467">
                  <c:v>780</c:v>
                </c:pt>
                <c:pt idx="468">
                  <c:v>779</c:v>
                </c:pt>
                <c:pt idx="469">
                  <c:v>778</c:v>
                </c:pt>
                <c:pt idx="470">
                  <c:v>777</c:v>
                </c:pt>
                <c:pt idx="471">
                  <c:v>776</c:v>
                </c:pt>
                <c:pt idx="472">
                  <c:v>775</c:v>
                </c:pt>
                <c:pt idx="473">
                  <c:v>774</c:v>
                </c:pt>
                <c:pt idx="474">
                  <c:v>773</c:v>
                </c:pt>
                <c:pt idx="475">
                  <c:v>772</c:v>
                </c:pt>
                <c:pt idx="476">
                  <c:v>771</c:v>
                </c:pt>
                <c:pt idx="477">
                  <c:v>770</c:v>
                </c:pt>
                <c:pt idx="478">
                  <c:v>769</c:v>
                </c:pt>
                <c:pt idx="479">
                  <c:v>768</c:v>
                </c:pt>
                <c:pt idx="480">
                  <c:v>767</c:v>
                </c:pt>
                <c:pt idx="481">
                  <c:v>766</c:v>
                </c:pt>
                <c:pt idx="482">
                  <c:v>765</c:v>
                </c:pt>
                <c:pt idx="483">
                  <c:v>764</c:v>
                </c:pt>
                <c:pt idx="484">
                  <c:v>763</c:v>
                </c:pt>
                <c:pt idx="485">
                  <c:v>762</c:v>
                </c:pt>
                <c:pt idx="486">
                  <c:v>761</c:v>
                </c:pt>
                <c:pt idx="487">
                  <c:v>760</c:v>
                </c:pt>
                <c:pt idx="488">
                  <c:v>759</c:v>
                </c:pt>
                <c:pt idx="489">
                  <c:v>758</c:v>
                </c:pt>
                <c:pt idx="490">
                  <c:v>757</c:v>
                </c:pt>
                <c:pt idx="491">
                  <c:v>756</c:v>
                </c:pt>
                <c:pt idx="492">
                  <c:v>755</c:v>
                </c:pt>
                <c:pt idx="493">
                  <c:v>754</c:v>
                </c:pt>
                <c:pt idx="494">
                  <c:v>753</c:v>
                </c:pt>
                <c:pt idx="495">
                  <c:v>752</c:v>
                </c:pt>
                <c:pt idx="496">
                  <c:v>751</c:v>
                </c:pt>
                <c:pt idx="497">
                  <c:v>750</c:v>
                </c:pt>
                <c:pt idx="498">
                  <c:v>749</c:v>
                </c:pt>
                <c:pt idx="499">
                  <c:v>748</c:v>
                </c:pt>
                <c:pt idx="500">
                  <c:v>747</c:v>
                </c:pt>
                <c:pt idx="501">
                  <c:v>746</c:v>
                </c:pt>
                <c:pt idx="502">
                  <c:v>745</c:v>
                </c:pt>
                <c:pt idx="503">
                  <c:v>744</c:v>
                </c:pt>
                <c:pt idx="504">
                  <c:v>743</c:v>
                </c:pt>
                <c:pt idx="505">
                  <c:v>742</c:v>
                </c:pt>
                <c:pt idx="506">
                  <c:v>741</c:v>
                </c:pt>
                <c:pt idx="507">
                  <c:v>740</c:v>
                </c:pt>
                <c:pt idx="508">
                  <c:v>739</c:v>
                </c:pt>
                <c:pt idx="509">
                  <c:v>738</c:v>
                </c:pt>
                <c:pt idx="510">
                  <c:v>737</c:v>
                </c:pt>
                <c:pt idx="511">
                  <c:v>736</c:v>
                </c:pt>
                <c:pt idx="512">
                  <c:v>735</c:v>
                </c:pt>
                <c:pt idx="513">
                  <c:v>734</c:v>
                </c:pt>
                <c:pt idx="514">
                  <c:v>733</c:v>
                </c:pt>
                <c:pt idx="515">
                  <c:v>732</c:v>
                </c:pt>
                <c:pt idx="516">
                  <c:v>731</c:v>
                </c:pt>
                <c:pt idx="517">
                  <c:v>730</c:v>
                </c:pt>
                <c:pt idx="518">
                  <c:v>729</c:v>
                </c:pt>
                <c:pt idx="519">
                  <c:v>728</c:v>
                </c:pt>
                <c:pt idx="520">
                  <c:v>727</c:v>
                </c:pt>
                <c:pt idx="521">
                  <c:v>726</c:v>
                </c:pt>
                <c:pt idx="522">
                  <c:v>725</c:v>
                </c:pt>
                <c:pt idx="523">
                  <c:v>724</c:v>
                </c:pt>
                <c:pt idx="524">
                  <c:v>723</c:v>
                </c:pt>
                <c:pt idx="525">
                  <c:v>722</c:v>
                </c:pt>
                <c:pt idx="526">
                  <c:v>721</c:v>
                </c:pt>
                <c:pt idx="527">
                  <c:v>720</c:v>
                </c:pt>
                <c:pt idx="528">
                  <c:v>719</c:v>
                </c:pt>
                <c:pt idx="529">
                  <c:v>718</c:v>
                </c:pt>
                <c:pt idx="530">
                  <c:v>717</c:v>
                </c:pt>
                <c:pt idx="531">
                  <c:v>716</c:v>
                </c:pt>
                <c:pt idx="532">
                  <c:v>715</c:v>
                </c:pt>
                <c:pt idx="533">
                  <c:v>714</c:v>
                </c:pt>
                <c:pt idx="534">
                  <c:v>713</c:v>
                </c:pt>
                <c:pt idx="535">
                  <c:v>712</c:v>
                </c:pt>
                <c:pt idx="536">
                  <c:v>711</c:v>
                </c:pt>
                <c:pt idx="537">
                  <c:v>710</c:v>
                </c:pt>
                <c:pt idx="538">
                  <c:v>709</c:v>
                </c:pt>
                <c:pt idx="539">
                  <c:v>708</c:v>
                </c:pt>
                <c:pt idx="540">
                  <c:v>707</c:v>
                </c:pt>
                <c:pt idx="541">
                  <c:v>706</c:v>
                </c:pt>
                <c:pt idx="542">
                  <c:v>705</c:v>
                </c:pt>
                <c:pt idx="543">
                  <c:v>704</c:v>
                </c:pt>
                <c:pt idx="544">
                  <c:v>703</c:v>
                </c:pt>
                <c:pt idx="545">
                  <c:v>702</c:v>
                </c:pt>
                <c:pt idx="546">
                  <c:v>701</c:v>
                </c:pt>
                <c:pt idx="547">
                  <c:v>700</c:v>
                </c:pt>
                <c:pt idx="548">
                  <c:v>699</c:v>
                </c:pt>
                <c:pt idx="549">
                  <c:v>698</c:v>
                </c:pt>
                <c:pt idx="550">
                  <c:v>697</c:v>
                </c:pt>
                <c:pt idx="551">
                  <c:v>696</c:v>
                </c:pt>
                <c:pt idx="552">
                  <c:v>695</c:v>
                </c:pt>
                <c:pt idx="553">
                  <c:v>694</c:v>
                </c:pt>
                <c:pt idx="554">
                  <c:v>693</c:v>
                </c:pt>
                <c:pt idx="555">
                  <c:v>692</c:v>
                </c:pt>
                <c:pt idx="556">
                  <c:v>691</c:v>
                </c:pt>
                <c:pt idx="557">
                  <c:v>690</c:v>
                </c:pt>
                <c:pt idx="558">
                  <c:v>689</c:v>
                </c:pt>
                <c:pt idx="559">
                  <c:v>688</c:v>
                </c:pt>
                <c:pt idx="560">
                  <c:v>687</c:v>
                </c:pt>
                <c:pt idx="561">
                  <c:v>686</c:v>
                </c:pt>
                <c:pt idx="562">
                  <c:v>685</c:v>
                </c:pt>
                <c:pt idx="563">
                  <c:v>684</c:v>
                </c:pt>
                <c:pt idx="564">
                  <c:v>683</c:v>
                </c:pt>
                <c:pt idx="565">
                  <c:v>682</c:v>
                </c:pt>
                <c:pt idx="566">
                  <c:v>681</c:v>
                </c:pt>
                <c:pt idx="567">
                  <c:v>680</c:v>
                </c:pt>
                <c:pt idx="568">
                  <c:v>679</c:v>
                </c:pt>
                <c:pt idx="569">
                  <c:v>678</c:v>
                </c:pt>
                <c:pt idx="570">
                  <c:v>677</c:v>
                </c:pt>
                <c:pt idx="571">
                  <c:v>676</c:v>
                </c:pt>
                <c:pt idx="572">
                  <c:v>675</c:v>
                </c:pt>
                <c:pt idx="573">
                  <c:v>674</c:v>
                </c:pt>
                <c:pt idx="574">
                  <c:v>673</c:v>
                </c:pt>
                <c:pt idx="575">
                  <c:v>672</c:v>
                </c:pt>
                <c:pt idx="576">
                  <c:v>671</c:v>
                </c:pt>
                <c:pt idx="577">
                  <c:v>670</c:v>
                </c:pt>
                <c:pt idx="578">
                  <c:v>669</c:v>
                </c:pt>
                <c:pt idx="579">
                  <c:v>668</c:v>
                </c:pt>
                <c:pt idx="580">
                  <c:v>667</c:v>
                </c:pt>
                <c:pt idx="581">
                  <c:v>666</c:v>
                </c:pt>
                <c:pt idx="582">
                  <c:v>665</c:v>
                </c:pt>
                <c:pt idx="583">
                  <c:v>664</c:v>
                </c:pt>
                <c:pt idx="584">
                  <c:v>663</c:v>
                </c:pt>
                <c:pt idx="585">
                  <c:v>662</c:v>
                </c:pt>
                <c:pt idx="586">
                  <c:v>661</c:v>
                </c:pt>
                <c:pt idx="587">
                  <c:v>660</c:v>
                </c:pt>
                <c:pt idx="588">
                  <c:v>659</c:v>
                </c:pt>
                <c:pt idx="589">
                  <c:v>658</c:v>
                </c:pt>
                <c:pt idx="590">
                  <c:v>657</c:v>
                </c:pt>
                <c:pt idx="591">
                  <c:v>656</c:v>
                </c:pt>
                <c:pt idx="592">
                  <c:v>655</c:v>
                </c:pt>
                <c:pt idx="593">
                  <c:v>654</c:v>
                </c:pt>
                <c:pt idx="594">
                  <c:v>653</c:v>
                </c:pt>
                <c:pt idx="595">
                  <c:v>652</c:v>
                </c:pt>
                <c:pt idx="596">
                  <c:v>651</c:v>
                </c:pt>
                <c:pt idx="597">
                  <c:v>650</c:v>
                </c:pt>
                <c:pt idx="598">
                  <c:v>649</c:v>
                </c:pt>
                <c:pt idx="599">
                  <c:v>648</c:v>
                </c:pt>
                <c:pt idx="600">
                  <c:v>647</c:v>
                </c:pt>
                <c:pt idx="601">
                  <c:v>646</c:v>
                </c:pt>
                <c:pt idx="602">
                  <c:v>645</c:v>
                </c:pt>
                <c:pt idx="603">
                  <c:v>644</c:v>
                </c:pt>
                <c:pt idx="604">
                  <c:v>643</c:v>
                </c:pt>
                <c:pt idx="605">
                  <c:v>642</c:v>
                </c:pt>
                <c:pt idx="606">
                  <c:v>641</c:v>
                </c:pt>
                <c:pt idx="607">
                  <c:v>640</c:v>
                </c:pt>
                <c:pt idx="608">
                  <c:v>639</c:v>
                </c:pt>
                <c:pt idx="609">
                  <c:v>638</c:v>
                </c:pt>
                <c:pt idx="610">
                  <c:v>637</c:v>
                </c:pt>
                <c:pt idx="611">
                  <c:v>636</c:v>
                </c:pt>
                <c:pt idx="612">
                  <c:v>635</c:v>
                </c:pt>
                <c:pt idx="613">
                  <c:v>634</c:v>
                </c:pt>
                <c:pt idx="614">
                  <c:v>633</c:v>
                </c:pt>
                <c:pt idx="615">
                  <c:v>632</c:v>
                </c:pt>
                <c:pt idx="616">
                  <c:v>631</c:v>
                </c:pt>
                <c:pt idx="617">
                  <c:v>630</c:v>
                </c:pt>
                <c:pt idx="618">
                  <c:v>629</c:v>
                </c:pt>
                <c:pt idx="619">
                  <c:v>628</c:v>
                </c:pt>
                <c:pt idx="620">
                  <c:v>627</c:v>
                </c:pt>
                <c:pt idx="621">
                  <c:v>626</c:v>
                </c:pt>
                <c:pt idx="622">
                  <c:v>625</c:v>
                </c:pt>
                <c:pt idx="623">
                  <c:v>624</c:v>
                </c:pt>
                <c:pt idx="624">
                  <c:v>623</c:v>
                </c:pt>
                <c:pt idx="625">
                  <c:v>622</c:v>
                </c:pt>
                <c:pt idx="626">
                  <c:v>621</c:v>
                </c:pt>
                <c:pt idx="627">
                  <c:v>620</c:v>
                </c:pt>
                <c:pt idx="628">
                  <c:v>619</c:v>
                </c:pt>
                <c:pt idx="629">
                  <c:v>618</c:v>
                </c:pt>
                <c:pt idx="630">
                  <c:v>617</c:v>
                </c:pt>
                <c:pt idx="631">
                  <c:v>616</c:v>
                </c:pt>
                <c:pt idx="632">
                  <c:v>615</c:v>
                </c:pt>
                <c:pt idx="633">
                  <c:v>614</c:v>
                </c:pt>
                <c:pt idx="634">
                  <c:v>613</c:v>
                </c:pt>
                <c:pt idx="635">
                  <c:v>612</c:v>
                </c:pt>
                <c:pt idx="636">
                  <c:v>611</c:v>
                </c:pt>
                <c:pt idx="637">
                  <c:v>610</c:v>
                </c:pt>
                <c:pt idx="638">
                  <c:v>609</c:v>
                </c:pt>
                <c:pt idx="639">
                  <c:v>608</c:v>
                </c:pt>
                <c:pt idx="640">
                  <c:v>607</c:v>
                </c:pt>
                <c:pt idx="641">
                  <c:v>606</c:v>
                </c:pt>
                <c:pt idx="642">
                  <c:v>605</c:v>
                </c:pt>
                <c:pt idx="643">
                  <c:v>604</c:v>
                </c:pt>
                <c:pt idx="644">
                  <c:v>603</c:v>
                </c:pt>
                <c:pt idx="645">
                  <c:v>602</c:v>
                </c:pt>
                <c:pt idx="646">
                  <c:v>601</c:v>
                </c:pt>
                <c:pt idx="647">
                  <c:v>600</c:v>
                </c:pt>
                <c:pt idx="648">
                  <c:v>599</c:v>
                </c:pt>
                <c:pt idx="649">
                  <c:v>598</c:v>
                </c:pt>
                <c:pt idx="650">
                  <c:v>597</c:v>
                </c:pt>
                <c:pt idx="651">
                  <c:v>596</c:v>
                </c:pt>
                <c:pt idx="652">
                  <c:v>595</c:v>
                </c:pt>
                <c:pt idx="653">
                  <c:v>594</c:v>
                </c:pt>
                <c:pt idx="654">
                  <c:v>593</c:v>
                </c:pt>
                <c:pt idx="655">
                  <c:v>592</c:v>
                </c:pt>
                <c:pt idx="656">
                  <c:v>591</c:v>
                </c:pt>
                <c:pt idx="657">
                  <c:v>590</c:v>
                </c:pt>
                <c:pt idx="658">
                  <c:v>589</c:v>
                </c:pt>
                <c:pt idx="659">
                  <c:v>588</c:v>
                </c:pt>
                <c:pt idx="660">
                  <c:v>587</c:v>
                </c:pt>
                <c:pt idx="661">
                  <c:v>586</c:v>
                </c:pt>
                <c:pt idx="662">
                  <c:v>585</c:v>
                </c:pt>
                <c:pt idx="663">
                  <c:v>584</c:v>
                </c:pt>
                <c:pt idx="664">
                  <c:v>583</c:v>
                </c:pt>
                <c:pt idx="665">
                  <c:v>582</c:v>
                </c:pt>
                <c:pt idx="666">
                  <c:v>581</c:v>
                </c:pt>
                <c:pt idx="667">
                  <c:v>580</c:v>
                </c:pt>
                <c:pt idx="668">
                  <c:v>579</c:v>
                </c:pt>
                <c:pt idx="669">
                  <c:v>578</c:v>
                </c:pt>
                <c:pt idx="670">
                  <c:v>577</c:v>
                </c:pt>
                <c:pt idx="671">
                  <c:v>576</c:v>
                </c:pt>
                <c:pt idx="672">
                  <c:v>575</c:v>
                </c:pt>
                <c:pt idx="673">
                  <c:v>574</c:v>
                </c:pt>
                <c:pt idx="674">
                  <c:v>573</c:v>
                </c:pt>
                <c:pt idx="675">
                  <c:v>572</c:v>
                </c:pt>
                <c:pt idx="676">
                  <c:v>571</c:v>
                </c:pt>
                <c:pt idx="677">
                  <c:v>570</c:v>
                </c:pt>
                <c:pt idx="678">
                  <c:v>569</c:v>
                </c:pt>
                <c:pt idx="679">
                  <c:v>568</c:v>
                </c:pt>
                <c:pt idx="680">
                  <c:v>567</c:v>
                </c:pt>
                <c:pt idx="681">
                  <c:v>566</c:v>
                </c:pt>
                <c:pt idx="682">
                  <c:v>565</c:v>
                </c:pt>
                <c:pt idx="683">
                  <c:v>564</c:v>
                </c:pt>
                <c:pt idx="684">
                  <c:v>563</c:v>
                </c:pt>
                <c:pt idx="685">
                  <c:v>562</c:v>
                </c:pt>
                <c:pt idx="686">
                  <c:v>561</c:v>
                </c:pt>
                <c:pt idx="687">
                  <c:v>560</c:v>
                </c:pt>
                <c:pt idx="688">
                  <c:v>559</c:v>
                </c:pt>
                <c:pt idx="689">
                  <c:v>558</c:v>
                </c:pt>
                <c:pt idx="690">
                  <c:v>557</c:v>
                </c:pt>
                <c:pt idx="691">
                  <c:v>556</c:v>
                </c:pt>
                <c:pt idx="692">
                  <c:v>555</c:v>
                </c:pt>
                <c:pt idx="693">
                  <c:v>554</c:v>
                </c:pt>
                <c:pt idx="694">
                  <c:v>553</c:v>
                </c:pt>
                <c:pt idx="695">
                  <c:v>552</c:v>
                </c:pt>
                <c:pt idx="696">
                  <c:v>551</c:v>
                </c:pt>
                <c:pt idx="697">
                  <c:v>550</c:v>
                </c:pt>
                <c:pt idx="698">
                  <c:v>549</c:v>
                </c:pt>
                <c:pt idx="699">
                  <c:v>548</c:v>
                </c:pt>
                <c:pt idx="700">
                  <c:v>547</c:v>
                </c:pt>
                <c:pt idx="701">
                  <c:v>546</c:v>
                </c:pt>
                <c:pt idx="702">
                  <c:v>545</c:v>
                </c:pt>
                <c:pt idx="703">
                  <c:v>544</c:v>
                </c:pt>
                <c:pt idx="704">
                  <c:v>543</c:v>
                </c:pt>
                <c:pt idx="705">
                  <c:v>542</c:v>
                </c:pt>
                <c:pt idx="706">
                  <c:v>541</c:v>
                </c:pt>
                <c:pt idx="707">
                  <c:v>540</c:v>
                </c:pt>
                <c:pt idx="708">
                  <c:v>539</c:v>
                </c:pt>
                <c:pt idx="709">
                  <c:v>538</c:v>
                </c:pt>
                <c:pt idx="710">
                  <c:v>537</c:v>
                </c:pt>
                <c:pt idx="711">
                  <c:v>536</c:v>
                </c:pt>
                <c:pt idx="712">
                  <c:v>535</c:v>
                </c:pt>
                <c:pt idx="713">
                  <c:v>534</c:v>
                </c:pt>
                <c:pt idx="714">
                  <c:v>533</c:v>
                </c:pt>
                <c:pt idx="715">
                  <c:v>532</c:v>
                </c:pt>
                <c:pt idx="716">
                  <c:v>531</c:v>
                </c:pt>
                <c:pt idx="717">
                  <c:v>530</c:v>
                </c:pt>
                <c:pt idx="718">
                  <c:v>529</c:v>
                </c:pt>
                <c:pt idx="719">
                  <c:v>528</c:v>
                </c:pt>
                <c:pt idx="720">
                  <c:v>527</c:v>
                </c:pt>
                <c:pt idx="721">
                  <c:v>526</c:v>
                </c:pt>
                <c:pt idx="722">
                  <c:v>525</c:v>
                </c:pt>
                <c:pt idx="723">
                  <c:v>524</c:v>
                </c:pt>
                <c:pt idx="724">
                  <c:v>523</c:v>
                </c:pt>
                <c:pt idx="725">
                  <c:v>522</c:v>
                </c:pt>
                <c:pt idx="726">
                  <c:v>521</c:v>
                </c:pt>
                <c:pt idx="727">
                  <c:v>520</c:v>
                </c:pt>
                <c:pt idx="728">
                  <c:v>519</c:v>
                </c:pt>
                <c:pt idx="729">
                  <c:v>518</c:v>
                </c:pt>
                <c:pt idx="730">
                  <c:v>517</c:v>
                </c:pt>
                <c:pt idx="731">
                  <c:v>516</c:v>
                </c:pt>
                <c:pt idx="732">
                  <c:v>515</c:v>
                </c:pt>
                <c:pt idx="733">
                  <c:v>514</c:v>
                </c:pt>
                <c:pt idx="734">
                  <c:v>513</c:v>
                </c:pt>
                <c:pt idx="735">
                  <c:v>512</c:v>
                </c:pt>
                <c:pt idx="736">
                  <c:v>511</c:v>
                </c:pt>
                <c:pt idx="737">
                  <c:v>510</c:v>
                </c:pt>
                <c:pt idx="738">
                  <c:v>509</c:v>
                </c:pt>
                <c:pt idx="739">
                  <c:v>508</c:v>
                </c:pt>
                <c:pt idx="740">
                  <c:v>507</c:v>
                </c:pt>
                <c:pt idx="741">
                  <c:v>506</c:v>
                </c:pt>
                <c:pt idx="742">
                  <c:v>505</c:v>
                </c:pt>
                <c:pt idx="743">
                  <c:v>504</c:v>
                </c:pt>
                <c:pt idx="744">
                  <c:v>503</c:v>
                </c:pt>
                <c:pt idx="745">
                  <c:v>502</c:v>
                </c:pt>
                <c:pt idx="746">
                  <c:v>501</c:v>
                </c:pt>
                <c:pt idx="747">
                  <c:v>500</c:v>
                </c:pt>
                <c:pt idx="748">
                  <c:v>499</c:v>
                </c:pt>
                <c:pt idx="749">
                  <c:v>498</c:v>
                </c:pt>
                <c:pt idx="750">
                  <c:v>497</c:v>
                </c:pt>
                <c:pt idx="751">
                  <c:v>496</c:v>
                </c:pt>
                <c:pt idx="752">
                  <c:v>495</c:v>
                </c:pt>
                <c:pt idx="753">
                  <c:v>494</c:v>
                </c:pt>
                <c:pt idx="754">
                  <c:v>493</c:v>
                </c:pt>
                <c:pt idx="755">
                  <c:v>492</c:v>
                </c:pt>
                <c:pt idx="756">
                  <c:v>491</c:v>
                </c:pt>
                <c:pt idx="757">
                  <c:v>490</c:v>
                </c:pt>
                <c:pt idx="758">
                  <c:v>489</c:v>
                </c:pt>
                <c:pt idx="759">
                  <c:v>488</c:v>
                </c:pt>
                <c:pt idx="760">
                  <c:v>487</c:v>
                </c:pt>
                <c:pt idx="761">
                  <c:v>486</c:v>
                </c:pt>
                <c:pt idx="762">
                  <c:v>485</c:v>
                </c:pt>
                <c:pt idx="763">
                  <c:v>484</c:v>
                </c:pt>
                <c:pt idx="764">
                  <c:v>483</c:v>
                </c:pt>
                <c:pt idx="765">
                  <c:v>482</c:v>
                </c:pt>
                <c:pt idx="766">
                  <c:v>481</c:v>
                </c:pt>
                <c:pt idx="767">
                  <c:v>480</c:v>
                </c:pt>
                <c:pt idx="768">
                  <c:v>479</c:v>
                </c:pt>
                <c:pt idx="769">
                  <c:v>478</c:v>
                </c:pt>
                <c:pt idx="770">
                  <c:v>477</c:v>
                </c:pt>
                <c:pt idx="771">
                  <c:v>476</c:v>
                </c:pt>
                <c:pt idx="772">
                  <c:v>475</c:v>
                </c:pt>
                <c:pt idx="773">
                  <c:v>474</c:v>
                </c:pt>
                <c:pt idx="774">
                  <c:v>473</c:v>
                </c:pt>
                <c:pt idx="775">
                  <c:v>472</c:v>
                </c:pt>
                <c:pt idx="776">
                  <c:v>471</c:v>
                </c:pt>
                <c:pt idx="777">
                  <c:v>470</c:v>
                </c:pt>
                <c:pt idx="778">
                  <c:v>469</c:v>
                </c:pt>
                <c:pt idx="779">
                  <c:v>468</c:v>
                </c:pt>
                <c:pt idx="780">
                  <c:v>467</c:v>
                </c:pt>
                <c:pt idx="781">
                  <c:v>466</c:v>
                </c:pt>
                <c:pt idx="782">
                  <c:v>465</c:v>
                </c:pt>
                <c:pt idx="783">
                  <c:v>464</c:v>
                </c:pt>
                <c:pt idx="784">
                  <c:v>463</c:v>
                </c:pt>
                <c:pt idx="785">
                  <c:v>462</c:v>
                </c:pt>
                <c:pt idx="786">
                  <c:v>461</c:v>
                </c:pt>
                <c:pt idx="787">
                  <c:v>460</c:v>
                </c:pt>
                <c:pt idx="788">
                  <c:v>459</c:v>
                </c:pt>
                <c:pt idx="789">
                  <c:v>458</c:v>
                </c:pt>
                <c:pt idx="790">
                  <c:v>457</c:v>
                </c:pt>
                <c:pt idx="791">
                  <c:v>456</c:v>
                </c:pt>
                <c:pt idx="792">
                  <c:v>455</c:v>
                </c:pt>
                <c:pt idx="793">
                  <c:v>454</c:v>
                </c:pt>
                <c:pt idx="794">
                  <c:v>453</c:v>
                </c:pt>
                <c:pt idx="795">
                  <c:v>452</c:v>
                </c:pt>
                <c:pt idx="796">
                  <c:v>451</c:v>
                </c:pt>
                <c:pt idx="797">
                  <c:v>450</c:v>
                </c:pt>
                <c:pt idx="798">
                  <c:v>449</c:v>
                </c:pt>
                <c:pt idx="799">
                  <c:v>448</c:v>
                </c:pt>
                <c:pt idx="800">
                  <c:v>447</c:v>
                </c:pt>
                <c:pt idx="801">
                  <c:v>446</c:v>
                </c:pt>
                <c:pt idx="802">
                  <c:v>445</c:v>
                </c:pt>
                <c:pt idx="803">
                  <c:v>444</c:v>
                </c:pt>
                <c:pt idx="804">
                  <c:v>443</c:v>
                </c:pt>
                <c:pt idx="805">
                  <c:v>442</c:v>
                </c:pt>
                <c:pt idx="806">
                  <c:v>441</c:v>
                </c:pt>
                <c:pt idx="807">
                  <c:v>440</c:v>
                </c:pt>
                <c:pt idx="808">
                  <c:v>439</c:v>
                </c:pt>
                <c:pt idx="809">
                  <c:v>438</c:v>
                </c:pt>
                <c:pt idx="810">
                  <c:v>437</c:v>
                </c:pt>
                <c:pt idx="811">
                  <c:v>436</c:v>
                </c:pt>
                <c:pt idx="812">
                  <c:v>435</c:v>
                </c:pt>
                <c:pt idx="813">
                  <c:v>434</c:v>
                </c:pt>
                <c:pt idx="814">
                  <c:v>433</c:v>
                </c:pt>
                <c:pt idx="815">
                  <c:v>432</c:v>
                </c:pt>
                <c:pt idx="816">
                  <c:v>431</c:v>
                </c:pt>
                <c:pt idx="817">
                  <c:v>430</c:v>
                </c:pt>
                <c:pt idx="818">
                  <c:v>429</c:v>
                </c:pt>
                <c:pt idx="819">
                  <c:v>428</c:v>
                </c:pt>
                <c:pt idx="820">
                  <c:v>427</c:v>
                </c:pt>
                <c:pt idx="821">
                  <c:v>426</c:v>
                </c:pt>
                <c:pt idx="822">
                  <c:v>425</c:v>
                </c:pt>
                <c:pt idx="823">
                  <c:v>424</c:v>
                </c:pt>
                <c:pt idx="824">
                  <c:v>423</c:v>
                </c:pt>
                <c:pt idx="825">
                  <c:v>422</c:v>
                </c:pt>
                <c:pt idx="826">
                  <c:v>421</c:v>
                </c:pt>
                <c:pt idx="827">
                  <c:v>420</c:v>
                </c:pt>
                <c:pt idx="828">
                  <c:v>419</c:v>
                </c:pt>
                <c:pt idx="829">
                  <c:v>418</c:v>
                </c:pt>
                <c:pt idx="830">
                  <c:v>417</c:v>
                </c:pt>
                <c:pt idx="831">
                  <c:v>416</c:v>
                </c:pt>
                <c:pt idx="832">
                  <c:v>415</c:v>
                </c:pt>
                <c:pt idx="833">
                  <c:v>414</c:v>
                </c:pt>
                <c:pt idx="834">
                  <c:v>413</c:v>
                </c:pt>
                <c:pt idx="835">
                  <c:v>412</c:v>
                </c:pt>
                <c:pt idx="836">
                  <c:v>411</c:v>
                </c:pt>
                <c:pt idx="837">
                  <c:v>410</c:v>
                </c:pt>
                <c:pt idx="838">
                  <c:v>409</c:v>
                </c:pt>
                <c:pt idx="839">
                  <c:v>408</c:v>
                </c:pt>
                <c:pt idx="840">
                  <c:v>407</c:v>
                </c:pt>
                <c:pt idx="841">
                  <c:v>406</c:v>
                </c:pt>
                <c:pt idx="842">
                  <c:v>405</c:v>
                </c:pt>
                <c:pt idx="843">
                  <c:v>404</c:v>
                </c:pt>
                <c:pt idx="844">
                  <c:v>403</c:v>
                </c:pt>
                <c:pt idx="845">
                  <c:v>402</c:v>
                </c:pt>
                <c:pt idx="846">
                  <c:v>401</c:v>
                </c:pt>
                <c:pt idx="847">
                  <c:v>400</c:v>
                </c:pt>
                <c:pt idx="848">
                  <c:v>399</c:v>
                </c:pt>
                <c:pt idx="849">
                  <c:v>398</c:v>
                </c:pt>
                <c:pt idx="850">
                  <c:v>397</c:v>
                </c:pt>
                <c:pt idx="851">
                  <c:v>396</c:v>
                </c:pt>
                <c:pt idx="852">
                  <c:v>395</c:v>
                </c:pt>
                <c:pt idx="853">
                  <c:v>394</c:v>
                </c:pt>
                <c:pt idx="854">
                  <c:v>393</c:v>
                </c:pt>
                <c:pt idx="855">
                  <c:v>392</c:v>
                </c:pt>
                <c:pt idx="856">
                  <c:v>391</c:v>
                </c:pt>
                <c:pt idx="857">
                  <c:v>390</c:v>
                </c:pt>
                <c:pt idx="858">
                  <c:v>389</c:v>
                </c:pt>
                <c:pt idx="859">
                  <c:v>388</c:v>
                </c:pt>
                <c:pt idx="860">
                  <c:v>387</c:v>
                </c:pt>
                <c:pt idx="861">
                  <c:v>386</c:v>
                </c:pt>
                <c:pt idx="862">
                  <c:v>385</c:v>
                </c:pt>
                <c:pt idx="863">
                  <c:v>384</c:v>
                </c:pt>
                <c:pt idx="864">
                  <c:v>383</c:v>
                </c:pt>
                <c:pt idx="865">
                  <c:v>382</c:v>
                </c:pt>
                <c:pt idx="866">
                  <c:v>381</c:v>
                </c:pt>
                <c:pt idx="867">
                  <c:v>380</c:v>
                </c:pt>
                <c:pt idx="868">
                  <c:v>379</c:v>
                </c:pt>
                <c:pt idx="869">
                  <c:v>378</c:v>
                </c:pt>
                <c:pt idx="870">
                  <c:v>377</c:v>
                </c:pt>
                <c:pt idx="871">
                  <c:v>376</c:v>
                </c:pt>
                <c:pt idx="872">
                  <c:v>375</c:v>
                </c:pt>
                <c:pt idx="873">
                  <c:v>374</c:v>
                </c:pt>
                <c:pt idx="874">
                  <c:v>373</c:v>
                </c:pt>
                <c:pt idx="875">
                  <c:v>372</c:v>
                </c:pt>
                <c:pt idx="876">
                  <c:v>371</c:v>
                </c:pt>
                <c:pt idx="877">
                  <c:v>370</c:v>
                </c:pt>
                <c:pt idx="878">
                  <c:v>369</c:v>
                </c:pt>
                <c:pt idx="879">
                  <c:v>368</c:v>
                </c:pt>
                <c:pt idx="880">
                  <c:v>367</c:v>
                </c:pt>
                <c:pt idx="881">
                  <c:v>366</c:v>
                </c:pt>
                <c:pt idx="882">
                  <c:v>365</c:v>
                </c:pt>
                <c:pt idx="883">
                  <c:v>364</c:v>
                </c:pt>
                <c:pt idx="884">
                  <c:v>363</c:v>
                </c:pt>
                <c:pt idx="885">
                  <c:v>362</c:v>
                </c:pt>
                <c:pt idx="886">
                  <c:v>361</c:v>
                </c:pt>
                <c:pt idx="887">
                  <c:v>360</c:v>
                </c:pt>
                <c:pt idx="888">
                  <c:v>359</c:v>
                </c:pt>
                <c:pt idx="889">
                  <c:v>358</c:v>
                </c:pt>
                <c:pt idx="890">
                  <c:v>357</c:v>
                </c:pt>
                <c:pt idx="891">
                  <c:v>356</c:v>
                </c:pt>
                <c:pt idx="892">
                  <c:v>355</c:v>
                </c:pt>
                <c:pt idx="893">
                  <c:v>354</c:v>
                </c:pt>
                <c:pt idx="894">
                  <c:v>353</c:v>
                </c:pt>
                <c:pt idx="895">
                  <c:v>352</c:v>
                </c:pt>
                <c:pt idx="896">
                  <c:v>351</c:v>
                </c:pt>
                <c:pt idx="897">
                  <c:v>350</c:v>
                </c:pt>
                <c:pt idx="898">
                  <c:v>349</c:v>
                </c:pt>
                <c:pt idx="899">
                  <c:v>348</c:v>
                </c:pt>
                <c:pt idx="900">
                  <c:v>347</c:v>
                </c:pt>
                <c:pt idx="901">
                  <c:v>346</c:v>
                </c:pt>
                <c:pt idx="902">
                  <c:v>345</c:v>
                </c:pt>
                <c:pt idx="903">
                  <c:v>344</c:v>
                </c:pt>
                <c:pt idx="904">
                  <c:v>343</c:v>
                </c:pt>
                <c:pt idx="905">
                  <c:v>342</c:v>
                </c:pt>
                <c:pt idx="906">
                  <c:v>341</c:v>
                </c:pt>
                <c:pt idx="907">
                  <c:v>340</c:v>
                </c:pt>
                <c:pt idx="908">
                  <c:v>339</c:v>
                </c:pt>
                <c:pt idx="909">
                  <c:v>338</c:v>
                </c:pt>
                <c:pt idx="910">
                  <c:v>337</c:v>
                </c:pt>
                <c:pt idx="911">
                  <c:v>336</c:v>
                </c:pt>
                <c:pt idx="912">
                  <c:v>335</c:v>
                </c:pt>
                <c:pt idx="913">
                  <c:v>334</c:v>
                </c:pt>
                <c:pt idx="914">
                  <c:v>333</c:v>
                </c:pt>
                <c:pt idx="915">
                  <c:v>332</c:v>
                </c:pt>
                <c:pt idx="916">
                  <c:v>331</c:v>
                </c:pt>
                <c:pt idx="917">
                  <c:v>330</c:v>
                </c:pt>
                <c:pt idx="918">
                  <c:v>329</c:v>
                </c:pt>
                <c:pt idx="919">
                  <c:v>328</c:v>
                </c:pt>
                <c:pt idx="920">
                  <c:v>327</c:v>
                </c:pt>
                <c:pt idx="921">
                  <c:v>326</c:v>
                </c:pt>
                <c:pt idx="922">
                  <c:v>325</c:v>
                </c:pt>
                <c:pt idx="923">
                  <c:v>324</c:v>
                </c:pt>
                <c:pt idx="924">
                  <c:v>323</c:v>
                </c:pt>
                <c:pt idx="925">
                  <c:v>322</c:v>
                </c:pt>
                <c:pt idx="926">
                  <c:v>321</c:v>
                </c:pt>
                <c:pt idx="927">
                  <c:v>320</c:v>
                </c:pt>
                <c:pt idx="928">
                  <c:v>319</c:v>
                </c:pt>
                <c:pt idx="929">
                  <c:v>318</c:v>
                </c:pt>
                <c:pt idx="930">
                  <c:v>317</c:v>
                </c:pt>
                <c:pt idx="931">
                  <c:v>316</c:v>
                </c:pt>
                <c:pt idx="932">
                  <c:v>315</c:v>
                </c:pt>
                <c:pt idx="933">
                  <c:v>314</c:v>
                </c:pt>
                <c:pt idx="934">
                  <c:v>313</c:v>
                </c:pt>
                <c:pt idx="935">
                  <c:v>312</c:v>
                </c:pt>
                <c:pt idx="936">
                  <c:v>311</c:v>
                </c:pt>
                <c:pt idx="937">
                  <c:v>310</c:v>
                </c:pt>
                <c:pt idx="938">
                  <c:v>309</c:v>
                </c:pt>
                <c:pt idx="939">
                  <c:v>308</c:v>
                </c:pt>
                <c:pt idx="940">
                  <c:v>307</c:v>
                </c:pt>
                <c:pt idx="941">
                  <c:v>306</c:v>
                </c:pt>
                <c:pt idx="942">
                  <c:v>305</c:v>
                </c:pt>
                <c:pt idx="943">
                  <c:v>304</c:v>
                </c:pt>
                <c:pt idx="944">
                  <c:v>303</c:v>
                </c:pt>
                <c:pt idx="945">
                  <c:v>302</c:v>
                </c:pt>
                <c:pt idx="946">
                  <c:v>301</c:v>
                </c:pt>
                <c:pt idx="947">
                  <c:v>300</c:v>
                </c:pt>
                <c:pt idx="948">
                  <c:v>299</c:v>
                </c:pt>
                <c:pt idx="949">
                  <c:v>298</c:v>
                </c:pt>
                <c:pt idx="950">
                  <c:v>297</c:v>
                </c:pt>
                <c:pt idx="951">
                  <c:v>296</c:v>
                </c:pt>
                <c:pt idx="952">
                  <c:v>295</c:v>
                </c:pt>
                <c:pt idx="953">
                  <c:v>294</c:v>
                </c:pt>
                <c:pt idx="954">
                  <c:v>293</c:v>
                </c:pt>
                <c:pt idx="955">
                  <c:v>292</c:v>
                </c:pt>
                <c:pt idx="956">
                  <c:v>291</c:v>
                </c:pt>
                <c:pt idx="957">
                  <c:v>290</c:v>
                </c:pt>
                <c:pt idx="958">
                  <c:v>289</c:v>
                </c:pt>
                <c:pt idx="959">
                  <c:v>288</c:v>
                </c:pt>
                <c:pt idx="960">
                  <c:v>287</c:v>
                </c:pt>
                <c:pt idx="961">
                  <c:v>286</c:v>
                </c:pt>
                <c:pt idx="962">
                  <c:v>285</c:v>
                </c:pt>
                <c:pt idx="963">
                  <c:v>284</c:v>
                </c:pt>
                <c:pt idx="964">
                  <c:v>283</c:v>
                </c:pt>
                <c:pt idx="965">
                  <c:v>282</c:v>
                </c:pt>
                <c:pt idx="966">
                  <c:v>281</c:v>
                </c:pt>
                <c:pt idx="967">
                  <c:v>280</c:v>
                </c:pt>
                <c:pt idx="968">
                  <c:v>279</c:v>
                </c:pt>
                <c:pt idx="969">
                  <c:v>278</c:v>
                </c:pt>
                <c:pt idx="970">
                  <c:v>277</c:v>
                </c:pt>
                <c:pt idx="971">
                  <c:v>276</c:v>
                </c:pt>
                <c:pt idx="972">
                  <c:v>275</c:v>
                </c:pt>
                <c:pt idx="973">
                  <c:v>274</c:v>
                </c:pt>
                <c:pt idx="974">
                  <c:v>273</c:v>
                </c:pt>
                <c:pt idx="975">
                  <c:v>272</c:v>
                </c:pt>
                <c:pt idx="976">
                  <c:v>271</c:v>
                </c:pt>
                <c:pt idx="977">
                  <c:v>270</c:v>
                </c:pt>
                <c:pt idx="978">
                  <c:v>269</c:v>
                </c:pt>
                <c:pt idx="979">
                  <c:v>268</c:v>
                </c:pt>
                <c:pt idx="980">
                  <c:v>267</c:v>
                </c:pt>
                <c:pt idx="981">
                  <c:v>266</c:v>
                </c:pt>
                <c:pt idx="982">
                  <c:v>265</c:v>
                </c:pt>
                <c:pt idx="983">
                  <c:v>264</c:v>
                </c:pt>
                <c:pt idx="984">
                  <c:v>263</c:v>
                </c:pt>
                <c:pt idx="985">
                  <c:v>262</c:v>
                </c:pt>
                <c:pt idx="986">
                  <c:v>261</c:v>
                </c:pt>
                <c:pt idx="987">
                  <c:v>260</c:v>
                </c:pt>
                <c:pt idx="988">
                  <c:v>259</c:v>
                </c:pt>
                <c:pt idx="989">
                  <c:v>258</c:v>
                </c:pt>
                <c:pt idx="990">
                  <c:v>257</c:v>
                </c:pt>
                <c:pt idx="991">
                  <c:v>256</c:v>
                </c:pt>
                <c:pt idx="992">
                  <c:v>255</c:v>
                </c:pt>
                <c:pt idx="993">
                  <c:v>254</c:v>
                </c:pt>
                <c:pt idx="994">
                  <c:v>253</c:v>
                </c:pt>
                <c:pt idx="995">
                  <c:v>252</c:v>
                </c:pt>
                <c:pt idx="996">
                  <c:v>251</c:v>
                </c:pt>
                <c:pt idx="997">
                  <c:v>250</c:v>
                </c:pt>
                <c:pt idx="998">
                  <c:v>249</c:v>
                </c:pt>
                <c:pt idx="999">
                  <c:v>248</c:v>
                </c:pt>
                <c:pt idx="1000">
                  <c:v>247</c:v>
                </c:pt>
                <c:pt idx="1001">
                  <c:v>246</c:v>
                </c:pt>
                <c:pt idx="1002">
                  <c:v>245</c:v>
                </c:pt>
                <c:pt idx="1003">
                  <c:v>244</c:v>
                </c:pt>
                <c:pt idx="1004">
                  <c:v>243</c:v>
                </c:pt>
                <c:pt idx="1005">
                  <c:v>242</c:v>
                </c:pt>
                <c:pt idx="1006">
                  <c:v>241</c:v>
                </c:pt>
                <c:pt idx="1007">
                  <c:v>240</c:v>
                </c:pt>
                <c:pt idx="1008">
                  <c:v>239</c:v>
                </c:pt>
                <c:pt idx="1009">
                  <c:v>238</c:v>
                </c:pt>
                <c:pt idx="1010">
                  <c:v>237</c:v>
                </c:pt>
                <c:pt idx="1011">
                  <c:v>236</c:v>
                </c:pt>
                <c:pt idx="1012">
                  <c:v>235</c:v>
                </c:pt>
                <c:pt idx="1013">
                  <c:v>234</c:v>
                </c:pt>
                <c:pt idx="1014">
                  <c:v>233</c:v>
                </c:pt>
                <c:pt idx="1015">
                  <c:v>232</c:v>
                </c:pt>
                <c:pt idx="1016">
                  <c:v>231</c:v>
                </c:pt>
                <c:pt idx="1017">
                  <c:v>230</c:v>
                </c:pt>
                <c:pt idx="1018">
                  <c:v>229</c:v>
                </c:pt>
                <c:pt idx="1019">
                  <c:v>228</c:v>
                </c:pt>
                <c:pt idx="1020">
                  <c:v>227</c:v>
                </c:pt>
                <c:pt idx="1021">
                  <c:v>226</c:v>
                </c:pt>
                <c:pt idx="1022">
                  <c:v>225</c:v>
                </c:pt>
                <c:pt idx="1023">
                  <c:v>224</c:v>
                </c:pt>
                <c:pt idx="1024">
                  <c:v>223</c:v>
                </c:pt>
                <c:pt idx="1025">
                  <c:v>222</c:v>
                </c:pt>
                <c:pt idx="1026">
                  <c:v>221</c:v>
                </c:pt>
                <c:pt idx="1027">
                  <c:v>220</c:v>
                </c:pt>
                <c:pt idx="1028">
                  <c:v>219</c:v>
                </c:pt>
                <c:pt idx="1029">
                  <c:v>218</c:v>
                </c:pt>
                <c:pt idx="1030">
                  <c:v>217</c:v>
                </c:pt>
                <c:pt idx="1031">
                  <c:v>216</c:v>
                </c:pt>
                <c:pt idx="1032">
                  <c:v>215</c:v>
                </c:pt>
                <c:pt idx="1033">
                  <c:v>214</c:v>
                </c:pt>
                <c:pt idx="1034">
                  <c:v>213</c:v>
                </c:pt>
                <c:pt idx="1035">
                  <c:v>212</c:v>
                </c:pt>
                <c:pt idx="1036">
                  <c:v>211</c:v>
                </c:pt>
                <c:pt idx="1037">
                  <c:v>210</c:v>
                </c:pt>
                <c:pt idx="1038">
                  <c:v>209</c:v>
                </c:pt>
                <c:pt idx="1039">
                  <c:v>208</c:v>
                </c:pt>
                <c:pt idx="1040">
                  <c:v>207</c:v>
                </c:pt>
                <c:pt idx="1041">
                  <c:v>206</c:v>
                </c:pt>
                <c:pt idx="1042">
                  <c:v>205</c:v>
                </c:pt>
                <c:pt idx="1043">
                  <c:v>204</c:v>
                </c:pt>
                <c:pt idx="1044">
                  <c:v>203</c:v>
                </c:pt>
                <c:pt idx="1045">
                  <c:v>202</c:v>
                </c:pt>
                <c:pt idx="1046">
                  <c:v>201</c:v>
                </c:pt>
                <c:pt idx="1047">
                  <c:v>200</c:v>
                </c:pt>
                <c:pt idx="1048">
                  <c:v>199</c:v>
                </c:pt>
                <c:pt idx="1049">
                  <c:v>198</c:v>
                </c:pt>
                <c:pt idx="1050">
                  <c:v>197</c:v>
                </c:pt>
                <c:pt idx="1051">
                  <c:v>196</c:v>
                </c:pt>
                <c:pt idx="1052">
                  <c:v>195</c:v>
                </c:pt>
                <c:pt idx="1053">
                  <c:v>194</c:v>
                </c:pt>
                <c:pt idx="1054">
                  <c:v>193</c:v>
                </c:pt>
                <c:pt idx="1055">
                  <c:v>192</c:v>
                </c:pt>
                <c:pt idx="1056">
                  <c:v>191</c:v>
                </c:pt>
                <c:pt idx="1057">
                  <c:v>190</c:v>
                </c:pt>
                <c:pt idx="1058">
                  <c:v>189</c:v>
                </c:pt>
                <c:pt idx="1059">
                  <c:v>188</c:v>
                </c:pt>
                <c:pt idx="1060">
                  <c:v>187</c:v>
                </c:pt>
                <c:pt idx="1061">
                  <c:v>186</c:v>
                </c:pt>
                <c:pt idx="1062">
                  <c:v>185</c:v>
                </c:pt>
                <c:pt idx="1063">
                  <c:v>184</c:v>
                </c:pt>
                <c:pt idx="1064">
                  <c:v>183</c:v>
                </c:pt>
                <c:pt idx="1065">
                  <c:v>182</c:v>
                </c:pt>
                <c:pt idx="1066">
                  <c:v>181</c:v>
                </c:pt>
                <c:pt idx="1067">
                  <c:v>180</c:v>
                </c:pt>
                <c:pt idx="1068">
                  <c:v>179</c:v>
                </c:pt>
                <c:pt idx="1069">
                  <c:v>178</c:v>
                </c:pt>
                <c:pt idx="1070">
                  <c:v>177</c:v>
                </c:pt>
                <c:pt idx="1071">
                  <c:v>176</c:v>
                </c:pt>
                <c:pt idx="1072">
                  <c:v>175</c:v>
                </c:pt>
                <c:pt idx="1073">
                  <c:v>174</c:v>
                </c:pt>
                <c:pt idx="1074">
                  <c:v>173</c:v>
                </c:pt>
                <c:pt idx="1075">
                  <c:v>172</c:v>
                </c:pt>
                <c:pt idx="1076">
                  <c:v>171</c:v>
                </c:pt>
                <c:pt idx="1077">
                  <c:v>170</c:v>
                </c:pt>
                <c:pt idx="1078">
                  <c:v>169</c:v>
                </c:pt>
                <c:pt idx="1079">
                  <c:v>168</c:v>
                </c:pt>
                <c:pt idx="1080">
                  <c:v>167</c:v>
                </c:pt>
                <c:pt idx="1081">
                  <c:v>166</c:v>
                </c:pt>
                <c:pt idx="1082">
                  <c:v>165</c:v>
                </c:pt>
                <c:pt idx="1083">
                  <c:v>164</c:v>
                </c:pt>
                <c:pt idx="1084">
                  <c:v>163</c:v>
                </c:pt>
                <c:pt idx="1085">
                  <c:v>162</c:v>
                </c:pt>
                <c:pt idx="1086">
                  <c:v>161</c:v>
                </c:pt>
                <c:pt idx="1087">
                  <c:v>160</c:v>
                </c:pt>
                <c:pt idx="1088">
                  <c:v>159</c:v>
                </c:pt>
                <c:pt idx="1089">
                  <c:v>158</c:v>
                </c:pt>
                <c:pt idx="1090">
                  <c:v>157</c:v>
                </c:pt>
                <c:pt idx="1091">
                  <c:v>156</c:v>
                </c:pt>
                <c:pt idx="1092">
                  <c:v>155</c:v>
                </c:pt>
                <c:pt idx="1093">
                  <c:v>154</c:v>
                </c:pt>
                <c:pt idx="1094">
                  <c:v>153</c:v>
                </c:pt>
                <c:pt idx="1095">
                  <c:v>152</c:v>
                </c:pt>
                <c:pt idx="1096">
                  <c:v>151</c:v>
                </c:pt>
                <c:pt idx="1097">
                  <c:v>150</c:v>
                </c:pt>
                <c:pt idx="1098">
                  <c:v>149</c:v>
                </c:pt>
                <c:pt idx="1099">
                  <c:v>148</c:v>
                </c:pt>
                <c:pt idx="1100">
                  <c:v>147</c:v>
                </c:pt>
                <c:pt idx="1101">
                  <c:v>146</c:v>
                </c:pt>
                <c:pt idx="1102">
                  <c:v>145</c:v>
                </c:pt>
                <c:pt idx="1103">
                  <c:v>144</c:v>
                </c:pt>
                <c:pt idx="1104">
                  <c:v>143</c:v>
                </c:pt>
                <c:pt idx="1105">
                  <c:v>142</c:v>
                </c:pt>
                <c:pt idx="1106">
                  <c:v>141</c:v>
                </c:pt>
                <c:pt idx="1107">
                  <c:v>140</c:v>
                </c:pt>
                <c:pt idx="1108">
                  <c:v>139</c:v>
                </c:pt>
                <c:pt idx="1109">
                  <c:v>138</c:v>
                </c:pt>
                <c:pt idx="1110">
                  <c:v>137</c:v>
                </c:pt>
                <c:pt idx="1111">
                  <c:v>136</c:v>
                </c:pt>
                <c:pt idx="1112">
                  <c:v>135</c:v>
                </c:pt>
                <c:pt idx="1113">
                  <c:v>134</c:v>
                </c:pt>
                <c:pt idx="1114">
                  <c:v>133</c:v>
                </c:pt>
                <c:pt idx="1115">
                  <c:v>132</c:v>
                </c:pt>
                <c:pt idx="1116">
                  <c:v>131</c:v>
                </c:pt>
                <c:pt idx="1117">
                  <c:v>130</c:v>
                </c:pt>
                <c:pt idx="1118">
                  <c:v>129</c:v>
                </c:pt>
                <c:pt idx="1119">
                  <c:v>128</c:v>
                </c:pt>
                <c:pt idx="1120">
                  <c:v>127</c:v>
                </c:pt>
                <c:pt idx="1121">
                  <c:v>126</c:v>
                </c:pt>
                <c:pt idx="1122">
                  <c:v>125</c:v>
                </c:pt>
                <c:pt idx="1123">
                  <c:v>124</c:v>
                </c:pt>
                <c:pt idx="1124">
                  <c:v>123</c:v>
                </c:pt>
                <c:pt idx="1125">
                  <c:v>122</c:v>
                </c:pt>
                <c:pt idx="1126">
                  <c:v>121</c:v>
                </c:pt>
                <c:pt idx="1127">
                  <c:v>120</c:v>
                </c:pt>
                <c:pt idx="1128">
                  <c:v>119</c:v>
                </c:pt>
                <c:pt idx="1129">
                  <c:v>118</c:v>
                </c:pt>
                <c:pt idx="1130">
                  <c:v>117</c:v>
                </c:pt>
                <c:pt idx="1131">
                  <c:v>116</c:v>
                </c:pt>
                <c:pt idx="1132">
                  <c:v>115</c:v>
                </c:pt>
                <c:pt idx="1133">
                  <c:v>114</c:v>
                </c:pt>
                <c:pt idx="1134">
                  <c:v>113</c:v>
                </c:pt>
                <c:pt idx="1135">
                  <c:v>112</c:v>
                </c:pt>
                <c:pt idx="1136">
                  <c:v>111</c:v>
                </c:pt>
                <c:pt idx="1137">
                  <c:v>110</c:v>
                </c:pt>
                <c:pt idx="1138">
                  <c:v>109</c:v>
                </c:pt>
                <c:pt idx="1139">
                  <c:v>108</c:v>
                </c:pt>
                <c:pt idx="1140">
                  <c:v>107</c:v>
                </c:pt>
                <c:pt idx="1141">
                  <c:v>106</c:v>
                </c:pt>
                <c:pt idx="1142">
                  <c:v>105</c:v>
                </c:pt>
                <c:pt idx="1143">
                  <c:v>104</c:v>
                </c:pt>
                <c:pt idx="1144">
                  <c:v>103</c:v>
                </c:pt>
                <c:pt idx="1145">
                  <c:v>102</c:v>
                </c:pt>
                <c:pt idx="1146">
                  <c:v>101</c:v>
                </c:pt>
                <c:pt idx="1147">
                  <c:v>100</c:v>
                </c:pt>
                <c:pt idx="1148">
                  <c:v>99</c:v>
                </c:pt>
                <c:pt idx="1149">
                  <c:v>98</c:v>
                </c:pt>
                <c:pt idx="1150">
                  <c:v>97</c:v>
                </c:pt>
                <c:pt idx="1151">
                  <c:v>96</c:v>
                </c:pt>
                <c:pt idx="1152">
                  <c:v>95</c:v>
                </c:pt>
                <c:pt idx="1153">
                  <c:v>94</c:v>
                </c:pt>
                <c:pt idx="1154">
                  <c:v>93</c:v>
                </c:pt>
                <c:pt idx="1155">
                  <c:v>92</c:v>
                </c:pt>
                <c:pt idx="1156">
                  <c:v>91</c:v>
                </c:pt>
                <c:pt idx="1157">
                  <c:v>90</c:v>
                </c:pt>
                <c:pt idx="1158">
                  <c:v>89</c:v>
                </c:pt>
                <c:pt idx="1159">
                  <c:v>88</c:v>
                </c:pt>
                <c:pt idx="1160">
                  <c:v>87</c:v>
                </c:pt>
                <c:pt idx="1161">
                  <c:v>86</c:v>
                </c:pt>
                <c:pt idx="1162">
                  <c:v>85</c:v>
                </c:pt>
                <c:pt idx="1163">
                  <c:v>84</c:v>
                </c:pt>
                <c:pt idx="1164">
                  <c:v>83</c:v>
                </c:pt>
                <c:pt idx="1165">
                  <c:v>82</c:v>
                </c:pt>
                <c:pt idx="1166">
                  <c:v>81</c:v>
                </c:pt>
                <c:pt idx="1167">
                  <c:v>80</c:v>
                </c:pt>
                <c:pt idx="1168">
                  <c:v>79</c:v>
                </c:pt>
                <c:pt idx="1169">
                  <c:v>78</c:v>
                </c:pt>
                <c:pt idx="1170">
                  <c:v>77</c:v>
                </c:pt>
                <c:pt idx="1171">
                  <c:v>76</c:v>
                </c:pt>
                <c:pt idx="1172">
                  <c:v>75</c:v>
                </c:pt>
                <c:pt idx="1173">
                  <c:v>74</c:v>
                </c:pt>
                <c:pt idx="1174">
                  <c:v>73</c:v>
                </c:pt>
                <c:pt idx="1175">
                  <c:v>72</c:v>
                </c:pt>
                <c:pt idx="1176">
                  <c:v>71</c:v>
                </c:pt>
                <c:pt idx="1177">
                  <c:v>70</c:v>
                </c:pt>
                <c:pt idx="1178">
                  <c:v>69</c:v>
                </c:pt>
                <c:pt idx="1179">
                  <c:v>68</c:v>
                </c:pt>
                <c:pt idx="1180">
                  <c:v>67</c:v>
                </c:pt>
                <c:pt idx="1181">
                  <c:v>66</c:v>
                </c:pt>
                <c:pt idx="1182">
                  <c:v>65</c:v>
                </c:pt>
                <c:pt idx="1183">
                  <c:v>64</c:v>
                </c:pt>
                <c:pt idx="1184">
                  <c:v>63</c:v>
                </c:pt>
                <c:pt idx="1185">
                  <c:v>62</c:v>
                </c:pt>
                <c:pt idx="1186">
                  <c:v>61</c:v>
                </c:pt>
                <c:pt idx="1187">
                  <c:v>60</c:v>
                </c:pt>
                <c:pt idx="1188">
                  <c:v>59</c:v>
                </c:pt>
                <c:pt idx="1189">
                  <c:v>58</c:v>
                </c:pt>
                <c:pt idx="1190">
                  <c:v>57</c:v>
                </c:pt>
                <c:pt idx="1191">
                  <c:v>56</c:v>
                </c:pt>
                <c:pt idx="1192">
                  <c:v>55</c:v>
                </c:pt>
              </c:numCache>
            </c:numRef>
          </c:yVal>
          <c:smooth val="1"/>
        </c:ser>
        <c:ser>
          <c:idx val="1"/>
          <c:order val="1"/>
          <c:tx>
            <c:v>F at L/F</c:v>
          </c:tx>
          <c:marker>
            <c:symbol val="none"/>
          </c:marker>
          <c:xVal>
            <c:numRef>
              <c:f>Sheet1!$C$354:$C$1546</c:f>
              <c:numCache>
                <c:formatCode>General</c:formatCode>
                <c:ptCount val="1193"/>
                <c:pt idx="0">
                  <c:v>0.99703816256189604</c:v>
                </c:pt>
                <c:pt idx="1">
                  <c:v>0.99607082226361698</c:v>
                </c:pt>
                <c:pt idx="2">
                  <c:v>0.995113470565131</c:v>
                </c:pt>
                <c:pt idx="3">
                  <c:v>0.99416612433941498</c:v>
                </c:pt>
                <c:pt idx="4">
                  <c:v>0.99322880972019301</c:v>
                </c:pt>
                <c:pt idx="5">
                  <c:v>0.99230153751042705</c:v>
                </c:pt>
                <c:pt idx="6">
                  <c:v>0.991384324555458</c:v>
                </c:pt>
                <c:pt idx="7">
                  <c:v>0.99047718805417595</c:v>
                </c:pt>
                <c:pt idx="8">
                  <c:v>0.98958014557739404</c:v>
                </c:pt>
                <c:pt idx="9">
                  <c:v>0.98869321508812102</c:v>
                </c:pt>
                <c:pt idx="10">
                  <c:v>0.98781641496391803</c:v>
                </c:pt>
                <c:pt idx="11">
                  <c:v>0.98694976402150503</c:v>
                </c:pt>
                <c:pt idx="12">
                  <c:v>0.98609328154384701</c:v>
                </c:pt>
                <c:pt idx="13">
                  <c:v>0.98524698730992399</c:v>
                </c:pt>
                <c:pt idx="14">
                  <c:v>0.98441090162745903</c:v>
                </c:pt>
                <c:pt idx="15">
                  <c:v>0.98358504536887104</c:v>
                </c:pt>
                <c:pt idx="16">
                  <c:v>0.98276944001077904</c:v>
                </c:pt>
                <c:pt idx="17">
                  <c:v>0.98196410767740805</c:v>
                </c:pt>
                <c:pt idx="18">
                  <c:v>0.98116907118829499</c:v>
                </c:pt>
                <c:pt idx="19">
                  <c:v>0.98038435411074198</c:v>
                </c:pt>
                <c:pt idx="20">
                  <c:v>0.97960998081751904</c:v>
                </c:pt>
                <c:pt idx="21">
                  <c:v>0.97884597655039096</c:v>
                </c:pt>
                <c:pt idx="22">
                  <c:v>0.97809236749011796</c:v>
                </c:pt>
                <c:pt idx="23">
                  <c:v>0.97734918083365796</c:v>
                </c:pt>
                <c:pt idx="24">
                  <c:v>0.976616444879431</c:v>
                </c:pt>
                <c:pt idx="25">
                  <c:v>0.97589418912158599</c:v>
                </c:pt>
                <c:pt idx="26">
                  <c:v>0.97518244435440504</c:v>
                </c:pt>
                <c:pt idx="27">
                  <c:v>0.974481242788101</c:v>
                </c:pt>
                <c:pt idx="28">
                  <c:v>0.973790618177513</c:v>
                </c:pt>
                <c:pt idx="29">
                  <c:v>0.973110605965396</c:v>
                </c:pt>
                <c:pt idx="30">
                  <c:v>0.97244124344234695</c:v>
                </c:pt>
                <c:pt idx="31">
                  <c:v>0.97178256992569001</c:v>
                </c:pt>
                <c:pt idx="32">
                  <c:v>0.97113462696013597</c:v>
                </c:pt>
                <c:pt idx="33">
                  <c:v>0.97049745854348002</c:v>
                </c:pt>
                <c:pt idx="34">
                  <c:v>0.96987111138126902</c:v>
                </c:pt>
                <c:pt idx="35">
                  <c:v>0.96925563517512103</c:v>
                </c:pt>
                <c:pt idx="36">
                  <c:v>0.96865108295035796</c:v>
                </c:pt>
                <c:pt idx="37">
                  <c:v>0.96805751142978602</c:v>
                </c:pt>
                <c:pt idx="38">
                  <c:v>0.96747498146198296</c:v>
                </c:pt>
                <c:pt idx="39">
                  <c:v>0.96690355851439502</c:v>
                </c:pt>
                <c:pt idx="40">
                  <c:v>0.96634331324393996</c:v>
                </c:pt>
                <c:pt idx="41">
                  <c:v>0.96579432216109495</c:v>
                </c:pt>
                <c:pt idx="42">
                  <c:v>0.96525666840753399</c:v>
                </c:pt>
                <c:pt idx="43">
                  <c:v>0.96473044267297803</c:v>
                </c:pt>
                <c:pt idx="44">
                  <c:v>0.96421574428428103</c:v>
                </c:pt>
                <c:pt idx="45">
                  <c:v>0.96371268250991604</c:v>
                </c:pt>
                <c:pt idx="46">
                  <c:v>0.96322137813690101</c:v>
                </c:pt>
                <c:pt idx="47">
                  <c:v>0.962741965396813</c:v>
                </c:pt>
                <c:pt idx="48">
                  <c:v>0.96227459434551699</c:v>
                </c:pt>
                <c:pt idx="49">
                  <c:v>0.96181943384219604</c:v>
                </c:pt>
                <c:pt idx="50">
                  <c:v>0.96137667533453597</c:v>
                </c:pt>
                <c:pt idx="51">
                  <c:v>0.96094653775124805</c:v>
                </c:pt>
                <c:pt idx="52">
                  <c:v>0.96052927395268395</c:v>
                </c:pt>
                <c:pt idx="53">
                  <c:v>0.96012517943652398</c:v>
                </c:pt>
                <c:pt idx="54">
                  <c:v>0.959734604418085</c:v>
                </c:pt>
                <c:pt idx="55">
                  <c:v>0.95935797116816102</c:v>
                </c:pt>
                <c:pt idx="56">
                  <c:v>0.95899579995816198</c:v>
                </c:pt>
                <c:pt idx="57">
                  <c:v>0.95864875000811001</c:v>
                </c:pt>
                <c:pt idx="58">
                  <c:v>0.95831768882372004</c:v>
                </c:pt>
                <c:pt idx="59">
                  <c:v>0.958003821688579</c:v>
                </c:pt>
                <c:pt idx="60">
                  <c:v>0.957708972031033</c:v>
                </c:pt>
                <c:pt idx="61">
                  <c:v>0.95743636767358797</c:v>
                </c:pt>
                <c:pt idx="62">
                  <c:v>0.95994537253260803</c:v>
                </c:pt>
                <c:pt idx="63">
                  <c:v>0.95996365458650901</c:v>
                </c:pt>
                <c:pt idx="64">
                  <c:v>0.95998227438191797</c:v>
                </c:pt>
                <c:pt idx="65">
                  <c:v>0.96000122564910395</c:v>
                </c:pt>
                <c:pt idx="66">
                  <c:v>0.96002050241159298</c:v>
                </c:pt>
                <c:pt idx="67">
                  <c:v>0.96004009896512799</c:v>
                </c:pt>
                <c:pt idx="68">
                  <c:v>0.96006000985858797</c:v>
                </c:pt>
                <c:pt idx="69">
                  <c:v>0.96008022987669095</c:v>
                </c:pt>
                <c:pt idx="70">
                  <c:v>0.96010075402425499</c:v>
                </c:pt>
                <c:pt idx="71">
                  <c:v>0.960121577511859</c:v>
                </c:pt>
                <c:pt idx="72">
                  <c:v>0.96014269574273903</c:v>
                </c:pt>
                <c:pt idx="73">
                  <c:v>0.96016410430080001</c:v>
                </c:pt>
                <c:pt idx="74">
                  <c:v>0.96018579893961298</c:v>
                </c:pt>
                <c:pt idx="75">
                  <c:v>0.96020777557229597</c:v>
                </c:pt>
                <c:pt idx="76">
                  <c:v>0.96023003026220899</c:v>
                </c:pt>
                <c:pt idx="77">
                  <c:v>0.96025255921435904</c:v>
                </c:pt>
                <c:pt idx="78">
                  <c:v>0.96027535876746095</c:v>
                </c:pt>
                <c:pt idx="79">
                  <c:v>0.96029842538659305</c:v>
                </c:pt>
                <c:pt idx="80">
                  <c:v>0.96032175565637701</c:v>
                </c:pt>
                <c:pt idx="81">
                  <c:v>0.96034534627466095</c:v>
                </c:pt>
                <c:pt idx="82">
                  <c:v>0.96036919404663201</c:v>
                </c:pt>
                <c:pt idx="83">
                  <c:v>0.96039329587934397</c:v>
                </c:pt>
                <c:pt idx="84">
                  <c:v>0.96041764877660996</c:v>
                </c:pt>
                <c:pt idx="85">
                  <c:v>0.96044224983423698</c:v>
                </c:pt>
                <c:pt idx="86">
                  <c:v>0.96046709623557103</c:v>
                </c:pt>
                <c:pt idx="87">
                  <c:v>0.96049218524732505</c:v>
                </c:pt>
                <c:pt idx="88">
                  <c:v>0.96051751421567599</c:v>
                </c:pt>
                <c:pt idx="89">
                  <c:v>0.96054308056260196</c:v>
                </c:pt>
                <c:pt idx="90">
                  <c:v>0.96056888178243705</c:v>
                </c:pt>
                <c:pt idx="91">
                  <c:v>0.96059491543863995</c:v>
                </c:pt>
                <c:pt idx="92">
                  <c:v>0.96062117916075396</c:v>
                </c:pt>
                <c:pt idx="93">
                  <c:v>0.960647670641539</c:v>
                </c:pt>
                <c:pt idx="94">
                  <c:v>0.96067438763426904</c:v>
                </c:pt>
                <c:pt idx="95">
                  <c:v>0.96070132795018803</c:v>
                </c:pt>
                <c:pt idx="96">
                  <c:v>0.96072848945609501</c:v>
                </c:pt>
                <c:pt idx="97">
                  <c:v>0.96075587007207797</c:v>
                </c:pt>
                <c:pt idx="98">
                  <c:v>0.96078346776935497</c:v>
                </c:pt>
                <c:pt idx="99">
                  <c:v>0.96081128056823795</c:v>
                </c:pt>
                <c:pt idx="100">
                  <c:v>0.96083930653620497</c:v>
                </c:pt>
                <c:pt idx="101">
                  <c:v>0.96086754378606498</c:v>
                </c:pt>
                <c:pt idx="102">
                  <c:v>0.96089599047422103</c:v>
                </c:pt>
                <c:pt idx="103">
                  <c:v>0.96092464479902495</c:v>
                </c:pt>
                <c:pt idx="104">
                  <c:v>0.96095350499920495</c:v>
                </c:pt>
                <c:pt idx="105">
                  <c:v>0.96098256935237503</c:v>
                </c:pt>
                <c:pt idx="106">
                  <c:v>0.96101183617362096</c:v>
                </c:pt>
                <c:pt idx="107">
                  <c:v>0.96104130381414299</c:v>
                </c:pt>
                <c:pt idx="108">
                  <c:v>0.96107097065997305</c:v>
                </c:pt>
                <c:pt idx="109">
                  <c:v>0.96110083513074696</c:v>
                </c:pt>
                <c:pt idx="110">
                  <c:v>0.96113089567853405</c:v>
                </c:pt>
                <c:pt idx="111">
                  <c:v>0.96116115078671904</c:v>
                </c:pt>
                <c:pt idx="112">
                  <c:v>0.96119159896893502</c:v>
                </c:pt>
                <c:pt idx="113">
                  <c:v>0.96122223876804702</c:v>
                </c:pt>
                <c:pt idx="114">
                  <c:v>0.96125306875517202</c:v>
                </c:pt>
                <c:pt idx="115">
                  <c:v>0.96128408752875105</c:v>
                </c:pt>
                <c:pt idx="116">
                  <c:v>0.96131529371365398</c:v>
                </c:pt>
                <c:pt idx="117">
                  <c:v>0.96134668596032702</c:v>
                </c:pt>
                <c:pt idx="118">
                  <c:v>0.961378262943972</c:v>
                </c:pt>
                <c:pt idx="119">
                  <c:v>0.96141002336376102</c:v>
                </c:pt>
                <c:pt idx="120">
                  <c:v>0.96144196594208897</c:v>
                </c:pt>
                <c:pt idx="121">
                  <c:v>0.96147408942384505</c:v>
                </c:pt>
                <c:pt idx="122">
                  <c:v>0.96150639257572301</c:v>
                </c:pt>
                <c:pt idx="123">
                  <c:v>0.96153887418555595</c:v>
                </c:pt>
                <c:pt idx="124">
                  <c:v>0.96157153306167797</c:v>
                </c:pt>
                <c:pt idx="125">
                  <c:v>0.96160436803230398</c:v>
                </c:pt>
                <c:pt idx="126">
                  <c:v>0.96163737794494697</c:v>
                </c:pt>
                <c:pt idx="127">
                  <c:v>0.96167056166584497</c:v>
                </c:pt>
                <c:pt idx="128">
                  <c:v>0.96170391807941502</c:v>
                </c:pt>
                <c:pt idx="129">
                  <c:v>0.96173744608772604</c:v>
                </c:pt>
                <c:pt idx="130">
                  <c:v>0.96177114460999502</c:v>
                </c:pt>
                <c:pt idx="131">
                  <c:v>0.96180501258209505</c:v>
                </c:pt>
                <c:pt idx="132">
                  <c:v>0.96183904895608796</c:v>
                </c:pt>
                <c:pt idx="133">
                  <c:v>0.96187325269976698</c:v>
                </c:pt>
                <c:pt idx="134">
                  <c:v>0.96190762279622399</c:v>
                </c:pt>
                <c:pt idx="135">
                  <c:v>0.961942158243423</c:v>
                </c:pt>
                <c:pt idx="136">
                  <c:v>0.96197685805379496</c:v>
                </c:pt>
                <c:pt idx="137">
                  <c:v>0.96201172125384504</c:v>
                </c:pt>
                <c:pt idx="138">
                  <c:v>0.96204674688377001</c:v>
                </c:pt>
                <c:pt idx="139">
                  <c:v>0.96208193399709496</c:v>
                </c:pt>
                <c:pt idx="140">
                  <c:v>0.96211728166031696</c:v>
                </c:pt>
                <c:pt idx="141">
                  <c:v>0.96215278895256395</c:v>
                </c:pt>
                <c:pt idx="142">
                  <c:v>0.96218845496525895</c:v>
                </c:pt>
                <c:pt idx="143">
                  <c:v>0.96222427880180506</c:v>
                </c:pt>
                <c:pt idx="144">
                  <c:v>0.96226025957727401</c:v>
                </c:pt>
                <c:pt idx="145">
                  <c:v>0.96229639641810205</c:v>
                </c:pt>
                <c:pt idx="146">
                  <c:v>0.96233268846180597</c:v>
                </c:pt>
                <c:pt idx="147">
                  <c:v>0.96236913485669695</c:v>
                </c:pt>
                <c:pt idx="148">
                  <c:v>0.96240573476160896</c:v>
                </c:pt>
                <c:pt idx="149">
                  <c:v>0.96244248734563798</c:v>
                </c:pt>
                <c:pt idx="150">
                  <c:v>0.962479391787882</c:v>
                </c:pt>
                <c:pt idx="151">
                  <c:v>0.96251644727719499</c:v>
                </c:pt>
                <c:pt idx="152">
                  <c:v>0.96255365301194795</c:v>
                </c:pt>
                <c:pt idx="153">
                  <c:v>0.96259100819979204</c:v>
                </c:pt>
                <c:pt idx="154">
                  <c:v>0.96262851205743605</c:v>
                </c:pt>
                <c:pt idx="155">
                  <c:v>0.96266616381042502</c:v>
                </c:pt>
                <c:pt idx="156">
                  <c:v>0.96270396269292702</c:v>
                </c:pt>
                <c:pt idx="157">
                  <c:v>0.96274190794753001</c:v>
                </c:pt>
                <c:pt idx="158">
                  <c:v>0.96277999882503296</c:v>
                </c:pt>
                <c:pt idx="159">
                  <c:v>0.96281823458425997</c:v>
                </c:pt>
                <c:pt idx="160">
                  <c:v>0.96285661449186499</c:v>
                </c:pt>
                <c:pt idx="161">
                  <c:v>0.96289513782214997</c:v>
                </c:pt>
                <c:pt idx="162">
                  <c:v>0.96293380385688598</c:v>
                </c:pt>
                <c:pt idx="163">
                  <c:v>0.96297261188513605</c:v>
                </c:pt>
                <c:pt idx="164">
                  <c:v>0.96301156120309195</c:v>
                </c:pt>
                <c:pt idx="165">
                  <c:v>0.96305065111390498</c:v>
                </c:pt>
                <c:pt idx="166">
                  <c:v>0.96308988092752601</c:v>
                </c:pt>
                <c:pt idx="167">
                  <c:v>0.96312924996055405</c:v>
                </c:pt>
                <c:pt idx="168">
                  <c:v>0.96316875753608</c:v>
                </c:pt>
                <c:pt idx="169">
                  <c:v>0.96320840298354204</c:v>
                </c:pt>
                <c:pt idx="170">
                  <c:v>0.96324818563857995</c:v>
                </c:pt>
                <c:pt idx="171">
                  <c:v>0.96328810484289895</c:v>
                </c:pt>
                <c:pt idx="172">
                  <c:v>0.96332815994412802</c:v>
                </c:pt>
                <c:pt idx="173">
                  <c:v>0.96336835029569401</c:v>
                </c:pt>
                <c:pt idx="174">
                  <c:v>0.96340867525668705</c:v>
                </c:pt>
                <c:pt idx="175">
                  <c:v>0.96344913419173595</c:v>
                </c:pt>
                <c:pt idx="176">
                  <c:v>0.96348972647088704</c:v>
                </c:pt>
                <c:pt idx="177">
                  <c:v>0.96353045146948602</c:v>
                </c:pt>
                <c:pt idx="178">
                  <c:v>0.96357130856805495</c:v>
                </c:pt>
                <c:pt idx="179">
                  <c:v>0.96361229715218599</c:v>
                </c:pt>
                <c:pt idx="180">
                  <c:v>0.96365341661242698</c:v>
                </c:pt>
                <c:pt idx="181">
                  <c:v>0.963694666344171</c:v>
                </c:pt>
                <c:pt idx="182">
                  <c:v>0.963736045747557</c:v>
                </c:pt>
                <c:pt idx="183">
                  <c:v>0.963777554227361</c:v>
                </c:pt>
                <c:pt idx="184">
                  <c:v>0.96381919119289905</c:v>
                </c:pt>
                <c:pt idx="185">
                  <c:v>0.96386095605792699</c:v>
                </c:pt>
                <c:pt idx="186">
                  <c:v>0.96390284824054795</c:v>
                </c:pt>
                <c:pt idx="187">
                  <c:v>0.96394486716311401</c:v>
                </c:pt>
                <c:pt idx="188">
                  <c:v>0.96398701225213901</c:v>
                </c:pt>
                <c:pt idx="189">
                  <c:v>0.964029282938208</c:v>
                </c:pt>
                <c:pt idx="190">
                  <c:v>0.96407167865589005</c:v>
                </c:pt>
                <c:pt idx="191">
                  <c:v>0.96411419884365301</c:v>
                </c:pt>
                <c:pt idx="192">
                  <c:v>0.96415684294378001</c:v>
                </c:pt>
                <c:pt idx="193">
                  <c:v>0.96419961040228996</c:v>
                </c:pt>
                <c:pt idx="194">
                  <c:v>0.96424250066885697</c:v>
                </c:pt>
                <c:pt idx="195">
                  <c:v>0.96428551319673095</c:v>
                </c:pt>
                <c:pt idx="196">
                  <c:v>0.964328647442665</c:v>
                </c:pt>
                <c:pt idx="197">
                  <c:v>0.96437190286683905</c:v>
                </c:pt>
                <c:pt idx="198">
                  <c:v>0.964415278932788</c:v>
                </c:pt>
                <c:pt idx="199">
                  <c:v>0.96445877510733002</c:v>
                </c:pt>
                <c:pt idx="200">
                  <c:v>0.96450239086049905</c:v>
                </c:pt>
                <c:pt idx="201">
                  <c:v>0.96454612566547304</c:v>
                </c:pt>
                <c:pt idx="202">
                  <c:v>0.96458997899851195</c:v>
                </c:pt>
                <c:pt idx="203">
                  <c:v>0.96463395033888999</c:v>
                </c:pt>
                <c:pt idx="204">
                  <c:v>0.96467803916883199</c:v>
                </c:pt>
                <c:pt idx="205">
                  <c:v>0.96472224497345205</c:v>
                </c:pt>
                <c:pt idx="206">
                  <c:v>0.96476656724069099</c:v>
                </c:pt>
                <c:pt idx="207">
                  <c:v>0.96481100546126097</c:v>
                </c:pt>
                <c:pt idx="208">
                  <c:v>0.96485555912858001</c:v>
                </c:pt>
                <c:pt idx="209">
                  <c:v>0.96490022773871997</c:v>
                </c:pt>
                <c:pt idx="210">
                  <c:v>0.964945010790349</c:v>
                </c:pt>
                <c:pt idx="211">
                  <c:v>0.96498990778467497</c:v>
                </c:pt>
                <c:pt idx="212">
                  <c:v>0.965034918225396</c:v>
                </c:pt>
                <c:pt idx="213">
                  <c:v>0.96508004161864303</c:v>
                </c:pt>
                <c:pt idx="214">
                  <c:v>0.96512527747292798</c:v>
                </c:pt>
                <c:pt idx="215">
                  <c:v>0.96517062529909903</c:v>
                </c:pt>
                <c:pt idx="216">
                  <c:v>0.96521608461028296</c:v>
                </c:pt>
                <c:pt idx="217">
                  <c:v>0.96526165492184302</c:v>
                </c:pt>
                <c:pt idx="218">
                  <c:v>0.96530733575132699</c:v>
                </c:pt>
                <c:pt idx="219">
                  <c:v>0.96535312661842498</c:v>
                </c:pt>
                <c:pt idx="220">
                  <c:v>0.96539902704491598</c:v>
                </c:pt>
                <c:pt idx="221">
                  <c:v>0.96544503655463099</c:v>
                </c:pt>
                <c:pt idx="222">
                  <c:v>0.96549115467340496</c:v>
                </c:pt>
                <c:pt idx="223">
                  <c:v>0.96553738092903196</c:v>
                </c:pt>
                <c:pt idx="224">
                  <c:v>0.96558371485122596</c:v>
                </c:pt>
                <c:pt idx="225">
                  <c:v>0.96563015597157997</c:v>
                </c:pt>
                <c:pt idx="226">
                  <c:v>0.96567670382352</c:v>
                </c:pt>
                <c:pt idx="227">
                  <c:v>0.96572335794227004</c:v>
                </c:pt>
                <c:pt idx="228">
                  <c:v>0.96577011786480904</c:v>
                </c:pt>
                <c:pt idx="229">
                  <c:v>0.96581698312983699</c:v>
                </c:pt>
                <c:pt idx="230">
                  <c:v>0.965863953277731</c:v>
                </c:pt>
                <c:pt idx="231">
                  <c:v>0.96591102785051397</c:v>
                </c:pt>
                <c:pt idx="232">
                  <c:v>0.96595820639181296</c:v>
                </c:pt>
                <c:pt idx="233">
                  <c:v>0.96600548844682799</c:v>
                </c:pt>
                <c:pt idx="234">
                  <c:v>0.96605287356229397</c:v>
                </c:pt>
                <c:pt idx="235">
                  <c:v>0.96610036128644505</c:v>
                </c:pt>
                <c:pt idx="236">
                  <c:v>0.966147951168983</c:v>
                </c:pt>
                <c:pt idx="237">
                  <c:v>0.96619564276104697</c:v>
                </c:pt>
                <c:pt idx="238">
                  <c:v>0.96624343561517101</c:v>
                </c:pt>
                <c:pt idx="239">
                  <c:v>0.96629132928526296</c:v>
                </c:pt>
                <c:pt idx="240">
                  <c:v>0.96633932332656602</c:v>
                </c:pt>
                <c:pt idx="241">
                  <c:v>0.96638741729562805</c:v>
                </c:pt>
                <c:pt idx="242">
                  <c:v>0.96643561075027595</c:v>
                </c:pt>
                <c:pt idx="243">
                  <c:v>0.966483903249579</c:v>
                </c:pt>
                <c:pt idx="244">
                  <c:v>0.96653229435382604</c:v>
                </c:pt>
                <c:pt idx="245">
                  <c:v>0.96658078362449096</c:v>
                </c:pt>
                <c:pt idx="246">
                  <c:v>0.96662937062420695</c:v>
                </c:pt>
                <c:pt idx="247">
                  <c:v>0.96667805491673997</c:v>
                </c:pt>
                <c:pt idx="248">
                  <c:v>0.96672683606695597</c:v>
                </c:pt>
                <c:pt idx="249">
                  <c:v>0.96677571364080195</c:v>
                </c:pt>
                <c:pt idx="250">
                  <c:v>0.96682468720527104</c:v>
                </c:pt>
                <c:pt idx="251">
                  <c:v>0.96687375632838202</c:v>
                </c:pt>
                <c:pt idx="252">
                  <c:v>0.96692292057915297</c:v>
                </c:pt>
                <c:pt idx="253">
                  <c:v>0.96697217952757197</c:v>
                </c:pt>
                <c:pt idx="254">
                  <c:v>0.96702153274457903</c:v>
                </c:pt>
                <c:pt idx="255">
                  <c:v>0.96707097980203505</c:v>
                </c:pt>
                <c:pt idx="256">
                  <c:v>0.96712052027270301</c:v>
                </c:pt>
                <c:pt idx="257">
                  <c:v>0.96717015373021897</c:v>
                </c:pt>
                <c:pt idx="258">
                  <c:v>0.96721987974907397</c:v>
                </c:pt>
                <c:pt idx="259">
                  <c:v>0.96726969790459105</c:v>
                </c:pt>
                <c:pt idx="260">
                  <c:v>0.96731960777289805</c:v>
                </c:pt>
                <c:pt idx="261">
                  <c:v>0.96736960893090895</c:v>
                </c:pt>
                <c:pt idx="262">
                  <c:v>0.96741970095630303</c:v>
                </c:pt>
                <c:pt idx="263">
                  <c:v>0.96746988342749995</c:v>
                </c:pt>
                <c:pt idx="264">
                  <c:v>0.96752015592364204</c:v>
                </c:pt>
                <c:pt idx="265">
                  <c:v>0.96757051802457195</c:v>
                </c:pt>
                <c:pt idx="266">
                  <c:v>0.96762096931081298</c:v>
                </c:pt>
                <c:pt idx="267">
                  <c:v>0.96767150936354895</c:v>
                </c:pt>
                <c:pt idx="268">
                  <c:v>0.96772213776460303</c:v>
                </c:pt>
                <c:pt idx="269">
                  <c:v>0.96777285409642</c:v>
                </c:pt>
                <c:pt idx="270">
                  <c:v>0.96782365794204595</c:v>
                </c:pt>
                <c:pt idx="271">
                  <c:v>0.96787454888511304</c:v>
                </c:pt>
                <c:pt idx="272">
                  <c:v>0.96792552650981301</c:v>
                </c:pt>
                <c:pt idx="273">
                  <c:v>0.96797659040088702</c:v>
                </c:pt>
                <c:pt idx="274">
                  <c:v>0.96802774014360504</c:v>
                </c:pt>
                <c:pt idx="275">
                  <c:v>0.96807897532374598</c:v>
                </c:pt>
                <c:pt idx="276">
                  <c:v>0.96813029552758301</c:v>
                </c:pt>
                <c:pt idx="277">
                  <c:v>0.96818170034186402</c:v>
                </c:pt>
                <c:pt idx="278">
                  <c:v>0.96823318935379798</c:v>
                </c:pt>
                <c:pt idx="279">
                  <c:v>0.96828476215103498</c:v>
                </c:pt>
                <c:pt idx="280">
                  <c:v>0.96833641832165196</c:v>
                </c:pt>
                <c:pt idx="281">
                  <c:v>0.96838815745413598</c:v>
                </c:pt>
                <c:pt idx="282">
                  <c:v>0.96843997913736801</c:v>
                </c:pt>
                <c:pt idx="283">
                  <c:v>0.96849188296060695</c:v>
                </c:pt>
                <c:pt idx="284">
                  <c:v>0.96854386851347596</c:v>
                </c:pt>
                <c:pt idx="285">
                  <c:v>0.96859593538594602</c:v>
                </c:pt>
                <c:pt idx="286">
                  <c:v>0.96864808316831896</c:v>
                </c:pt>
                <c:pt idx="287">
                  <c:v>0.96870031145121804</c:v>
                </c:pt>
                <c:pt idx="288">
                  <c:v>0.96875261982556804</c:v>
                </c:pt>
                <c:pt idx="289">
                  <c:v>0.96880500788258495</c:v>
                </c:pt>
                <c:pt idx="290">
                  <c:v>0.96885747521375798</c:v>
                </c:pt>
                <c:pt idx="291">
                  <c:v>0.96891002141084004</c:v>
                </c:pt>
                <c:pt idx="292">
                  <c:v>0.96896264606583105</c:v>
                </c:pt>
                <c:pt idx="293">
                  <c:v>0.96901534877096496</c:v>
                </c:pt>
                <c:pt idx="294">
                  <c:v>0.969068129118697</c:v>
                </c:pt>
                <c:pt idx="295">
                  <c:v>0.96912098670169</c:v>
                </c:pt>
                <c:pt idx="296">
                  <c:v>0.96917392111280398</c:v>
                </c:pt>
                <c:pt idx="297">
                  <c:v>0.96922693194508003</c:v>
                </c:pt>
                <c:pt idx="298">
                  <c:v>0.96928001879172798</c:v>
                </c:pt>
                <c:pt idx="299">
                  <c:v>0.969333181246119</c:v>
                </c:pt>
                <c:pt idx="300">
                  <c:v>0.96938641890176502</c:v>
                </c:pt>
                <c:pt idx="301">
                  <c:v>0.96943973135231698</c:v>
                </c:pt>
                <c:pt idx="302">
                  <c:v>0.96949311819154205</c:v>
                </c:pt>
                <c:pt idx="303">
                  <c:v>0.96954657901332297</c:v>
                </c:pt>
                <c:pt idx="304">
                  <c:v>0.96960011341163599</c:v>
                </c:pt>
                <c:pt idx="305">
                  <c:v>0.96965372098055003</c:v>
                </c:pt>
                <c:pt idx="306">
                  <c:v>0.96970740131420696</c:v>
                </c:pt>
                <c:pt idx="307">
                  <c:v>0.96976115400681495</c:v>
                </c:pt>
                <c:pt idx="308">
                  <c:v>0.969814978652636</c:v>
                </c:pt>
                <c:pt idx="309">
                  <c:v>0.96986887484597795</c:v>
                </c:pt>
                <c:pt idx="310">
                  <c:v>0.96992284218117997</c:v>
                </c:pt>
                <c:pt idx="311">
                  <c:v>0.96997688025260698</c:v>
                </c:pt>
                <c:pt idx="312">
                  <c:v>0.970030988654635</c:v>
                </c:pt>
                <c:pt idx="313">
                  <c:v>0.97008516698164204</c:v>
                </c:pt>
                <c:pt idx="314">
                  <c:v>0.97013941482800203</c:v>
                </c:pt>
                <c:pt idx="315">
                  <c:v>0.970193731788069</c:v>
                </c:pt>
                <c:pt idx="316">
                  <c:v>0.97024811745617401</c:v>
                </c:pt>
                <c:pt idx="317">
                  <c:v>0.97030257142660903</c:v>
                </c:pt>
                <c:pt idx="318">
                  <c:v>0.97035709329362296</c:v>
                </c:pt>
                <c:pt idx="319">
                  <c:v>0.97041168265140898</c:v>
                </c:pt>
                <c:pt idx="320">
                  <c:v>0.97046633909409896</c:v>
                </c:pt>
                <c:pt idx="321">
                  <c:v>0.97052106221574896</c:v>
                </c:pt>
                <c:pt idx="322">
                  <c:v>0.97057585161033899</c:v>
                </c:pt>
                <c:pt idx="323">
                  <c:v>0.97063070687175301</c:v>
                </c:pt>
                <c:pt idx="324">
                  <c:v>0.97068562759378096</c:v>
                </c:pt>
                <c:pt idx="325">
                  <c:v>0.97074061337010598</c:v>
                </c:pt>
                <c:pt idx="326">
                  <c:v>0.97079566379429205</c:v>
                </c:pt>
                <c:pt idx="327">
                  <c:v>0.97085077845978496</c:v>
                </c:pt>
                <c:pt idx="328">
                  <c:v>0.97090595695989401</c:v>
                </c:pt>
                <c:pt idx="329">
                  <c:v>0.97096119888779397</c:v>
                </c:pt>
                <c:pt idx="330">
                  <c:v>0.97101650383650895</c:v>
                </c:pt>
                <c:pt idx="331">
                  <c:v>0.97107187139890905</c:v>
                </c:pt>
                <c:pt idx="332">
                  <c:v>0.97112730116770096</c:v>
                </c:pt>
                <c:pt idx="333">
                  <c:v>0.97118279273542396</c:v>
                </c:pt>
                <c:pt idx="334">
                  <c:v>0.97123834569443801</c:v>
                </c:pt>
                <c:pt idx="335">
                  <c:v>0.971293959636917</c:v>
                </c:pt>
                <c:pt idx="336">
                  <c:v>0.97134963415484399</c:v>
                </c:pt>
                <c:pt idx="337">
                  <c:v>0.97140536884000495</c:v>
                </c:pt>
                <c:pt idx="338">
                  <c:v>0.97146116328397702</c:v>
                </c:pt>
                <c:pt idx="339">
                  <c:v>0.97151701707812499</c:v>
                </c:pt>
                <c:pt idx="340">
                  <c:v>0.971572929813596</c:v>
                </c:pt>
                <c:pt idx="341">
                  <c:v>0.97162890108130795</c:v>
                </c:pt>
                <c:pt idx="342">
                  <c:v>0.97168493047194904</c:v>
                </c:pt>
                <c:pt idx="343">
                  <c:v>0.97174101757596398</c:v>
                </c:pt>
                <c:pt idx="344">
                  <c:v>0.97179716198355603</c:v>
                </c:pt>
                <c:pt idx="345">
                  <c:v>0.97185336328467298</c:v>
                </c:pt>
                <c:pt idx="346">
                  <c:v>0.97190962106900802</c:v>
                </c:pt>
                <c:pt idx="347">
                  <c:v>0.97196593492598604</c:v>
                </c:pt>
                <c:pt idx="348">
                  <c:v>0.97202230444476401</c:v>
                </c:pt>
                <c:pt idx="349">
                  <c:v>0.972078729214223</c:v>
                </c:pt>
                <c:pt idx="350">
                  <c:v>0.97213520882296001</c:v>
                </c:pt>
                <c:pt idx="351">
                  <c:v>0.972191742859287</c:v>
                </c:pt>
                <c:pt idx="352">
                  <c:v>0.97224833091122098</c:v>
                </c:pt>
                <c:pt idx="353">
                  <c:v>0.97230497256647896</c:v>
                </c:pt>
                <c:pt idx="354">
                  <c:v>0.97236166741247498</c:v>
                </c:pt>
                <c:pt idx="355">
                  <c:v>0.97241841503631299</c:v>
                </c:pt>
                <c:pt idx="356">
                  <c:v>0.97247521502478296</c:v>
                </c:pt>
                <c:pt idx="357">
                  <c:v>0.97253206696435102</c:v>
                </c:pt>
                <c:pt idx="358">
                  <c:v>0.97258897044116199</c:v>
                </c:pt>
                <c:pt idx="359">
                  <c:v>0.97264592504102798</c:v>
                </c:pt>
                <c:pt idx="360">
                  <c:v>0.97270293034942501</c:v>
                </c:pt>
                <c:pt idx="361">
                  <c:v>0.97275998595149005</c:v>
                </c:pt>
                <c:pt idx="362">
                  <c:v>0.972817091432014</c:v>
                </c:pt>
                <c:pt idx="363">
                  <c:v>0.97287424637543896</c:v>
                </c:pt>
                <c:pt idx="364">
                  <c:v>0.97293145036585105</c:v>
                </c:pt>
                <c:pt idx="365">
                  <c:v>0.97298870298697704</c:v>
                </c:pt>
                <c:pt idx="366">
                  <c:v>0.97304600382218198</c:v>
                </c:pt>
                <c:pt idx="367">
                  <c:v>0.973103352454461</c:v>
                </c:pt>
                <c:pt idx="368">
                  <c:v>0.97316074846643597</c:v>
                </c:pt>
                <c:pt idx="369">
                  <c:v>0.97321819144035504</c:v>
                </c:pt>
                <c:pt idx="370">
                  <c:v>0.97327568095808203</c:v>
                </c:pt>
                <c:pt idx="371">
                  <c:v>0.97333321660109695</c:v>
                </c:pt>
                <c:pt idx="372">
                  <c:v>0.97339079795049099</c:v>
                </c:pt>
                <c:pt idx="373">
                  <c:v>0.97344842458696101</c:v>
                </c:pt>
                <c:pt idx="374">
                  <c:v>0.97350609609080896</c:v>
                </c:pt>
                <c:pt idx="375">
                  <c:v>0.97356381204193199</c:v>
                </c:pt>
                <c:pt idx="376">
                  <c:v>0.97362157201982602</c:v>
                </c:pt>
                <c:pt idx="377">
                  <c:v>0.97367937560357598</c:v>
                </c:pt>
                <c:pt idx="378">
                  <c:v>0.973737222371856</c:v>
                </c:pt>
                <c:pt idx="379">
                  <c:v>0.973795111902924</c:v>
                </c:pt>
                <c:pt idx="380">
                  <c:v>0.97385304377461701</c:v>
                </c:pt>
                <c:pt idx="381">
                  <c:v>0.97391101756435305</c:v>
                </c:pt>
                <c:pt idx="382">
                  <c:v>0.97396903284911995</c:v>
                </c:pt>
                <c:pt idx="383">
                  <c:v>0.97402708920547698</c:v>
                </c:pt>
                <c:pt idx="384">
                  <c:v>0.97408518620955298</c:v>
                </c:pt>
                <c:pt idx="385">
                  <c:v>0.97414332343703802</c:v>
                </c:pt>
                <c:pt idx="386">
                  <c:v>0.97420150046318399</c:v>
                </c:pt>
                <c:pt idx="387">
                  <c:v>0.9742597168628</c:v>
                </c:pt>
                <c:pt idx="388">
                  <c:v>0.97431797221025096</c:v>
                </c:pt>
                <c:pt idx="389">
                  <c:v>0.97437626607945305</c:v>
                </c:pt>
                <c:pt idx="390">
                  <c:v>0.97443459804387</c:v>
                </c:pt>
                <c:pt idx="391">
                  <c:v>0.97449296767651505</c:v>
                </c:pt>
                <c:pt idx="392">
                  <c:v>0.97455137454994101</c:v>
                </c:pt>
                <c:pt idx="393">
                  <c:v>0.97460981823624304</c:v>
                </c:pt>
                <c:pt idx="394">
                  <c:v>0.97466829830705304</c:v>
                </c:pt>
                <c:pt idx="395">
                  <c:v>0.97472681433354003</c:v>
                </c:pt>
                <c:pt idx="396">
                  <c:v>0.97478536588640496</c:v>
                </c:pt>
                <c:pt idx="397">
                  <c:v>0.97484395253587697</c:v>
                </c:pt>
                <c:pt idx="398">
                  <c:v>0.97490257385171697</c:v>
                </c:pt>
                <c:pt idx="399">
                  <c:v>0.97496122940320795</c:v>
                </c:pt>
                <c:pt idx="400">
                  <c:v>0.97501991875915806</c:v>
                </c:pt>
                <c:pt idx="401">
                  <c:v>0.97507864148789403</c:v>
                </c:pt>
                <c:pt idx="402">
                  <c:v>0.975137397157264</c:v>
                </c:pt>
                <c:pt idx="403">
                  <c:v>0.97519618533463104</c:v>
                </c:pt>
                <c:pt idx="404">
                  <c:v>0.97525500558687395</c:v>
                </c:pt>
                <c:pt idx="405">
                  <c:v>0.97531385748038102</c:v>
                </c:pt>
                <c:pt idx="406">
                  <c:v>0.97537274058105405</c:v>
                </c:pt>
                <c:pt idx="407">
                  <c:v>0.97543165445430102</c:v>
                </c:pt>
                <c:pt idx="408">
                  <c:v>0.97549059866503895</c:v>
                </c:pt>
                <c:pt idx="409">
                  <c:v>0.97554957277768695</c:v>
                </c:pt>
                <c:pt idx="410">
                  <c:v>0.97560857635616904</c:v>
                </c:pt>
                <c:pt idx="411">
                  <c:v>0.97566760896390903</c:v>
                </c:pt>
                <c:pt idx="412">
                  <c:v>0.97572667016383097</c:v>
                </c:pt>
                <c:pt idx="413">
                  <c:v>0.975785759518359</c:v>
                </c:pt>
                <c:pt idx="414">
                  <c:v>0.97584487658940899</c:v>
                </c:pt>
                <c:pt idx="415">
                  <c:v>0.97590402093839501</c:v>
                </c:pt>
                <c:pt idx="416">
                  <c:v>0.97596319212622396</c:v>
                </c:pt>
                <c:pt idx="417">
                  <c:v>0.97602238971329502</c:v>
                </c:pt>
                <c:pt idx="418">
                  <c:v>0.97608161325949605</c:v>
                </c:pt>
                <c:pt idx="419">
                  <c:v>0.97614086232420705</c:v>
                </c:pt>
                <c:pt idx="420">
                  <c:v>0.976200136466294</c:v>
                </c:pt>
                <c:pt idx="421">
                  <c:v>0.97625943524410896</c:v>
                </c:pt>
                <c:pt idx="422">
                  <c:v>0.97631875821549396</c:v>
                </c:pt>
                <c:pt idx="423">
                  <c:v>0.97637810493777</c:v>
                </c:pt>
                <c:pt idx="424">
                  <c:v>0.97643747496774502</c:v>
                </c:pt>
                <c:pt idx="425">
                  <c:v>0.97649686786170797</c:v>
                </c:pt>
                <c:pt idx="426">
                  <c:v>0.97655628317542897</c:v>
                </c:pt>
                <c:pt idx="427">
                  <c:v>0.97661572046416201</c:v>
                </c:pt>
                <c:pt idx="428">
                  <c:v>0.97667517928263503</c:v>
                </c:pt>
                <c:pt idx="429">
                  <c:v>0.97673465918505897</c:v>
                </c:pt>
                <c:pt idx="430">
                  <c:v>0.97679415972512096</c:v>
                </c:pt>
                <c:pt idx="431">
                  <c:v>0.97685368045598697</c:v>
                </c:pt>
                <c:pt idx="432">
                  <c:v>0.97691322093029798</c:v>
                </c:pt>
                <c:pt idx="433">
                  <c:v>0.97697278070017202</c:v>
                </c:pt>
                <c:pt idx="434">
                  <c:v>0.97703235931720001</c:v>
                </c:pt>
                <c:pt idx="435">
                  <c:v>0.97709195633245105</c:v>
                </c:pt>
                <c:pt idx="436">
                  <c:v>0.97715157129646701</c:v>
                </c:pt>
                <c:pt idx="437">
                  <c:v>0.97721120375926196</c:v>
                </c:pt>
                <c:pt idx="438">
                  <c:v>0.97727085327032504</c:v>
                </c:pt>
                <c:pt idx="439">
                  <c:v>0.97733051937861903</c:v>
                </c:pt>
                <c:pt idx="440">
                  <c:v>0.97739020163257695</c:v>
                </c:pt>
                <c:pt idx="441">
                  <c:v>0.97744989958010697</c:v>
                </c:pt>
                <c:pt idx="442">
                  <c:v>0.97750961276858706</c:v>
                </c:pt>
                <c:pt idx="443">
                  <c:v>0.97756934074486901</c:v>
                </c:pt>
                <c:pt idx="444">
                  <c:v>0.97762908305527396</c:v>
                </c:pt>
                <c:pt idx="445">
                  <c:v>0.97768883924559702</c:v>
                </c:pt>
                <c:pt idx="446">
                  <c:v>0.97774860886110304</c:v>
                </c:pt>
                <c:pt idx="447">
                  <c:v>0.97780839144653098</c:v>
                </c:pt>
                <c:pt idx="448">
                  <c:v>0.97786818654608798</c:v>
                </c:pt>
                <c:pt idx="449">
                  <c:v>0.97792799370345596</c:v>
                </c:pt>
                <c:pt idx="450">
                  <c:v>0.97798781246178601</c:v>
                </c:pt>
                <c:pt idx="451">
                  <c:v>0.97804764236370401</c:v>
                </c:pt>
                <c:pt idx="452">
                  <c:v>0.97810748295130401</c:v>
                </c:pt>
                <c:pt idx="453">
                  <c:v>0.97816733376615705</c:v>
                </c:pt>
                <c:pt idx="454">
                  <c:v>0.97822719434930305</c:v>
                </c:pt>
                <c:pt idx="455">
                  <c:v>0.978287064241256</c:v>
                </c:pt>
                <c:pt idx="456">
                  <c:v>0.97834694298200298</c:v>
                </c:pt>
                <c:pt idx="457">
                  <c:v>0.97840683011100704</c:v>
                </c:pt>
                <c:pt idx="458">
                  <c:v>0.97846672516720201</c:v>
                </c:pt>
                <c:pt idx="459">
                  <c:v>0.97852662768899801</c:v>
                </c:pt>
                <c:pt idx="460">
                  <c:v>0.97858653721428102</c:v>
                </c:pt>
                <c:pt idx="461">
                  <c:v>0.978646453280411</c:v>
                </c:pt>
                <c:pt idx="462">
                  <c:v>0.978706375424226</c:v>
                </c:pt>
                <c:pt idx="463">
                  <c:v>0.97876630318203905</c:v>
                </c:pt>
                <c:pt idx="464">
                  <c:v>0.97882623608964303</c:v>
                </c:pt>
                <c:pt idx="465">
                  <c:v>0.97888617368230901</c:v>
                </c:pt>
                <c:pt idx="466">
                  <c:v>0.97894611549478505</c:v>
                </c:pt>
                <c:pt idx="467">
                  <c:v>0.97900606106130295</c:v>
                </c:pt>
                <c:pt idx="468">
                  <c:v>0.97906600991557102</c:v>
                </c:pt>
                <c:pt idx="469">
                  <c:v>0.97912596159078402</c:v>
                </c:pt>
                <c:pt idx="470">
                  <c:v>0.97918591561961599</c:v>
                </c:pt>
                <c:pt idx="471">
                  <c:v>0.97924587153422704</c:v>
                </c:pt>
                <c:pt idx="472">
                  <c:v>0.97930582886626005</c:v>
                </c:pt>
                <c:pt idx="473">
                  <c:v>0.97936578714684497</c:v>
                </c:pt>
                <c:pt idx="474">
                  <c:v>0.97942574590659803</c:v>
                </c:pt>
                <c:pt idx="475">
                  <c:v>0.97948570467562601</c:v>
                </c:pt>
                <c:pt idx="476">
                  <c:v>0.97954566298352097</c:v>
                </c:pt>
                <c:pt idx="477">
                  <c:v>0.97960562035936805</c:v>
                </c:pt>
                <c:pt idx="478">
                  <c:v>0.979665576331744</c:v>
                </c:pt>
                <c:pt idx="479">
                  <c:v>0.97972553042871902</c:v>
                </c:pt>
                <c:pt idx="480">
                  <c:v>0.97978548217785699</c:v>
                </c:pt>
                <c:pt idx="481">
                  <c:v>0.97984543110621702</c:v>
                </c:pt>
                <c:pt idx="482">
                  <c:v>0.97990537674035805</c:v>
                </c:pt>
                <c:pt idx="483">
                  <c:v>0.97996531860633396</c:v>
                </c:pt>
                <c:pt idx="484">
                  <c:v>0.98002525622970305</c:v>
                </c:pt>
                <c:pt idx="485">
                  <c:v>0.98008518913552201</c:v>
                </c:pt>
                <c:pt idx="486">
                  <c:v>0.98014511684835404</c:v>
                </c:pt>
                <c:pt idx="487">
                  <c:v>0.98020503889226396</c:v>
                </c:pt>
                <c:pt idx="488">
                  <c:v>0.98026495479082698</c:v>
                </c:pt>
                <c:pt idx="489">
                  <c:v>0.98032486406712405</c:v>
                </c:pt>
                <c:pt idx="490">
                  <c:v>0.98038476624374804</c:v>
                </c:pt>
                <c:pt idx="491">
                  <c:v>0.98044466084280202</c:v>
                </c:pt>
                <c:pt idx="492">
                  <c:v>0.98050454738590398</c:v>
                </c:pt>
                <c:pt idx="493">
                  <c:v>0.98056442539418798</c:v>
                </c:pt>
                <c:pt idx="494">
                  <c:v>0.98062429438830501</c:v>
                </c:pt>
                <c:pt idx="495">
                  <c:v>0.980684153888427</c:v>
                </c:pt>
                <c:pt idx="496">
                  <c:v>0.98074400341424495</c:v>
                </c:pt>
                <c:pt idx="497">
                  <c:v>0.98080384248497399</c:v>
                </c:pt>
                <c:pt idx="498">
                  <c:v>0.98086367061935797</c:v>
                </c:pt>
                <c:pt idx="499">
                  <c:v>0.98092348733566603</c:v>
                </c:pt>
                <c:pt idx="500">
                  <c:v>0.980983292151695</c:v>
                </c:pt>
                <c:pt idx="501">
                  <c:v>0.98104308458477896</c:v>
                </c:pt>
                <c:pt idx="502">
                  <c:v>0.98110286415178205</c:v>
                </c:pt>
                <c:pt idx="503">
                  <c:v>0.981162630369108</c:v>
                </c:pt>
                <c:pt idx="504">
                  <c:v>0.98122238275269602</c:v>
                </c:pt>
                <c:pt idx="505">
                  <c:v>0.98128212081803101</c:v>
                </c:pt>
                <c:pt idx="506">
                  <c:v>0.98134184408013803</c:v>
                </c:pt>
                <c:pt idx="507">
                  <c:v>0.98140155205358903</c:v>
                </c:pt>
                <c:pt idx="508">
                  <c:v>0.98146124425250503</c:v>
                </c:pt>
                <c:pt idx="509">
                  <c:v>0.98152092019055803</c:v>
                </c:pt>
                <c:pt idx="510">
                  <c:v>0.98158057938097398</c:v>
                </c:pt>
                <c:pt idx="511">
                  <c:v>0.98164022133653495</c:v>
                </c:pt>
                <c:pt idx="512">
                  <c:v>0.98169984556958101</c:v>
                </c:pt>
                <c:pt idx="513">
                  <c:v>0.98175945159201305</c:v>
                </c:pt>
                <c:pt idx="514">
                  <c:v>0.98181903891529898</c:v>
                </c:pt>
                <c:pt idx="515">
                  <c:v>0.98187860705047203</c:v>
                </c:pt>
                <c:pt idx="516">
                  <c:v>0.98193815550813401</c:v>
                </c:pt>
                <c:pt idx="517">
                  <c:v>0.98199768379846197</c:v>
                </c:pt>
                <c:pt idx="518">
                  <c:v>0.98205719143120596</c:v>
                </c:pt>
                <c:pt idx="519">
                  <c:v>0.98211667791569601</c:v>
                </c:pt>
                <c:pt idx="520">
                  <c:v>0.98217614276084098</c:v>
                </c:pt>
                <c:pt idx="521">
                  <c:v>0.98223558547513901</c:v>
                </c:pt>
                <c:pt idx="522">
                  <c:v>0.98229500556667004</c:v>
                </c:pt>
                <c:pt idx="523">
                  <c:v>0.98235440254310702</c:v>
                </c:pt>
                <c:pt idx="524">
                  <c:v>0.98241377591171697</c:v>
                </c:pt>
                <c:pt idx="525">
                  <c:v>0.98247312517936303</c:v>
                </c:pt>
                <c:pt idx="526">
                  <c:v>0.98253244985250698</c:v>
                </c:pt>
                <c:pt idx="527">
                  <c:v>0.98259174943721495</c:v>
                </c:pt>
                <c:pt idx="528">
                  <c:v>0.982651023439159</c:v>
                </c:pt>
                <c:pt idx="529">
                  <c:v>0.98271027136362099</c:v>
                </c:pt>
                <c:pt idx="530">
                  <c:v>0.98276949271549596</c:v>
                </c:pt>
                <c:pt idx="531">
                  <c:v>0.98282868699929604</c:v>
                </c:pt>
                <c:pt idx="532">
                  <c:v>0.98288785371915099</c:v>
                </c:pt>
                <c:pt idx="533">
                  <c:v>0.982946992378817</c:v>
                </c:pt>
                <c:pt idx="534">
                  <c:v>0.98300610248167297</c:v>
                </c:pt>
                <c:pt idx="535">
                  <c:v>0.98306518353073302</c:v>
                </c:pt>
                <c:pt idx="536">
                  <c:v>0.98312423502864199</c:v>
                </c:pt>
                <c:pt idx="537">
                  <c:v>0.98318325647768401</c:v>
                </c:pt>
                <c:pt idx="538">
                  <c:v>0.98324224737978205</c:v>
                </c:pt>
                <c:pt idx="539">
                  <c:v>0.98330120723650905</c:v>
                </c:pt>
                <c:pt idx="540">
                  <c:v>0.98336013554908097</c:v>
                </c:pt>
                <c:pt idx="541">
                  <c:v>0.98341903181837098</c:v>
                </c:pt>
                <c:pt idx="542">
                  <c:v>0.98347789554490594</c:v>
                </c:pt>
                <c:pt idx="543">
                  <c:v>0.983536726228875</c:v>
                </c:pt>
                <c:pt idx="544">
                  <c:v>0.98359552337013101</c:v>
                </c:pt>
                <c:pt idx="545">
                  <c:v>0.98365428646819397</c:v>
                </c:pt>
                <c:pt idx="546">
                  <c:v>0.98371301502225805</c:v>
                </c:pt>
                <c:pt idx="547">
                  <c:v>0.983771708531193</c:v>
                </c:pt>
                <c:pt idx="548">
                  <c:v>0.98383036649354905</c:v>
                </c:pt>
                <c:pt idx="549">
                  <c:v>0.98388898840756001</c:v>
                </c:pt>
                <c:pt idx="550">
                  <c:v>0.98394757377115205</c:v>
                </c:pt>
                <c:pt idx="551">
                  <c:v>0.98400612208193905</c:v>
                </c:pt>
                <c:pt idx="552">
                  <c:v>0.984064632837238</c:v>
                </c:pt>
                <c:pt idx="553">
                  <c:v>0.98412310553406301</c:v>
                </c:pt>
                <c:pt idx="554">
                  <c:v>0.98418153966913702</c:v>
                </c:pt>
                <c:pt idx="555">
                  <c:v>0.98423993473889204</c:v>
                </c:pt>
                <c:pt idx="556">
                  <c:v>0.98429829023947601</c:v>
                </c:pt>
                <c:pt idx="557">
                  <c:v>0.98435660566675498</c:v>
                </c:pt>
                <c:pt idx="558">
                  <c:v>0.98441488051631998</c:v>
                </c:pt>
                <c:pt idx="559">
                  <c:v>0.98447311428349005</c:v>
                </c:pt>
                <c:pt idx="560">
                  <c:v>0.98453130646331699</c:v>
                </c:pt>
                <c:pt idx="561">
                  <c:v>0.98458945655059305</c:v>
                </c:pt>
                <c:pt idx="562">
                  <c:v>0.98464756403984899</c:v>
                </c:pt>
                <c:pt idx="563">
                  <c:v>0.98470562842536602</c:v>
                </c:pt>
                <c:pt idx="564">
                  <c:v>0.98476364920117498</c:v>
                </c:pt>
                <c:pt idx="565">
                  <c:v>0.98482162586106703</c:v>
                </c:pt>
                <c:pt idx="566">
                  <c:v>0.98487955789859205</c:v>
                </c:pt>
                <c:pt idx="567">
                  <c:v>0.98493744480706802</c:v>
                </c:pt>
                <c:pt idx="568">
                  <c:v>0.98499528607958398</c:v>
                </c:pt>
                <c:pt idx="569">
                  <c:v>0.98505308120900803</c:v>
                </c:pt>
                <c:pt idx="570">
                  <c:v>0.98511082968798802</c:v>
                </c:pt>
                <c:pt idx="571">
                  <c:v>0.98516853100895796</c:v>
                </c:pt>
                <c:pt idx="572">
                  <c:v>0.98522618466414702</c:v>
                </c:pt>
                <c:pt idx="573">
                  <c:v>0.98528379014557899</c:v>
                </c:pt>
                <c:pt idx="574">
                  <c:v>0.98534134694508402</c:v>
                </c:pt>
                <c:pt idx="575">
                  <c:v>0.98539885455429499</c:v>
                </c:pt>
                <c:pt idx="576">
                  <c:v>0.98545631246466303</c:v>
                </c:pt>
                <c:pt idx="577">
                  <c:v>0.98551372016745498</c:v>
                </c:pt>
                <c:pt idx="578">
                  <c:v>0.98557107715376402</c:v>
                </c:pt>
                <c:pt idx="579">
                  <c:v>0.98562838291451205</c:v>
                </c:pt>
                <c:pt idx="580">
                  <c:v>0.98568563694045497</c:v>
                </c:pt>
                <c:pt idx="581">
                  <c:v>0.98574283872219104</c:v>
                </c:pt>
                <c:pt idx="582">
                  <c:v>0.98579998775016597</c:v>
                </c:pt>
                <c:pt idx="583">
                  <c:v>0.98585708351467605</c:v>
                </c:pt>
                <c:pt idx="584">
                  <c:v>0.98591412550587698</c:v>
                </c:pt>
                <c:pt idx="585">
                  <c:v>0.98597111321378506</c:v>
                </c:pt>
                <c:pt idx="586">
                  <c:v>0.98602804612829098</c:v>
                </c:pt>
                <c:pt idx="587">
                  <c:v>0.98608492373915702</c:v>
                </c:pt>
                <c:pt idx="588">
                  <c:v>0.98614174553602796</c:v>
                </c:pt>
                <c:pt idx="589">
                  <c:v>0.98619851100843803</c:v>
                </c:pt>
                <c:pt idx="590">
                  <c:v>0.98625521964581198</c:v>
                </c:pt>
                <c:pt idx="591">
                  <c:v>0.98631187093747597</c:v>
                </c:pt>
                <c:pt idx="592">
                  <c:v>0.98636846437266101</c:v>
                </c:pt>
                <c:pt idx="593">
                  <c:v>0.98642499944051099</c:v>
                </c:pt>
                <c:pt idx="594">
                  <c:v>0.98648147563008803</c:v>
                </c:pt>
                <c:pt idx="595">
                  <c:v>0.98653789243037604</c:v>
                </c:pt>
                <c:pt idx="596">
                  <c:v>0.98659424933029305</c:v>
                </c:pt>
                <c:pt idx="597">
                  <c:v>0.98665054581869305</c:v>
                </c:pt>
                <c:pt idx="598">
                  <c:v>0.98670678138437395</c:v>
                </c:pt>
                <c:pt idx="599">
                  <c:v>0.98676295551608395</c:v>
                </c:pt>
                <c:pt idx="600">
                  <c:v>0.98681906770252603</c:v>
                </c:pt>
                <c:pt idx="601">
                  <c:v>0.98687511743237</c:v>
                </c:pt>
                <c:pt idx="602">
                  <c:v>0.98693110419425401</c:v>
                </c:pt>
                <c:pt idx="603">
                  <c:v>0.98698702747679101</c:v>
                </c:pt>
                <c:pt idx="604">
                  <c:v>0.98704288676858098</c:v>
                </c:pt>
                <c:pt idx="605">
                  <c:v>0.98709868155821301</c:v>
                </c:pt>
                <c:pt idx="606">
                  <c:v>0.98715441133427195</c:v>
                </c:pt>
                <c:pt idx="607">
                  <c:v>0.98721007558535001</c:v>
                </c:pt>
                <c:pt idx="608">
                  <c:v>0.98726567380004604</c:v>
                </c:pt>
                <c:pt idx="609">
                  <c:v>0.98732120546698099</c:v>
                </c:pt>
                <c:pt idx="610">
                  <c:v>0.98737667007480101</c:v>
                </c:pt>
                <c:pt idx="611">
                  <c:v>0.98743206711218301</c:v>
                </c:pt>
                <c:pt idx="612">
                  <c:v>0.98748739606784297</c:v>
                </c:pt>
                <c:pt idx="613">
                  <c:v>0.98754265643054795</c:v>
                </c:pt>
                <c:pt idx="614">
                  <c:v>0.98759784768911596</c:v>
                </c:pt>
                <c:pt idx="615">
                  <c:v>0.98765296933242797</c:v>
                </c:pt>
                <c:pt idx="616">
                  <c:v>0.98770802084943299</c:v>
                </c:pt>
                <c:pt idx="617">
                  <c:v>0.98776300172915799</c:v>
                </c:pt>
                <c:pt idx="618">
                  <c:v>0.98781791146071496</c:v>
                </c:pt>
                <c:pt idx="619">
                  <c:v>0.98787274953330595</c:v>
                </c:pt>
                <c:pt idx="620">
                  <c:v>0.98792751543623503</c:v>
                </c:pt>
                <c:pt idx="621">
                  <c:v>0.98798220865891095</c:v>
                </c:pt>
                <c:pt idx="622">
                  <c:v>0.98803682869086096</c:v>
                </c:pt>
                <c:pt idx="623">
                  <c:v>0.98809137502173205</c:v>
                </c:pt>
                <c:pt idx="624">
                  <c:v>0.98814584714130305</c:v>
                </c:pt>
                <c:pt idx="625">
                  <c:v>0.98820024453949495</c:v>
                </c:pt>
                <c:pt idx="626">
                  <c:v>0.98825456670637302</c:v>
                </c:pt>
                <c:pt idx="627">
                  <c:v>0.98830881313215702</c:v>
                </c:pt>
                <c:pt idx="628">
                  <c:v>0.98836298330723205</c:v>
                </c:pt>
                <c:pt idx="629">
                  <c:v>0.98841707672215495</c:v>
                </c:pt>
                <c:pt idx="630">
                  <c:v>0.98847109286766199</c:v>
                </c:pt>
                <c:pt idx="631">
                  <c:v>0.98852503123467605</c:v>
                </c:pt>
                <c:pt idx="632">
                  <c:v>0.98857889131432097</c:v>
                </c:pt>
                <c:pt idx="633">
                  <c:v>0.98863267259792098</c:v>
                </c:pt>
                <c:pt idx="634">
                  <c:v>0.98868637457701902</c:v>
                </c:pt>
                <c:pt idx="635">
                  <c:v>0.98873999674337698</c:v>
                </c:pt>
                <c:pt idx="636">
                  <c:v>0.98879353858899</c:v>
                </c:pt>
                <c:pt idx="637">
                  <c:v>0.98884699960609301</c:v>
                </c:pt>
                <c:pt idx="638">
                  <c:v>0.98890037928716801</c:v>
                </c:pt>
                <c:pt idx="639">
                  <c:v>0.98895367712495696</c:v>
                </c:pt>
                <c:pt idx="640">
                  <c:v>0.98900689261246899</c:v>
                </c:pt>
                <c:pt idx="641">
                  <c:v>0.98906002524298697</c:v>
                </c:pt>
                <c:pt idx="642">
                  <c:v>0.98911307451008001</c:v>
                </c:pt>
                <c:pt idx="643">
                  <c:v>0.98916603990761098</c:v>
                </c:pt>
                <c:pt idx="644">
                  <c:v>0.98921892092974695</c:v>
                </c:pt>
                <c:pt idx="645">
                  <c:v>0.98927171707096595</c:v>
                </c:pt>
                <c:pt idx="646">
                  <c:v>0.989324427826071</c:v>
                </c:pt>
                <c:pt idx="647">
                  <c:v>0.98937705269019305</c:v>
                </c:pt>
                <c:pt idx="648">
                  <c:v>0.98942959115880802</c:v>
                </c:pt>
                <c:pt idx="649">
                  <c:v>0.98948204272773999</c:v>
                </c:pt>
                <c:pt idx="650">
                  <c:v>0.98953440689317396</c:v>
                </c:pt>
                <c:pt idx="651">
                  <c:v>0.98958668315166698</c:v>
                </c:pt>
                <c:pt idx="652">
                  <c:v>0.98963887100015302</c:v>
                </c:pt>
                <c:pt idx="653">
                  <c:v>0.98969096993595995</c:v>
                </c:pt>
                <c:pt idx="654">
                  <c:v>0.989742979456812</c:v>
                </c:pt>
                <c:pt idx="655">
                  <c:v>0.98979489906084595</c:v>
                </c:pt>
                <c:pt idx="656">
                  <c:v>0.98984672824661801</c:v>
                </c:pt>
                <c:pt idx="657">
                  <c:v>0.98989846651311497</c:v>
                </c:pt>
                <c:pt idx="658">
                  <c:v>0.98995011335976402</c:v>
                </c:pt>
                <c:pt idx="659">
                  <c:v>0.99000166828644398</c:v>
                </c:pt>
                <c:pt idx="660">
                  <c:v>0.990053130793495</c:v>
                </c:pt>
                <c:pt idx="661">
                  <c:v>0.99010450038172904</c:v>
                </c:pt>
                <c:pt idx="662">
                  <c:v>0.99015577655244302</c:v>
                </c:pt>
                <c:pt idx="663">
                  <c:v>0.99020695880742504</c:v>
                </c:pt>
                <c:pt idx="664">
                  <c:v>0.99025804664896699</c:v>
                </c:pt>
                <c:pt idx="665">
                  <c:v>0.99030903957987904</c:v>
                </c:pt>
                <c:pt idx="666">
                  <c:v>0.99035993710349501</c:v>
                </c:pt>
                <c:pt idx="667">
                  <c:v>0.99041073872368601</c:v>
                </c:pt>
                <c:pt idx="668">
                  <c:v>0.99046144394487301</c:v>
                </c:pt>
                <c:pt idx="669">
                  <c:v>0.99051205227203498</c:v>
                </c:pt>
                <c:pt idx="670">
                  <c:v>0.990562563210723</c:v>
                </c:pt>
                <c:pt idx="671">
                  <c:v>0.99061297626706801</c:v>
                </c:pt>
                <c:pt idx="672">
                  <c:v>0.99066329094779704</c:v>
                </c:pt>
                <c:pt idx="673">
                  <c:v>0.99071350676024195</c:v>
                </c:pt>
                <c:pt idx="674">
                  <c:v>0.99076362321235101</c:v>
                </c:pt>
                <c:pt idx="675">
                  <c:v>0.99081363981270099</c:v>
                </c:pt>
                <c:pt idx="676">
                  <c:v>0.99086355607050902</c:v>
                </c:pt>
                <c:pt idx="677">
                  <c:v>0.99091337149564396</c:v>
                </c:pt>
                <c:pt idx="678">
                  <c:v>0.99096308559864199</c:v>
                </c:pt>
                <c:pt idx="679">
                  <c:v>0.991012697890713</c:v>
                </c:pt>
                <c:pt idx="680">
                  <c:v>0.99106220788375599</c:v>
                </c:pt>
                <c:pt idx="681">
                  <c:v>0.99111161509037105</c:v>
                </c:pt>
                <c:pt idx="682">
                  <c:v>0.99116091902387105</c:v>
                </c:pt>
                <c:pt idx="683">
                  <c:v>0.99121011919829705</c:v>
                </c:pt>
                <c:pt idx="684">
                  <c:v>0.99125921512842596</c:v>
                </c:pt>
                <c:pt idx="685">
                  <c:v>0.991308206329787</c:v>
                </c:pt>
                <c:pt idx="686">
                  <c:v>0.99135709231867297</c:v>
                </c:pt>
                <c:pt idx="687">
                  <c:v>0.99140587261215296</c:v>
                </c:pt>
                <c:pt idx="688">
                  <c:v>0.99145454672808697</c:v>
                </c:pt>
                <c:pt idx="689">
                  <c:v>0.99150311418513504</c:v>
                </c:pt>
                <c:pt idx="690">
                  <c:v>0.99155157450277698</c:v>
                </c:pt>
                <c:pt idx="691">
                  <c:v>0.99159992720131895</c:v>
                </c:pt>
                <c:pt idx="692">
                  <c:v>0.991648171801911</c:v>
                </c:pt>
                <c:pt idx="693">
                  <c:v>0.99169630782655904</c:v>
                </c:pt>
                <c:pt idx="694">
                  <c:v>0.99174433479813695</c:v>
                </c:pt>
                <c:pt idx="695">
                  <c:v>0.99179225224040501</c:v>
                </c:pt>
                <c:pt idx="696">
                  <c:v>0.99184005967801803</c:v>
                </c:pt>
                <c:pt idx="697">
                  <c:v>0.99188775663654205</c:v>
                </c:pt>
                <c:pt idx="698">
                  <c:v>0.99193534264247096</c:v>
                </c:pt>
                <c:pt idx="699">
                  <c:v>0.991982817223234</c:v>
                </c:pt>
                <c:pt idx="700">
                  <c:v>0.99203017990721598</c:v>
                </c:pt>
                <c:pt idx="701">
                  <c:v>0.99207743022376904</c:v>
                </c:pt>
                <c:pt idx="702">
                  <c:v>0.99212456770322699</c:v>
                </c:pt>
                <c:pt idx="703">
                  <c:v>0.99217159187691994</c:v>
                </c:pt>
                <c:pt idx="704">
                  <c:v>0.99221850227719199</c:v>
                </c:pt>
                <c:pt idx="705">
                  <c:v>0.99226529843740996</c:v>
                </c:pt>
                <c:pt idx="706">
                  <c:v>0.99231197989198405</c:v>
                </c:pt>
                <c:pt idx="707">
                  <c:v>0.99235854617637997</c:v>
                </c:pt>
                <c:pt idx="708">
                  <c:v>0.99240499682713301</c:v>
                </c:pt>
                <c:pt idx="709">
                  <c:v>0.99245133138186803</c:v>
                </c:pt>
                <c:pt idx="710">
                  <c:v>0.99249754937931001</c:v>
                </c:pt>
                <c:pt idx="711">
                  <c:v>0.99254365035930003</c:v>
                </c:pt>
                <c:pt idx="712">
                  <c:v>0.99258963386281496</c:v>
                </c:pt>
                <c:pt idx="713">
                  <c:v>0.99263549943197804</c:v>
                </c:pt>
                <c:pt idx="714">
                  <c:v>0.99268124661007895</c:v>
                </c:pt>
                <c:pt idx="715">
                  <c:v>0.99272687494158496</c:v>
                </c:pt>
                <c:pt idx="716">
                  <c:v>0.99277238397216405</c:v>
                </c:pt>
                <c:pt idx="717">
                  <c:v>0.99281777324869303</c:v>
                </c:pt>
                <c:pt idx="718">
                  <c:v>0.99286304231928002</c:v>
                </c:pt>
                <c:pt idx="719">
                  <c:v>0.99290819073327896</c:v>
                </c:pt>
                <c:pt idx="720">
                  <c:v>0.99295321804130598</c:v>
                </c:pt>
                <c:pt idx="721">
                  <c:v>0.99299812379525498</c:v>
                </c:pt>
                <c:pt idx="722">
                  <c:v>0.99304290754831803</c:v>
                </c:pt>
                <c:pt idx="723">
                  <c:v>0.99308756885499805</c:v>
                </c:pt>
                <c:pt idx="724">
                  <c:v>0.99313210727112999</c:v>
                </c:pt>
                <c:pt idx="725">
                  <c:v>0.99317652235389298</c:v>
                </c:pt>
                <c:pt idx="726">
                  <c:v>0.99322081366183501</c:v>
                </c:pt>
                <c:pt idx="727">
                  <c:v>0.99326498075488301</c:v>
                </c:pt>
                <c:pt idx="728">
                  <c:v>0.99330902319436498</c:v>
                </c:pt>
                <c:pt idx="729">
                  <c:v>0.99335294054302903</c:v>
                </c:pt>
                <c:pt idx="730">
                  <c:v>0.99339673236505399</c:v>
                </c:pt>
                <c:pt idx="731">
                  <c:v>0.99344039822607799</c:v>
                </c:pt>
                <c:pt idx="732">
                  <c:v>0.99348393769320698</c:v>
                </c:pt>
                <c:pt idx="733">
                  <c:v>0.99352735033504103</c:v>
                </c:pt>
                <c:pt idx="734">
                  <c:v>0.99357063572168502</c:v>
                </c:pt>
                <c:pt idx="735">
                  <c:v>0.99361379342477596</c:v>
                </c:pt>
                <c:pt idx="736">
                  <c:v>0.99365682301749403</c:v>
                </c:pt>
                <c:pt idx="737">
                  <c:v>0.99369972407458695</c:v>
                </c:pt>
                <c:pt idx="738">
                  <c:v>0.99374249617238497</c:v>
                </c:pt>
                <c:pt idx="739">
                  <c:v>0.99378513888882503</c:v>
                </c:pt>
                <c:pt idx="740">
                  <c:v>0.993827651803464</c:v>
                </c:pt>
                <c:pt idx="741">
                  <c:v>0.99387003449750499</c:v>
                </c:pt>
                <c:pt idx="742">
                  <c:v>0.99391228655381003</c:v>
                </c:pt>
                <c:pt idx="743">
                  <c:v>0.99395440755692699</c:v>
                </c:pt>
                <c:pt idx="744">
                  <c:v>0.99399639709310394</c:v>
                </c:pt>
                <c:pt idx="745">
                  <c:v>0.99403825475031204</c:v>
                </c:pt>
                <c:pt idx="746">
                  <c:v>0.99407998011826604</c:v>
                </c:pt>
                <c:pt idx="747">
                  <c:v>0.99412157278844304</c:v>
                </c:pt>
                <c:pt idx="748">
                  <c:v>0.99416303235410597</c:v>
                </c:pt>
                <c:pt idx="749">
                  <c:v>0.99420435841032095</c:v>
                </c:pt>
                <c:pt idx="750">
                  <c:v>0.994245550553982</c:v>
                </c:pt>
                <c:pt idx="751">
                  <c:v>0.99428660838382699</c:v>
                </c:pt>
                <c:pt idx="752">
                  <c:v>0.99432753150046604</c:v>
                </c:pt>
                <c:pt idx="753">
                  <c:v>0.99436831950639604</c:v>
                </c:pt>
                <c:pt idx="754">
                  <c:v>0.99440897200602696</c:v>
                </c:pt>
                <c:pt idx="755">
                  <c:v>0.99444948860570204</c:v>
                </c:pt>
                <c:pt idx="756">
                  <c:v>0.99448986891371904</c:v>
                </c:pt>
                <c:pt idx="757">
                  <c:v>0.99453011254035395</c:v>
                </c:pt>
                <c:pt idx="758">
                  <c:v>0.99457021909788101</c:v>
                </c:pt>
                <c:pt idx="759">
                  <c:v>0.99461018820059899</c:v>
                </c:pt>
                <c:pt idx="760">
                  <c:v>0.99465001946484999</c:v>
                </c:pt>
                <c:pt idx="761">
                  <c:v>0.99468971250904503</c:v>
                </c:pt>
                <c:pt idx="762">
                  <c:v>0.99472926695368502</c:v>
                </c:pt>
                <c:pt idx="763">
                  <c:v>0.99476868242138405</c:v>
                </c:pt>
                <c:pt idx="764">
                  <c:v>0.99480795853689497</c:v>
                </c:pt>
                <c:pt idx="765">
                  <c:v>0.99484709492713097</c:v>
                </c:pt>
                <c:pt idx="766">
                  <c:v>0.99488609122119098</c:v>
                </c:pt>
                <c:pt idx="767">
                  <c:v>0.99492494705038004</c:v>
                </c:pt>
                <c:pt idx="768">
                  <c:v>0.99496366204823905</c:v>
                </c:pt>
                <c:pt idx="769">
                  <c:v>0.99500223585056302</c:v>
                </c:pt>
                <c:pt idx="770">
                  <c:v>0.99504066809543001</c:v>
                </c:pt>
                <c:pt idx="771">
                  <c:v>0.99507895842322203</c:v>
                </c:pt>
                <c:pt idx="772">
                  <c:v>0.99511710647665597</c:v>
                </c:pt>
                <c:pt idx="773">
                  <c:v>0.99515511190080097</c:v>
                </c:pt>
                <c:pt idx="774">
                  <c:v>0.99519297434311005</c:v>
                </c:pt>
                <c:pt idx="775">
                  <c:v>0.99523069345343895</c:v>
                </c:pt>
                <c:pt idx="776">
                  <c:v>0.99526826888408004</c:v>
                </c:pt>
                <c:pt idx="777">
                  <c:v>0.99530570028978205</c:v>
                </c:pt>
                <c:pt idx="778">
                  <c:v>0.99534298732777604</c:v>
                </c:pt>
                <c:pt idx="779">
                  <c:v>0.99538012965780398</c:v>
                </c:pt>
                <c:pt idx="780">
                  <c:v>0.99541712694214801</c:v>
                </c:pt>
                <c:pt idx="781">
                  <c:v>0.99545397884564701</c:v>
                </c:pt>
                <c:pt idx="782">
                  <c:v>0.99549068503573601</c:v>
                </c:pt>
                <c:pt idx="783">
                  <c:v>0.99552724518246205</c:v>
                </c:pt>
                <c:pt idx="784">
                  <c:v>0.99556365895851895</c:v>
                </c:pt>
                <c:pt idx="785">
                  <c:v>0.99559992603927205</c:v>
                </c:pt>
                <c:pt idx="786">
                  <c:v>0.995636046102784</c:v>
                </c:pt>
                <c:pt idx="787">
                  <c:v>0.99567201882984602</c:v>
                </c:pt>
                <c:pt idx="788">
                  <c:v>0.99570784390400302</c:v>
                </c:pt>
                <c:pt idx="789">
                  <c:v>0.99574352101158403</c:v>
                </c:pt>
                <c:pt idx="790">
                  <c:v>0.99577904984172805</c:v>
                </c:pt>
                <c:pt idx="791">
                  <c:v>0.99581443008641601</c:v>
                </c:pt>
                <c:pt idx="792">
                  <c:v>0.99584966144049503</c:v>
                </c:pt>
                <c:pt idx="793">
                  <c:v>0.99588474360171297</c:v>
                </c:pt>
                <c:pt idx="794">
                  <c:v>0.99591967627074396</c:v>
                </c:pt>
                <c:pt idx="795">
                  <c:v>0.99595445915121705</c:v>
                </c:pt>
                <c:pt idx="796">
                  <c:v>0.99598909194975005</c:v>
                </c:pt>
                <c:pt idx="797">
                  <c:v>0.996023574375974</c:v>
                </c:pt>
                <c:pt idx="798">
                  <c:v>0.99605790614256895</c:v>
                </c:pt>
                <c:pt idx="799">
                  <c:v>0.99609208696528995</c:v>
                </c:pt>
                <c:pt idx="800">
                  <c:v>0.99612611656299899</c:v>
                </c:pt>
                <c:pt idx="801">
                  <c:v>0.996159994657696</c:v>
                </c:pt>
                <c:pt idx="802">
                  <c:v>0.99619372097454895</c:v>
                </c:pt>
                <c:pt idx="803">
                  <c:v>0.99622729524192799</c:v>
                </c:pt>
                <c:pt idx="804">
                  <c:v>0.99626071719143094</c:v>
                </c:pt>
                <c:pt idx="805">
                  <c:v>0.99629398655792101</c:v>
                </c:pt>
                <c:pt idx="806">
                  <c:v>0.99632710307955397</c:v>
                </c:pt>
                <c:pt idx="807">
                  <c:v>0.99636006649781494</c:v>
                </c:pt>
                <c:pt idx="808">
                  <c:v>0.99639287655754505</c:v>
                </c:pt>
                <c:pt idx="809">
                  <c:v>0.996425533006978</c:v>
                </c:pt>
                <c:pt idx="810">
                  <c:v>0.99645803559777002</c:v>
                </c:pt>
                <c:pt idx="811">
                  <c:v>0.99649038408503698</c:v>
                </c:pt>
                <c:pt idx="812">
                  <c:v>0.99652257822738299</c:v>
                </c:pt>
                <c:pt idx="813">
                  <c:v>0.99655461778693499</c:v>
                </c:pt>
                <c:pt idx="814">
                  <c:v>0.99658650252937597</c:v>
                </c:pt>
                <c:pt idx="815">
                  <c:v>0.99661823222398305</c:v>
                </c:pt>
                <c:pt idx="816">
                  <c:v>0.99664980664365399</c:v>
                </c:pt>
                <c:pt idx="817">
                  <c:v>0.99668122556494698</c:v>
                </c:pt>
                <c:pt idx="818">
                  <c:v>0.99671248876811402</c:v>
                </c:pt>
                <c:pt idx="819">
                  <c:v>0.99674359603713403</c:v>
                </c:pt>
                <c:pt idx="820">
                  <c:v>0.996774547159749</c:v>
                </c:pt>
                <c:pt idx="821">
                  <c:v>0.99680534192749803</c:v>
                </c:pt>
                <c:pt idx="822">
                  <c:v>0.99683598013575503</c:v>
                </c:pt>
                <c:pt idx="823">
                  <c:v>0.99686646158376002</c:v>
                </c:pt>
                <c:pt idx="824">
                  <c:v>0.99689678607465904</c:v>
                </c:pt>
                <c:pt idx="825">
                  <c:v>0.99692695341553705</c:v>
                </c:pt>
                <c:pt idx="826">
                  <c:v>0.99695696341745799</c:v>
                </c:pt>
                <c:pt idx="827">
                  <c:v>0.99698681589549598</c:v>
                </c:pt>
                <c:pt idx="828">
                  <c:v>0.99701651066877595</c:v>
                </c:pt>
                <c:pt idx="829">
                  <c:v>0.99704604756050796</c:v>
                </c:pt>
                <c:pt idx="830">
                  <c:v>0.99707542639802604</c:v>
                </c:pt>
                <c:pt idx="831">
                  <c:v>0.99710464701282397</c:v>
                </c:pt>
                <c:pt idx="832">
                  <c:v>0.99713370924059397</c:v>
                </c:pt>
                <c:pt idx="833">
                  <c:v>0.99716261292126396</c:v>
                </c:pt>
                <c:pt idx="834">
                  <c:v>0.99719135789903501</c:v>
                </c:pt>
                <c:pt idx="835">
                  <c:v>0.99721994402241898</c:v>
                </c:pt>
                <c:pt idx="836">
                  <c:v>0.997248371144278</c:v>
                </c:pt>
                <c:pt idx="837">
                  <c:v>0.99727663912186304</c:v>
                </c:pt>
                <c:pt idx="838">
                  <c:v>0.99730474781684897</c:v>
                </c:pt>
                <c:pt idx="839">
                  <c:v>0.99733269709537997</c:v>
                </c:pt>
                <c:pt idx="840">
                  <c:v>0.99736048682810297</c:v>
                </c:pt>
                <c:pt idx="841">
                  <c:v>0.99738811689020901</c:v>
                </c:pt>
                <c:pt idx="842">
                  <c:v>0.99741558716147305</c:v>
                </c:pt>
                <c:pt idx="843">
                  <c:v>0.997442897526292</c:v>
                </c:pt>
                <c:pt idx="844">
                  <c:v>0.99747004787372795</c:v>
                </c:pt>
                <c:pt idx="845">
                  <c:v>0.99749703809754298</c:v>
                </c:pt>
                <c:pt idx="846">
                  <c:v>0.99752386809624505</c:v>
                </c:pt>
                <c:pt idx="847">
                  <c:v>0.99755053777312297</c:v>
                </c:pt>
                <c:pt idx="848">
                  <c:v>0.99757704703629202</c:v>
                </c:pt>
                <c:pt idx="849">
                  <c:v>0.99760339579873003</c:v>
                </c:pt>
                <c:pt idx="850">
                  <c:v>0.99762958397832302</c:v>
                </c:pt>
                <c:pt idx="851">
                  <c:v>0.99765561149790005</c:v>
                </c:pt>
                <c:pt idx="852">
                  <c:v>0.99768147828528297</c:v>
                </c:pt>
                <c:pt idx="853">
                  <c:v>0.99770718427331895</c:v>
                </c:pt>
                <c:pt idx="854">
                  <c:v>0.99773272939992796</c:v>
                </c:pt>
                <c:pt idx="855">
                  <c:v>0.99775811360814204</c:v>
                </c:pt>
                <c:pt idx="856">
                  <c:v>0.99778333684614895</c:v>
                </c:pt>
                <c:pt idx="857">
                  <c:v>0.99780839906732999</c:v>
                </c:pt>
                <c:pt idx="858">
                  <c:v>0.99783330023030903</c:v>
                </c:pt>
                <c:pt idx="859">
                  <c:v>0.99785804029898695</c:v>
                </c:pt>
                <c:pt idx="860">
                  <c:v>0.99788261924259203</c:v>
                </c:pt>
                <c:pt idx="861">
                  <c:v>0.99790703703571404</c:v>
                </c:pt>
                <c:pt idx="862">
                  <c:v>0.99793129365835498</c:v>
                </c:pt>
                <c:pt idx="863">
                  <c:v>0.99795538909596504</c:v>
                </c:pt>
                <c:pt idx="864">
                  <c:v>0.99797932333949202</c:v>
                </c:pt>
                <c:pt idx="865">
                  <c:v>0.99800309638541795</c:v>
                </c:pt>
                <c:pt idx="866">
                  <c:v>0.99802670823580697</c:v>
                </c:pt>
                <c:pt idx="867">
                  <c:v>0.99805015889834403</c:v>
                </c:pt>
                <c:pt idx="868">
                  <c:v>0.99807344838638401</c:v>
                </c:pt>
                <c:pt idx="869">
                  <c:v>0.99809657671899099</c:v>
                </c:pt>
                <c:pt idx="870">
                  <c:v>0.99811954392098001</c:v>
                </c:pt>
                <c:pt idx="871">
                  <c:v>0.99814235002296603</c:v>
                </c:pt>
                <c:pt idx="872">
                  <c:v>0.99816499506140299</c:v>
                </c:pt>
                <c:pt idx="873">
                  <c:v>0.99818747907863004</c:v>
                </c:pt>
                <c:pt idx="874">
                  <c:v>0.99820980212291299</c:v>
                </c:pt>
                <c:pt idx="875">
                  <c:v>0.99823196424848903</c:v>
                </c:pt>
                <c:pt idx="876">
                  <c:v>0.99825396551561096</c:v>
                </c:pt>
                <c:pt idx="877">
                  <c:v>0.99827580599058996</c:v>
                </c:pt>
                <c:pt idx="878">
                  <c:v>0.99829748574583999</c:v>
                </c:pt>
                <c:pt idx="879">
                  <c:v>0.99831900485992098</c:v>
                </c:pt>
                <c:pt idx="880">
                  <c:v>0.99834036341758403</c:v>
                </c:pt>
                <c:pt idx="881">
                  <c:v>0.99836156150981104</c:v>
                </c:pt>
                <c:pt idx="882">
                  <c:v>0.99838259923386496</c:v>
                </c:pt>
                <c:pt idx="883">
                  <c:v>0.99840347669332796</c:v>
                </c:pt>
                <c:pt idx="884">
                  <c:v>0.99842419399814497</c:v>
                </c:pt>
                <c:pt idx="885">
                  <c:v>0.99844475126467302</c:v>
                </c:pt>
                <c:pt idx="886">
                  <c:v>0.998465148615717</c:v>
                </c:pt>
                <c:pt idx="887">
                  <c:v>0.99848538618057803</c:v>
                </c:pt>
                <c:pt idx="888">
                  <c:v>0.998505464095097</c:v>
                </c:pt>
                <c:pt idx="889">
                  <c:v>0.99852538250169398</c:v>
                </c:pt>
                <c:pt idx="890">
                  <c:v>0.99854514154941398</c:v>
                </c:pt>
                <c:pt idx="891">
                  <c:v>0.998564741393971</c:v>
                </c:pt>
                <c:pt idx="892">
                  <c:v>0.998584182197787</c:v>
                </c:pt>
                <c:pt idx="893">
                  <c:v>0.99860346413003898</c:v>
                </c:pt>
                <c:pt idx="894">
                  <c:v>0.99862258736669696</c:v>
                </c:pt>
                <c:pt idx="895">
                  <c:v>0.99864155209057004</c:v>
                </c:pt>
                <c:pt idx="896">
                  <c:v>0.99866035849134605</c:v>
                </c:pt>
                <c:pt idx="897">
                  <c:v>0.99867900676563603</c:v>
                </c:pt>
                <c:pt idx="898">
                  <c:v>0.99869749711701195</c:v>
                </c:pt>
                <c:pt idx="899">
                  <c:v>0.998715829756051</c:v>
                </c:pt>
                <c:pt idx="900">
                  <c:v>0.998734004900378</c:v>
                </c:pt>
                <c:pt idx="901">
                  <c:v>0.99875202277470199</c:v>
                </c:pt>
                <c:pt idx="902">
                  <c:v>0.99876988361085905</c:v>
                </c:pt>
                <c:pt idx="903">
                  <c:v>0.99878758764785402</c:v>
                </c:pt>
                <c:pt idx="904">
                  <c:v>0.99880513513189795</c:v>
                </c:pt>
                <c:pt idx="905">
                  <c:v>0.99882252631644997</c:v>
                </c:pt>
                <c:pt idx="906">
                  <c:v>0.99883976146225395</c:v>
                </c:pt>
                <c:pt idx="907">
                  <c:v>0.99885684083738002</c:v>
                </c:pt>
                <c:pt idx="908">
                  <c:v>0.99887376471725997</c:v>
                </c:pt>
                <c:pt idx="909">
                  <c:v>0.998890533384728</c:v>
                </c:pt>
                <c:pt idx="910">
                  <c:v>0.99890714713005802</c:v>
                </c:pt>
                <c:pt idx="911">
                  <c:v>0.99892360625099896</c:v>
                </c:pt>
                <c:pt idx="912">
                  <c:v>0.99893991105281199</c:v>
                </c:pt>
                <c:pt idx="913">
                  <c:v>0.99895606184830799</c:v>
                </c:pt>
                <c:pt idx="914">
                  <c:v>0.99897205895788299</c:v>
                </c:pt>
                <c:pt idx="915">
                  <c:v>0.99898790270954996</c:v>
                </c:pt>
                <c:pt idx="916">
                  <c:v>0.99900359343897804</c:v>
                </c:pt>
                <c:pt idx="917">
                  <c:v>0.99901913148952304</c:v>
                </c:pt>
                <c:pt idx="918">
                  <c:v>0.999034517212263</c:v>
                </c:pt>
                <c:pt idx="919">
                  <c:v>0.99904975096602899</c:v>
                </c:pt>
                <c:pt idx="920">
                  <c:v>0.99906483311743599</c:v>
                </c:pt>
                <c:pt idx="921">
                  <c:v>0.99907976404092003</c:v>
                </c:pt>
                <c:pt idx="922">
                  <c:v>0.99909454411876097</c:v>
                </c:pt>
                <c:pt idx="923">
                  <c:v>0.99910917374111696</c:v>
                </c:pt>
                <c:pt idx="924">
                  <c:v>0.99912365330605402</c:v>
                </c:pt>
                <c:pt idx="925">
                  <c:v>0.99913798321956904</c:v>
                </c:pt>
                <c:pt idx="926">
                  <c:v>0.999152163895625</c:v>
                </c:pt>
                <c:pt idx="927">
                  <c:v>0.99916619575617005</c:v>
                </c:pt>
                <c:pt idx="928">
                  <c:v>0.99918007923116903</c:v>
                </c:pt>
                <c:pt idx="929">
                  <c:v>0.99919381475862301</c:v>
                </c:pt>
                <c:pt idx="930">
                  <c:v>0.99920740278459996</c:v>
                </c:pt>
                <c:pt idx="931">
                  <c:v>0.99922084376324805</c:v>
                </c:pt>
                <c:pt idx="932">
                  <c:v>0.99923413815682705</c:v>
                </c:pt>
                <c:pt idx="933">
                  <c:v>0.99924728643572203</c:v>
                </c:pt>
                <c:pt idx="934">
                  <c:v>0.99926028907846898</c:v>
                </c:pt>
                <c:pt idx="935">
                  <c:v>0.99927314657176702</c:v>
                </c:pt>
                <c:pt idx="936">
                  <c:v>0.99928585941050296</c:v>
                </c:pt>
                <c:pt idx="937">
                  <c:v>0.99929842809776104</c:v>
                </c:pt>
                <c:pt idx="938">
                  <c:v>0.99931085314484203</c:v>
                </c:pt>
                <c:pt idx="939">
                  <c:v>0.99932313507127601</c:v>
                </c:pt>
                <c:pt idx="940">
                  <c:v>0.99933527440483705</c:v>
                </c:pt>
                <c:pt idx="941">
                  <c:v>0.99934727168154902</c:v>
                </c:pt>
                <c:pt idx="942">
                  <c:v>0.99935912744570199</c:v>
                </c:pt>
                <c:pt idx="943">
                  <c:v>0.99937084224985695</c:v>
                </c:pt>
                <c:pt idx="944">
                  <c:v>0.99938241665485605</c:v>
                </c:pt>
                <c:pt idx="945">
                  <c:v>0.99939385122982305</c:v>
                </c:pt>
                <c:pt idx="946">
                  <c:v>0.99940514655217305</c:v>
                </c:pt>
                <c:pt idx="947">
                  <c:v>0.99941630320761499</c:v>
                </c:pt>
                <c:pt idx="948">
                  <c:v>0.99942732179014704</c:v>
                </c:pt>
                <c:pt idx="949">
                  <c:v>0.99943820290206298</c:v>
                </c:pt>
                <c:pt idx="950">
                  <c:v>0.99944894715394605</c:v>
                </c:pt>
                <c:pt idx="951">
                  <c:v>0.999459555164669</c:v>
                </c:pt>
                <c:pt idx="952">
                  <c:v>0.99947002756138204</c:v>
                </c:pt>
                <c:pt idx="953">
                  <c:v>0.99948036497951298</c:v>
                </c:pt>
                <c:pt idx="954">
                  <c:v>0.99949056806275505</c:v>
                </c:pt>
                <c:pt idx="955">
                  <c:v>0.99950063746305196</c:v>
                </c:pt>
                <c:pt idx="956">
                  <c:v>0.99951057384059505</c:v>
                </c:pt>
                <c:pt idx="957">
                  <c:v>0.99952037786379699</c:v>
                </c:pt>
                <c:pt idx="958">
                  <c:v>0.99953005020928598</c:v>
                </c:pt>
                <c:pt idx="959">
                  <c:v>0.999539591561876</c:v>
                </c:pt>
                <c:pt idx="960">
                  <c:v>0.99954900261455804</c:v>
                </c:pt>
                <c:pt idx="961">
                  <c:v>0.99955828406846603</c:v>
                </c:pt>
                <c:pt idx="962">
                  <c:v>0.99956743663285996</c:v>
                </c:pt>
                <c:pt idx="963">
                  <c:v>0.99957646102509601</c:v>
                </c:pt>
                <c:pt idx="964">
                  <c:v>0.999585357970594</c:v>
                </c:pt>
                <c:pt idx="965">
                  <c:v>0.99959412820281202</c:v>
                </c:pt>
                <c:pt idx="966">
                  <c:v>0.99960277246320495</c:v>
                </c:pt>
                <c:pt idx="967">
                  <c:v>0.99961129150119699</c:v>
                </c:pt>
                <c:pt idx="968">
                  <c:v>0.99961968607413498</c:v>
                </c:pt>
                <c:pt idx="969">
                  <c:v>0.99962795694725004</c:v>
                </c:pt>
                <c:pt idx="970">
                  <c:v>0.99963610489361499</c:v>
                </c:pt>
                <c:pt idx="971">
                  <c:v>0.99964413069409697</c:v>
                </c:pt>
                <c:pt idx="972">
                  <c:v>0.99965203513730805</c:v>
                </c:pt>
                <c:pt idx="973">
                  <c:v>0.99965981901955603</c:v>
                </c:pt>
                <c:pt idx="974">
                  <c:v>0.99966748314478804</c:v>
                </c:pt>
                <c:pt idx="975">
                  <c:v>0.99967502832453203</c:v>
                </c:pt>
                <c:pt idx="976">
                  <c:v>0.99968245537784295</c:v>
                </c:pt>
                <c:pt idx="977">
                  <c:v>0.99968976513123498</c:v>
                </c:pt>
                <c:pt idx="978">
                  <c:v>0.99969695841861805</c:v>
                </c:pt>
                <c:pt idx="979">
                  <c:v>0.99970403608123004</c:v>
                </c:pt>
                <c:pt idx="980">
                  <c:v>0.99971099896756399</c:v>
                </c:pt>
                <c:pt idx="981">
                  <c:v>0.99971784793329899</c:v>
                </c:pt>
                <c:pt idx="982">
                  <c:v>0.99972458384121499</c:v>
                </c:pt>
                <c:pt idx="983">
                  <c:v>0.999731207561119</c:v>
                </c:pt>
                <c:pt idx="984">
                  <c:v>0.99973771996976102</c:v>
                </c:pt>
                <c:pt idx="985">
                  <c:v>0.99974412195074602</c:v>
                </c:pt>
                <c:pt idx="986">
                  <c:v>0.99975041439444201</c:v>
                </c:pt>
                <c:pt idx="987">
                  <c:v>0.99975659819789497</c:v>
                </c:pt>
                <c:pt idx="988">
                  <c:v>0.99976267426472598</c:v>
                </c:pt>
                <c:pt idx="989">
                  <c:v>0.99976864350503303</c:v>
                </c:pt>
                <c:pt idx="990">
                  <c:v>0.99977450683529001</c:v>
                </c:pt>
                <c:pt idx="991">
                  <c:v>0.99978026517824203</c:v>
                </c:pt>
                <c:pt idx="992">
                  <c:v>0.99978591946279205</c:v>
                </c:pt>
                <c:pt idx="993">
                  <c:v>0.99979147062389095</c:v>
                </c:pt>
                <c:pt idx="994">
                  <c:v>0.99979691960242301</c:v>
                </c:pt>
                <c:pt idx="995">
                  <c:v>0.99980226734508004</c:v>
                </c:pt>
                <c:pt idx="996">
                  <c:v>0.99980751480424601</c:v>
                </c:pt>
                <c:pt idx="997">
                  <c:v>0.99981266293786497</c:v>
                </c:pt>
                <c:pt idx="998">
                  <c:v>0.99981771270931197</c:v>
                </c:pt>
                <c:pt idx="999">
                  <c:v>0.99982266508726203</c:v>
                </c:pt>
                <c:pt idx="1000">
                  <c:v>0.99982752104554795</c:v>
                </c:pt>
                <c:pt idx="1001">
                  <c:v>0.99983228156302395</c:v>
                </c:pt>
                <c:pt idx="1002">
                  <c:v>0.99983694762341802</c:v>
                </c:pt>
                <c:pt idx="1003">
                  <c:v>0.99984152021518702</c:v>
                </c:pt>
                <c:pt idx="1004">
                  <c:v>0.99984600033136095</c:v>
                </c:pt>
                <c:pt idx="1005">
                  <c:v>0.99985038896939005</c:v>
                </c:pt>
                <c:pt idx="1006">
                  <c:v>0.99985468713098502</c:v>
                </c:pt>
                <c:pt idx="1007">
                  <c:v>0.99985889582195198</c:v>
                </c:pt>
                <c:pt idx="1008">
                  <c:v>0.99986301605203398</c:v>
                </c:pt>
                <c:pt idx="1009">
                  <c:v>0.99986704883472799</c:v>
                </c:pt>
                <c:pt idx="1010">
                  <c:v>0.99987099518712497</c:v>
                </c:pt>
                <c:pt idx="1011">
                  <c:v>0.99987485612972105</c:v>
                </c:pt>
                <c:pt idx="1012">
                  <c:v>0.999878632686244</c:v>
                </c:pt>
                <c:pt idx="1013">
                  <c:v>0.99988232588346504</c:v>
                </c:pt>
                <c:pt idx="1014">
                  <c:v>0.99988593675101201</c:v>
                </c:pt>
                <c:pt idx="1015">
                  <c:v>0.99988946632117803</c:v>
                </c:pt>
                <c:pt idx="1016">
                  <c:v>0.99989291562872396</c:v>
                </c:pt>
                <c:pt idx="1017">
                  <c:v>0.99989628571068101</c:v>
                </c:pt>
                <c:pt idx="1018">
                  <c:v>0.99989957760615</c:v>
                </c:pt>
                <c:pt idx="1019">
                  <c:v>0.99990279235609303</c:v>
                </c:pt>
                <c:pt idx="1020">
                  <c:v>0.99990593100312397</c:v>
                </c:pt>
                <c:pt idx="1021">
                  <c:v>0.99990899459129901</c:v>
                </c:pt>
                <c:pt idx="1022">
                  <c:v>0.99991198416589899</c:v>
                </c:pt>
                <c:pt idx="1023">
                  <c:v>0.99991490077320799</c:v>
                </c:pt>
                <c:pt idx="1024">
                  <c:v>0.99991774546029799</c:v>
                </c:pt>
                <c:pt idx="1025">
                  <c:v>0.99992051927479297</c:v>
                </c:pt>
                <c:pt idx="1026">
                  <c:v>0.99992322326465</c:v>
                </c:pt>
                <c:pt idx="1027">
                  <c:v>0.99992585847792304</c:v>
                </c:pt>
                <c:pt idx="1028">
                  <c:v>0.99992842596252995</c:v>
                </c:pt>
                <c:pt idx="1029">
                  <c:v>0.99993092676601403</c:v>
                </c:pt>
                <c:pt idx="1030">
                  <c:v>0.99993336193530402</c:v>
                </c:pt>
                <c:pt idx="1031">
                  <c:v>0.99993573251647405</c:v>
                </c:pt>
                <c:pt idx="1032">
                  <c:v>0.99993803955449401</c:v>
                </c:pt>
                <c:pt idx="1033">
                  <c:v>0.99994028409298796</c:v>
                </c:pt>
                <c:pt idx="1034">
                  <c:v>0.99994246717397695</c:v>
                </c:pt>
                <c:pt idx="1035">
                  <c:v>0.99994458983763401</c:v>
                </c:pt>
                <c:pt idx="1036">
                  <c:v>0.99994665312202302</c:v>
                </c:pt>
                <c:pt idx="1037">
                  <c:v>0.99994865806284905</c:v>
                </c:pt>
                <c:pt idx="1038">
                  <c:v>0.99995060569319405</c:v>
                </c:pt>
                <c:pt idx="1039">
                  <c:v>0.99995249704326294</c:v>
                </c:pt>
                <c:pt idx="1040">
                  <c:v>0.99995433314011795</c:v>
                </c:pt>
                <c:pt idx="1041">
                  <c:v>0.99995611500741699</c:v>
                </c:pt>
                <c:pt idx="1042">
                  <c:v>0.99995784366515095</c:v>
                </c:pt>
                <c:pt idx="1043">
                  <c:v>0.99995952012937706</c:v>
                </c:pt>
                <c:pt idx="1044">
                  <c:v>0.99996114541195602</c:v>
                </c:pt>
                <c:pt idx="1045">
                  <c:v>0.99996272052027901</c:v>
                </c:pt>
                <c:pt idx="1046">
                  <c:v>0.99996424645700699</c:v>
                </c:pt>
                <c:pt idx="1047">
                  <c:v>0.99996572421980101</c:v>
                </c:pt>
                <c:pt idx="1048">
                  <c:v>0.99996715480105203</c:v>
                </c:pt>
                <c:pt idx="1049">
                  <c:v>0.99996853918761697</c:v>
                </c:pt>
                <c:pt idx="1050">
                  <c:v>0.99996987836054996</c:v>
                </c:pt>
                <c:pt idx="1051">
                  <c:v>0.99997117329483098</c:v>
                </c:pt>
                <c:pt idx="1052">
                  <c:v>0.99997242495910799</c:v>
                </c:pt>
                <c:pt idx="1053">
                  <c:v>0.99997363431542496</c:v>
                </c:pt>
                <c:pt idx="1054">
                  <c:v>0.99997480231895897</c:v>
                </c:pt>
                <c:pt idx="1055">
                  <c:v>0.99997592991775897</c:v>
                </c:pt>
                <c:pt idx="1056">
                  <c:v>0.99997701805248196</c:v>
                </c:pt>
                <c:pt idx="1057">
                  <c:v>0.99997806765613495</c:v>
                </c:pt>
                <c:pt idx="1058">
                  <c:v>0.99997907965381805</c:v>
                </c:pt>
                <c:pt idx="1059">
                  <c:v>0.999980054962469</c:v>
                </c:pt>
                <c:pt idx="1060">
                  <c:v>0.99998099449060796</c:v>
                </c:pt>
                <c:pt idx="1061">
                  <c:v>0.99998189913809299</c:v>
                </c:pt>
                <c:pt idx="1062">
                  <c:v>0.99998276979586997</c:v>
                </c:pt>
                <c:pt idx="1063">
                  <c:v>0.999983607345731</c:v>
                </c:pt>
                <c:pt idx="1064">
                  <c:v>0.99998441266007199</c:v>
                </c:pt>
                <c:pt idx="1065">
                  <c:v>0.99998518660166502</c:v>
                </c:pt>
                <c:pt idx="1066">
                  <c:v>0.99998593002341696</c:v>
                </c:pt>
                <c:pt idx="1067">
                  <c:v>0.99998664376815105</c:v>
                </c:pt>
                <c:pt idx="1068">
                  <c:v>0.99998732866838003</c:v>
                </c:pt>
                <c:pt idx="1069">
                  <c:v>0.99998798554609303</c:v>
                </c:pt>
                <c:pt idx="1070">
                  <c:v>0.99998861521254101</c:v>
                </c:pt>
                <c:pt idx="1071">
                  <c:v>0.99998921846803401</c:v>
                </c:pt>
                <c:pt idx="1072">
                  <c:v>0.99998979610173999</c:v>
                </c:pt>
                <c:pt idx="1073">
                  <c:v>0.99999034889148997</c:v>
                </c:pt>
                <c:pt idx="1074">
                  <c:v>0.99999087760359395</c:v>
                </c:pt>
                <c:pt idx="1075">
                  <c:v>0.99999138299265899</c:v>
                </c:pt>
                <c:pt idx="1076">
                  <c:v>0.99999186580141597</c:v>
                </c:pt>
                <c:pt idx="1077">
                  <c:v>0.99999232676055505</c:v>
                </c:pt>
                <c:pt idx="1078">
                  <c:v>0.99999276658856695</c:v>
                </c:pt>
                <c:pt idx="1079">
                  <c:v>0.99999318599159204</c:v>
                </c:pt>
                <c:pt idx="1080">
                  <c:v>0.99999358566327901</c:v>
                </c:pt>
                <c:pt idx="1081">
                  <c:v>0.99999396628465298</c:v>
                </c:pt>
                <c:pt idx="1082">
                  <c:v>0.99999432852398895</c:v>
                </c:pt>
                <c:pt idx="1083">
                  <c:v>0.99999467303669398</c:v>
                </c:pt>
                <c:pt idx="1084">
                  <c:v>0.99999500046520395</c:v>
                </c:pt>
                <c:pt idx="1085">
                  <c:v>0.99999531143888498</c:v>
                </c:pt>
                <c:pt idx="1086">
                  <c:v>0.99999560657394504</c:v>
                </c:pt>
                <c:pt idx="1087">
                  <c:v>0.99999588647335502</c:v>
                </c:pt>
                <c:pt idx="1088">
                  <c:v>0.99999615172678502</c:v>
                </c:pt>
                <c:pt idx="1089">
                  <c:v>0.99999640291054104</c:v>
                </c:pt>
                <c:pt idx="1090">
                  <c:v>0.99999664058752102</c:v>
                </c:pt>
                <c:pt idx="1091">
                  <c:v>0.99999686530717802</c:v>
                </c:pt>
                <c:pt idx="1092">
                  <c:v>0.99999707760549394</c:v>
                </c:pt>
                <c:pt idx="1093">
                  <c:v>0.99999727800496196</c:v>
                </c:pt>
                <c:pt idx="1094">
                  <c:v>0.99999746701458503</c:v>
                </c:pt>
                <c:pt idx="1095">
                  <c:v>0.99999764512988099</c:v>
                </c:pt>
                <c:pt idx="1096">
                  <c:v>0.99999781283290001</c:v>
                </c:pt>
                <c:pt idx="1097">
                  <c:v>0.99999797059225504</c:v>
                </c:pt>
                <c:pt idx="1098">
                  <c:v>0.99999811886315904</c:v>
                </c:pt>
                <c:pt idx="1099">
                  <c:v>0.99999825808748</c:v>
                </c:pt>
                <c:pt idx="1100">
                  <c:v>0.99999838869379898</c:v>
                </c:pt>
                <c:pt idx="1101">
                  <c:v>0.99999851109748805</c:v>
                </c:pt>
                <c:pt idx="1102">
                  <c:v>0.99999862570079001</c:v>
                </c:pt>
                <c:pt idx="1103">
                  <c:v>0.99999873289291996</c:v>
                </c:pt>
                <c:pt idx="1104">
                  <c:v>0.99999883305016701</c:v>
                </c:pt>
                <c:pt idx="1105">
                  <c:v>0.99999892653601496</c:v>
                </c:pt>
                <c:pt idx="1106">
                  <c:v>0.99999901370126998</c:v>
                </c:pt>
                <c:pt idx="1107">
                  <c:v>0.99999909488419803</c:v>
                </c:pt>
                <c:pt idx="1108">
                  <c:v>0.99999917041067399</c:v>
                </c:pt>
                <c:pt idx="1109">
                  <c:v>0.99999924059434397</c:v>
                </c:pt>
                <c:pt idx="1110">
                  <c:v>0.99999930573679296</c:v>
                </c:pt>
                <c:pt idx="1111">
                  <c:v>0.999999366127722</c:v>
                </c:pt>
                <c:pt idx="1112">
                  <c:v>0.99999942204513803</c:v>
                </c:pt>
                <c:pt idx="1113">
                  <c:v>0.99999947375555098</c:v>
                </c:pt>
                <c:pt idx="1114">
                  <c:v>0.99999952151418003</c:v>
                </c:pt>
                <c:pt idx="1115">
                  <c:v>0.999999565565168</c:v>
                </c:pt>
                <c:pt idx="1116">
                  <c:v>0.99999960614180206</c:v>
                </c:pt>
                <c:pt idx="1117">
                  <c:v>0.99999964346674497</c:v>
                </c:pt>
                <c:pt idx="1118">
                  <c:v>0.99999967775227105</c:v>
                </c:pt>
                <c:pt idx="1119">
                  <c:v>0.99999970920051295</c:v>
                </c:pt>
                <c:pt idx="1120">
                  <c:v>0.99999973800370501</c:v>
                </c:pt>
                <c:pt idx="1121">
                  <c:v>0.99999976434444504</c:v>
                </c:pt>
                <c:pt idx="1122">
                  <c:v>0.99999978839595205</c:v>
                </c:pt>
                <c:pt idx="1123">
                  <c:v>0.99999981032232899</c:v>
                </c:pt>
                <c:pt idx="1124">
                  <c:v>0.99999983027883799</c:v>
                </c:pt>
                <c:pt idx="1125">
                  <c:v>0.99999984841217004</c:v>
                </c:pt>
                <c:pt idx="1126">
                  <c:v>0.99999986486071901</c:v>
                </c:pt>
                <c:pt idx="1127">
                  <c:v>0.99999987975486404</c:v>
                </c:pt>
                <c:pt idx="1128">
                  <c:v>0.99999989321724403</c:v>
                </c:pt>
                <c:pt idx="1129">
                  <c:v>0.99999990536304795</c:v>
                </c:pt>
                <c:pt idx="1130">
                  <c:v>0.99999991630028595</c:v>
                </c:pt>
                <c:pt idx="1131">
                  <c:v>0.99999992613008104</c:v>
                </c:pt>
                <c:pt idx="1132">
                  <c:v>0.99999993494694395</c:v>
                </c:pt>
                <c:pt idx="1133">
                  <c:v>0.99999994283905802</c:v>
                </c:pt>
                <c:pt idx="1134">
                  <c:v>0.99999994988855401</c:v>
                </c:pt>
                <c:pt idx="1135">
                  <c:v>0.99999995617178705</c:v>
                </c:pt>
                <c:pt idx="1136">
                  <c:v>0.99999996175961603</c:v>
                </c:pt>
                <c:pt idx="1137">
                  <c:v>0.999999966717663</c:v>
                </c:pt>
                <c:pt idx="1138">
                  <c:v>0.99999997110659</c:v>
                </c:pt>
                <c:pt idx="1139">
                  <c:v>0.99999997498235105</c:v>
                </c:pt>
                <c:pt idx="1140">
                  <c:v>0.99999997839645605</c:v>
                </c:pt>
                <c:pt idx="1141">
                  <c:v>0.99999998139621904</c:v>
                </c:pt>
                <c:pt idx="1142">
                  <c:v>0.99999998402500301</c:v>
                </c:pt>
                <c:pt idx="1143">
                  <c:v>0.99999998632245801</c:v>
                </c:pt>
                <c:pt idx="1144">
                  <c:v>0.99999998832475601</c:v>
                </c:pt>
                <c:pt idx="1145">
                  <c:v>0.99999999006481399</c:v>
                </c:pt>
                <c:pt idx="1146">
                  <c:v>0.99999999157251296</c:v>
                </c:pt>
                <c:pt idx="1147">
                  <c:v>0.99999999287490504</c:v>
                </c:pt>
                <c:pt idx="1148">
                  <c:v>0.99999999399641903</c:v>
                </c:pt>
                <c:pt idx="1149">
                  <c:v>0.99999999495905401</c:v>
                </c:pt>
                <c:pt idx="1150">
                  <c:v>0.99999999578256005</c:v>
                </c:pt>
                <c:pt idx="1151">
                  <c:v>0.99999999648462301</c:v>
                </c:pt>
                <c:pt idx="1152">
                  <c:v>0.99999999708102705</c:v>
                </c:pt>
                <c:pt idx="1153">
                  <c:v>0.99999999758581504</c:v>
                </c:pt>
                <c:pt idx="1154">
                  <c:v>0.99999999801144601</c:v>
                </c:pt>
                <c:pt idx="1155">
                  <c:v>0.99999999836892695</c:v>
                </c:pt>
                <c:pt idx="1156">
                  <c:v>0.99999999866795897</c:v>
                </c:pt>
                <c:pt idx="1157">
                  <c:v>0.99999999891705205</c:v>
                </c:pt>
                <c:pt idx="1158">
                  <c:v>0.99999999912365201</c:v>
                </c:pt>
                <c:pt idx="1159">
                  <c:v>0.99999999929423999</c:v>
                </c:pt>
                <c:pt idx="1160">
                  <c:v>0.99999999943444395</c:v>
                </c:pt>
                <c:pt idx="1161">
                  <c:v>0.999999999549124</c:v>
                </c:pt>
                <c:pt idx="1162">
                  <c:v>0.999999999642461</c:v>
                </c:pt>
                <c:pt idx="1163">
                  <c:v>0.99999999971803699</c:v>
                </c:pt>
                <c:pt idx="1164">
                  <c:v>0.99999999977890697</c:v>
                </c:pt>
                <c:pt idx="1165">
                  <c:v>0.99999999982766197</c:v>
                </c:pt>
                <c:pt idx="1166">
                  <c:v>0.99999999986648902</c:v>
                </c:pt>
                <c:pt idx="1167">
                  <c:v>0.99999999989722699</c:v>
                </c:pt>
                <c:pt idx="1168">
                  <c:v>0.99999999992140998</c:v>
                </c:pt>
                <c:pt idx="1169">
                  <c:v>0.99999999994031497</c:v>
                </c:pt>
                <c:pt idx="1170">
                  <c:v>0.999999999954995</c:v>
                </c:pt>
                <c:pt idx="1171">
                  <c:v>0.99999999996631495</c:v>
                </c:pt>
                <c:pt idx="1172">
                  <c:v>0.99999999997498201</c:v>
                </c:pt>
                <c:pt idx="1173">
                  <c:v>0.99999999998156797</c:v>
                </c:pt>
                <c:pt idx="1174">
                  <c:v>0.99999999998653299</c:v>
                </c:pt>
                <c:pt idx="1175">
                  <c:v>0.99999999999024602</c:v>
                </c:pt>
                <c:pt idx="1176">
                  <c:v>0.99999999999299904</c:v>
                </c:pt>
                <c:pt idx="1177">
                  <c:v>0.99999999999502298</c:v>
                </c:pt>
                <c:pt idx="1178">
                  <c:v>0.99999999999649603</c:v>
                </c:pt>
                <c:pt idx="1179">
                  <c:v>0.99999999999755895</c:v>
                </c:pt>
                <c:pt idx="1180">
                  <c:v>0.99999999999831701</c:v>
                </c:pt>
                <c:pt idx="1181">
                  <c:v>0.99999999999885303</c:v>
                </c:pt>
                <c:pt idx="1182">
                  <c:v>0.99999999999922695</c:v>
                </c:pt>
                <c:pt idx="1183">
                  <c:v>0.99999999999948597</c:v>
                </c:pt>
                <c:pt idx="1184">
                  <c:v>0.99999999999966205</c:v>
                </c:pt>
                <c:pt idx="1185">
                  <c:v>0.99999999999978095</c:v>
                </c:pt>
                <c:pt idx="1186">
                  <c:v>0.99999999999986</c:v>
                </c:pt>
                <c:pt idx="1187">
                  <c:v>0.99999999999991196</c:v>
                </c:pt>
                <c:pt idx="1188">
                  <c:v>0.99999999999994504</c:v>
                </c:pt>
                <c:pt idx="1189">
                  <c:v>0.99999999999996603</c:v>
                </c:pt>
                <c:pt idx="1190">
                  <c:v>0.99999999999998002</c:v>
                </c:pt>
                <c:pt idx="1191">
                  <c:v>0.99999999999998801</c:v>
                </c:pt>
                <c:pt idx="1192">
                  <c:v>0.99999999999999301</c:v>
                </c:pt>
              </c:numCache>
            </c:numRef>
          </c:xVal>
          <c:yVal>
            <c:numRef>
              <c:f>Sheet1!$A$354:$A$1546</c:f>
              <c:numCache>
                <c:formatCode>General</c:formatCode>
                <c:ptCount val="1193"/>
                <c:pt idx="0">
                  <c:v>1247</c:v>
                </c:pt>
                <c:pt idx="1">
                  <c:v>1246</c:v>
                </c:pt>
                <c:pt idx="2">
                  <c:v>1245</c:v>
                </c:pt>
                <c:pt idx="3">
                  <c:v>1244</c:v>
                </c:pt>
                <c:pt idx="4">
                  <c:v>1243</c:v>
                </c:pt>
                <c:pt idx="5">
                  <c:v>1242</c:v>
                </c:pt>
                <c:pt idx="6">
                  <c:v>1241</c:v>
                </c:pt>
                <c:pt idx="7">
                  <c:v>1240</c:v>
                </c:pt>
                <c:pt idx="8">
                  <c:v>1239</c:v>
                </c:pt>
                <c:pt idx="9">
                  <c:v>1238</c:v>
                </c:pt>
                <c:pt idx="10">
                  <c:v>1237</c:v>
                </c:pt>
                <c:pt idx="11">
                  <c:v>1236</c:v>
                </c:pt>
                <c:pt idx="12">
                  <c:v>1235</c:v>
                </c:pt>
                <c:pt idx="13">
                  <c:v>1234</c:v>
                </c:pt>
                <c:pt idx="14">
                  <c:v>1233</c:v>
                </c:pt>
                <c:pt idx="15">
                  <c:v>1232</c:v>
                </c:pt>
                <c:pt idx="16">
                  <c:v>1231</c:v>
                </c:pt>
                <c:pt idx="17">
                  <c:v>1230</c:v>
                </c:pt>
                <c:pt idx="18">
                  <c:v>1229</c:v>
                </c:pt>
                <c:pt idx="19">
                  <c:v>1228</c:v>
                </c:pt>
                <c:pt idx="20">
                  <c:v>1227</c:v>
                </c:pt>
                <c:pt idx="21">
                  <c:v>1226</c:v>
                </c:pt>
                <c:pt idx="22">
                  <c:v>1225</c:v>
                </c:pt>
                <c:pt idx="23">
                  <c:v>1224</c:v>
                </c:pt>
                <c:pt idx="24">
                  <c:v>1223</c:v>
                </c:pt>
                <c:pt idx="25">
                  <c:v>1222</c:v>
                </c:pt>
                <c:pt idx="26">
                  <c:v>1221</c:v>
                </c:pt>
                <c:pt idx="27">
                  <c:v>1220</c:v>
                </c:pt>
                <c:pt idx="28">
                  <c:v>1219</c:v>
                </c:pt>
                <c:pt idx="29">
                  <c:v>1218</c:v>
                </c:pt>
                <c:pt idx="30">
                  <c:v>1217</c:v>
                </c:pt>
                <c:pt idx="31">
                  <c:v>1216</c:v>
                </c:pt>
                <c:pt idx="32">
                  <c:v>1215</c:v>
                </c:pt>
                <c:pt idx="33">
                  <c:v>1214</c:v>
                </c:pt>
                <c:pt idx="34">
                  <c:v>1213</c:v>
                </c:pt>
                <c:pt idx="35">
                  <c:v>1212</c:v>
                </c:pt>
                <c:pt idx="36">
                  <c:v>1211</c:v>
                </c:pt>
                <c:pt idx="37">
                  <c:v>1210</c:v>
                </c:pt>
                <c:pt idx="38">
                  <c:v>1209</c:v>
                </c:pt>
                <c:pt idx="39">
                  <c:v>1208</c:v>
                </c:pt>
                <c:pt idx="40">
                  <c:v>1207</c:v>
                </c:pt>
                <c:pt idx="41">
                  <c:v>1206</c:v>
                </c:pt>
                <c:pt idx="42">
                  <c:v>1205</c:v>
                </c:pt>
                <c:pt idx="43">
                  <c:v>1204</c:v>
                </c:pt>
                <c:pt idx="44">
                  <c:v>1203</c:v>
                </c:pt>
                <c:pt idx="45">
                  <c:v>1202</c:v>
                </c:pt>
                <c:pt idx="46">
                  <c:v>1201</c:v>
                </c:pt>
                <c:pt idx="47">
                  <c:v>1200</c:v>
                </c:pt>
                <c:pt idx="48">
                  <c:v>1199</c:v>
                </c:pt>
                <c:pt idx="49">
                  <c:v>1198</c:v>
                </c:pt>
                <c:pt idx="50">
                  <c:v>1197</c:v>
                </c:pt>
                <c:pt idx="51">
                  <c:v>1196</c:v>
                </c:pt>
                <c:pt idx="52">
                  <c:v>1195</c:v>
                </c:pt>
                <c:pt idx="53">
                  <c:v>1194</c:v>
                </c:pt>
                <c:pt idx="54">
                  <c:v>1193</c:v>
                </c:pt>
                <c:pt idx="55">
                  <c:v>1192</c:v>
                </c:pt>
                <c:pt idx="56">
                  <c:v>1191</c:v>
                </c:pt>
                <c:pt idx="57">
                  <c:v>1190</c:v>
                </c:pt>
                <c:pt idx="58">
                  <c:v>1189</c:v>
                </c:pt>
                <c:pt idx="59">
                  <c:v>1188</c:v>
                </c:pt>
                <c:pt idx="60">
                  <c:v>1187</c:v>
                </c:pt>
                <c:pt idx="61">
                  <c:v>1186</c:v>
                </c:pt>
                <c:pt idx="62">
                  <c:v>1185</c:v>
                </c:pt>
                <c:pt idx="63">
                  <c:v>1184</c:v>
                </c:pt>
                <c:pt idx="64">
                  <c:v>1183</c:v>
                </c:pt>
                <c:pt idx="65">
                  <c:v>1182</c:v>
                </c:pt>
                <c:pt idx="66">
                  <c:v>1181</c:v>
                </c:pt>
                <c:pt idx="67">
                  <c:v>1180</c:v>
                </c:pt>
                <c:pt idx="68">
                  <c:v>1179</c:v>
                </c:pt>
                <c:pt idx="69">
                  <c:v>1178</c:v>
                </c:pt>
                <c:pt idx="70">
                  <c:v>1177</c:v>
                </c:pt>
                <c:pt idx="71">
                  <c:v>1176</c:v>
                </c:pt>
                <c:pt idx="72">
                  <c:v>1175</c:v>
                </c:pt>
                <c:pt idx="73">
                  <c:v>1174</c:v>
                </c:pt>
                <c:pt idx="74">
                  <c:v>1173</c:v>
                </c:pt>
                <c:pt idx="75">
                  <c:v>1172</c:v>
                </c:pt>
                <c:pt idx="76">
                  <c:v>1171</c:v>
                </c:pt>
                <c:pt idx="77">
                  <c:v>1170</c:v>
                </c:pt>
                <c:pt idx="78">
                  <c:v>1169</c:v>
                </c:pt>
                <c:pt idx="79">
                  <c:v>1168</c:v>
                </c:pt>
                <c:pt idx="80">
                  <c:v>1167</c:v>
                </c:pt>
                <c:pt idx="81">
                  <c:v>1166</c:v>
                </c:pt>
                <c:pt idx="82">
                  <c:v>1165</c:v>
                </c:pt>
                <c:pt idx="83">
                  <c:v>1164</c:v>
                </c:pt>
                <c:pt idx="84">
                  <c:v>1163</c:v>
                </c:pt>
                <c:pt idx="85">
                  <c:v>1162</c:v>
                </c:pt>
                <c:pt idx="86">
                  <c:v>1161</c:v>
                </c:pt>
                <c:pt idx="87">
                  <c:v>1160</c:v>
                </c:pt>
                <c:pt idx="88">
                  <c:v>1159</c:v>
                </c:pt>
                <c:pt idx="89">
                  <c:v>1158</c:v>
                </c:pt>
                <c:pt idx="90">
                  <c:v>1157</c:v>
                </c:pt>
                <c:pt idx="91">
                  <c:v>1156</c:v>
                </c:pt>
                <c:pt idx="92">
                  <c:v>1155</c:v>
                </c:pt>
                <c:pt idx="93">
                  <c:v>1154</c:v>
                </c:pt>
                <c:pt idx="94">
                  <c:v>1153</c:v>
                </c:pt>
                <c:pt idx="95">
                  <c:v>1152</c:v>
                </c:pt>
                <c:pt idx="96">
                  <c:v>1151</c:v>
                </c:pt>
                <c:pt idx="97">
                  <c:v>1150</c:v>
                </c:pt>
                <c:pt idx="98">
                  <c:v>1149</c:v>
                </c:pt>
                <c:pt idx="99">
                  <c:v>1148</c:v>
                </c:pt>
                <c:pt idx="100">
                  <c:v>1147</c:v>
                </c:pt>
                <c:pt idx="101">
                  <c:v>1146</c:v>
                </c:pt>
                <c:pt idx="102">
                  <c:v>1145</c:v>
                </c:pt>
                <c:pt idx="103">
                  <c:v>1144</c:v>
                </c:pt>
                <c:pt idx="104">
                  <c:v>1143</c:v>
                </c:pt>
                <c:pt idx="105">
                  <c:v>1142</c:v>
                </c:pt>
                <c:pt idx="106">
                  <c:v>1141</c:v>
                </c:pt>
                <c:pt idx="107">
                  <c:v>1140</c:v>
                </c:pt>
                <c:pt idx="108">
                  <c:v>1139</c:v>
                </c:pt>
                <c:pt idx="109">
                  <c:v>1138</c:v>
                </c:pt>
                <c:pt idx="110">
                  <c:v>1137</c:v>
                </c:pt>
                <c:pt idx="111">
                  <c:v>1136</c:v>
                </c:pt>
                <c:pt idx="112">
                  <c:v>1135</c:v>
                </c:pt>
                <c:pt idx="113">
                  <c:v>1134</c:v>
                </c:pt>
                <c:pt idx="114">
                  <c:v>1133</c:v>
                </c:pt>
                <c:pt idx="115">
                  <c:v>1132</c:v>
                </c:pt>
                <c:pt idx="116">
                  <c:v>1131</c:v>
                </c:pt>
                <c:pt idx="117">
                  <c:v>1130</c:v>
                </c:pt>
                <c:pt idx="118">
                  <c:v>1129</c:v>
                </c:pt>
                <c:pt idx="119">
                  <c:v>1128</c:v>
                </c:pt>
                <c:pt idx="120">
                  <c:v>1127</c:v>
                </c:pt>
                <c:pt idx="121">
                  <c:v>1126</c:v>
                </c:pt>
                <c:pt idx="122">
                  <c:v>1125</c:v>
                </c:pt>
                <c:pt idx="123">
                  <c:v>1124</c:v>
                </c:pt>
                <c:pt idx="124">
                  <c:v>1123</c:v>
                </c:pt>
                <c:pt idx="125">
                  <c:v>1122</c:v>
                </c:pt>
                <c:pt idx="126">
                  <c:v>1121</c:v>
                </c:pt>
                <c:pt idx="127">
                  <c:v>1120</c:v>
                </c:pt>
                <c:pt idx="128">
                  <c:v>1119</c:v>
                </c:pt>
                <c:pt idx="129">
                  <c:v>1118</c:v>
                </c:pt>
                <c:pt idx="130">
                  <c:v>1117</c:v>
                </c:pt>
                <c:pt idx="131">
                  <c:v>1116</c:v>
                </c:pt>
                <c:pt idx="132">
                  <c:v>1115</c:v>
                </c:pt>
                <c:pt idx="133">
                  <c:v>1114</c:v>
                </c:pt>
                <c:pt idx="134">
                  <c:v>1113</c:v>
                </c:pt>
                <c:pt idx="135">
                  <c:v>1112</c:v>
                </c:pt>
                <c:pt idx="136">
                  <c:v>1111</c:v>
                </c:pt>
                <c:pt idx="137">
                  <c:v>1110</c:v>
                </c:pt>
                <c:pt idx="138">
                  <c:v>1109</c:v>
                </c:pt>
                <c:pt idx="139">
                  <c:v>1108</c:v>
                </c:pt>
                <c:pt idx="140">
                  <c:v>1107</c:v>
                </c:pt>
                <c:pt idx="141">
                  <c:v>1106</c:v>
                </c:pt>
                <c:pt idx="142">
                  <c:v>1105</c:v>
                </c:pt>
                <c:pt idx="143">
                  <c:v>1104</c:v>
                </c:pt>
                <c:pt idx="144">
                  <c:v>1103</c:v>
                </c:pt>
                <c:pt idx="145">
                  <c:v>1102</c:v>
                </c:pt>
                <c:pt idx="146">
                  <c:v>1101</c:v>
                </c:pt>
                <c:pt idx="147">
                  <c:v>1100</c:v>
                </c:pt>
                <c:pt idx="148">
                  <c:v>1099</c:v>
                </c:pt>
                <c:pt idx="149">
                  <c:v>1098</c:v>
                </c:pt>
                <c:pt idx="150">
                  <c:v>1097</c:v>
                </c:pt>
                <c:pt idx="151">
                  <c:v>1096</c:v>
                </c:pt>
                <c:pt idx="152">
                  <c:v>1095</c:v>
                </c:pt>
                <c:pt idx="153">
                  <c:v>1094</c:v>
                </c:pt>
                <c:pt idx="154">
                  <c:v>1093</c:v>
                </c:pt>
                <c:pt idx="155">
                  <c:v>1092</c:v>
                </c:pt>
                <c:pt idx="156">
                  <c:v>1091</c:v>
                </c:pt>
                <c:pt idx="157">
                  <c:v>1090</c:v>
                </c:pt>
                <c:pt idx="158">
                  <c:v>1089</c:v>
                </c:pt>
                <c:pt idx="159">
                  <c:v>1088</c:v>
                </c:pt>
                <c:pt idx="160">
                  <c:v>1087</c:v>
                </c:pt>
                <c:pt idx="161">
                  <c:v>1086</c:v>
                </c:pt>
                <c:pt idx="162">
                  <c:v>1085</c:v>
                </c:pt>
                <c:pt idx="163">
                  <c:v>1084</c:v>
                </c:pt>
                <c:pt idx="164">
                  <c:v>1083</c:v>
                </c:pt>
                <c:pt idx="165">
                  <c:v>1082</c:v>
                </c:pt>
                <c:pt idx="166">
                  <c:v>1081</c:v>
                </c:pt>
                <c:pt idx="167">
                  <c:v>1080</c:v>
                </c:pt>
                <c:pt idx="168">
                  <c:v>1079</c:v>
                </c:pt>
                <c:pt idx="169">
                  <c:v>1078</c:v>
                </c:pt>
                <c:pt idx="170">
                  <c:v>1077</c:v>
                </c:pt>
                <c:pt idx="171">
                  <c:v>1076</c:v>
                </c:pt>
                <c:pt idx="172">
                  <c:v>1075</c:v>
                </c:pt>
                <c:pt idx="173">
                  <c:v>1074</c:v>
                </c:pt>
                <c:pt idx="174">
                  <c:v>1073</c:v>
                </c:pt>
                <c:pt idx="175">
                  <c:v>1072</c:v>
                </c:pt>
                <c:pt idx="176">
                  <c:v>1071</c:v>
                </c:pt>
                <c:pt idx="177">
                  <c:v>1070</c:v>
                </c:pt>
                <c:pt idx="178">
                  <c:v>1069</c:v>
                </c:pt>
                <c:pt idx="179">
                  <c:v>1068</c:v>
                </c:pt>
                <c:pt idx="180">
                  <c:v>1067</c:v>
                </c:pt>
                <c:pt idx="181">
                  <c:v>1066</c:v>
                </c:pt>
                <c:pt idx="182">
                  <c:v>1065</c:v>
                </c:pt>
                <c:pt idx="183">
                  <c:v>1064</c:v>
                </c:pt>
                <c:pt idx="184">
                  <c:v>1063</c:v>
                </c:pt>
                <c:pt idx="185">
                  <c:v>1062</c:v>
                </c:pt>
                <c:pt idx="186">
                  <c:v>1061</c:v>
                </c:pt>
                <c:pt idx="187">
                  <c:v>1060</c:v>
                </c:pt>
                <c:pt idx="188">
                  <c:v>1059</c:v>
                </c:pt>
                <c:pt idx="189">
                  <c:v>1058</c:v>
                </c:pt>
                <c:pt idx="190">
                  <c:v>1057</c:v>
                </c:pt>
                <c:pt idx="191">
                  <c:v>1056</c:v>
                </c:pt>
                <c:pt idx="192">
                  <c:v>1055</c:v>
                </c:pt>
                <c:pt idx="193">
                  <c:v>1054</c:v>
                </c:pt>
                <c:pt idx="194">
                  <c:v>1053</c:v>
                </c:pt>
                <c:pt idx="195">
                  <c:v>1052</c:v>
                </c:pt>
                <c:pt idx="196">
                  <c:v>1051</c:v>
                </c:pt>
                <c:pt idx="197">
                  <c:v>1050</c:v>
                </c:pt>
                <c:pt idx="198">
                  <c:v>1049</c:v>
                </c:pt>
                <c:pt idx="199">
                  <c:v>1048</c:v>
                </c:pt>
                <c:pt idx="200">
                  <c:v>1047</c:v>
                </c:pt>
                <c:pt idx="201">
                  <c:v>1046</c:v>
                </c:pt>
                <c:pt idx="202">
                  <c:v>1045</c:v>
                </c:pt>
                <c:pt idx="203">
                  <c:v>1044</c:v>
                </c:pt>
                <c:pt idx="204">
                  <c:v>1043</c:v>
                </c:pt>
                <c:pt idx="205">
                  <c:v>1042</c:v>
                </c:pt>
                <c:pt idx="206">
                  <c:v>1041</c:v>
                </c:pt>
                <c:pt idx="207">
                  <c:v>1040</c:v>
                </c:pt>
                <c:pt idx="208">
                  <c:v>1039</c:v>
                </c:pt>
                <c:pt idx="209">
                  <c:v>1038</c:v>
                </c:pt>
                <c:pt idx="210">
                  <c:v>1037</c:v>
                </c:pt>
                <c:pt idx="211">
                  <c:v>1036</c:v>
                </c:pt>
                <c:pt idx="212">
                  <c:v>1035</c:v>
                </c:pt>
                <c:pt idx="213">
                  <c:v>1034</c:v>
                </c:pt>
                <c:pt idx="214">
                  <c:v>1033</c:v>
                </c:pt>
                <c:pt idx="215">
                  <c:v>1032</c:v>
                </c:pt>
                <c:pt idx="216">
                  <c:v>1031</c:v>
                </c:pt>
                <c:pt idx="217">
                  <c:v>1030</c:v>
                </c:pt>
                <c:pt idx="218">
                  <c:v>1029</c:v>
                </c:pt>
                <c:pt idx="219">
                  <c:v>1028</c:v>
                </c:pt>
                <c:pt idx="220">
                  <c:v>1027</c:v>
                </c:pt>
                <c:pt idx="221">
                  <c:v>1026</c:v>
                </c:pt>
                <c:pt idx="222">
                  <c:v>1025</c:v>
                </c:pt>
                <c:pt idx="223">
                  <c:v>1024</c:v>
                </c:pt>
                <c:pt idx="224">
                  <c:v>1023</c:v>
                </c:pt>
                <c:pt idx="225">
                  <c:v>1022</c:v>
                </c:pt>
                <c:pt idx="226">
                  <c:v>1021</c:v>
                </c:pt>
                <c:pt idx="227">
                  <c:v>1020</c:v>
                </c:pt>
                <c:pt idx="228">
                  <c:v>1019</c:v>
                </c:pt>
                <c:pt idx="229">
                  <c:v>1018</c:v>
                </c:pt>
                <c:pt idx="230">
                  <c:v>1017</c:v>
                </c:pt>
                <c:pt idx="231">
                  <c:v>1016</c:v>
                </c:pt>
                <c:pt idx="232">
                  <c:v>1015</c:v>
                </c:pt>
                <c:pt idx="233">
                  <c:v>1014</c:v>
                </c:pt>
                <c:pt idx="234">
                  <c:v>1013</c:v>
                </c:pt>
                <c:pt idx="235">
                  <c:v>1012</c:v>
                </c:pt>
                <c:pt idx="236">
                  <c:v>1011</c:v>
                </c:pt>
                <c:pt idx="237">
                  <c:v>1010</c:v>
                </c:pt>
                <c:pt idx="238">
                  <c:v>1009</c:v>
                </c:pt>
                <c:pt idx="239">
                  <c:v>1008</c:v>
                </c:pt>
                <c:pt idx="240">
                  <c:v>1007</c:v>
                </c:pt>
                <c:pt idx="241">
                  <c:v>1006</c:v>
                </c:pt>
                <c:pt idx="242">
                  <c:v>1005</c:v>
                </c:pt>
                <c:pt idx="243">
                  <c:v>1004</c:v>
                </c:pt>
                <c:pt idx="244">
                  <c:v>1003</c:v>
                </c:pt>
                <c:pt idx="245">
                  <c:v>1002</c:v>
                </c:pt>
                <c:pt idx="246">
                  <c:v>1001</c:v>
                </c:pt>
                <c:pt idx="247">
                  <c:v>1000</c:v>
                </c:pt>
                <c:pt idx="248">
                  <c:v>999</c:v>
                </c:pt>
                <c:pt idx="249">
                  <c:v>998</c:v>
                </c:pt>
                <c:pt idx="250">
                  <c:v>997</c:v>
                </c:pt>
                <c:pt idx="251">
                  <c:v>996</c:v>
                </c:pt>
                <c:pt idx="252">
                  <c:v>995</c:v>
                </c:pt>
                <c:pt idx="253">
                  <c:v>994</c:v>
                </c:pt>
                <c:pt idx="254">
                  <c:v>993</c:v>
                </c:pt>
                <c:pt idx="255">
                  <c:v>992</c:v>
                </c:pt>
                <c:pt idx="256">
                  <c:v>991</c:v>
                </c:pt>
                <c:pt idx="257">
                  <c:v>990</c:v>
                </c:pt>
                <c:pt idx="258">
                  <c:v>989</c:v>
                </c:pt>
                <c:pt idx="259">
                  <c:v>988</c:v>
                </c:pt>
                <c:pt idx="260">
                  <c:v>987</c:v>
                </c:pt>
                <c:pt idx="261">
                  <c:v>986</c:v>
                </c:pt>
                <c:pt idx="262">
                  <c:v>985</c:v>
                </c:pt>
                <c:pt idx="263">
                  <c:v>984</c:v>
                </c:pt>
                <c:pt idx="264">
                  <c:v>983</c:v>
                </c:pt>
                <c:pt idx="265">
                  <c:v>982</c:v>
                </c:pt>
                <c:pt idx="266">
                  <c:v>981</c:v>
                </c:pt>
                <c:pt idx="267">
                  <c:v>980</c:v>
                </c:pt>
                <c:pt idx="268">
                  <c:v>979</c:v>
                </c:pt>
                <c:pt idx="269">
                  <c:v>978</c:v>
                </c:pt>
                <c:pt idx="270">
                  <c:v>977</c:v>
                </c:pt>
                <c:pt idx="271">
                  <c:v>976</c:v>
                </c:pt>
                <c:pt idx="272">
                  <c:v>975</c:v>
                </c:pt>
                <c:pt idx="273">
                  <c:v>974</c:v>
                </c:pt>
                <c:pt idx="274">
                  <c:v>973</c:v>
                </c:pt>
                <c:pt idx="275">
                  <c:v>972</c:v>
                </c:pt>
                <c:pt idx="276">
                  <c:v>971</c:v>
                </c:pt>
                <c:pt idx="277">
                  <c:v>970</c:v>
                </c:pt>
                <c:pt idx="278">
                  <c:v>969</c:v>
                </c:pt>
                <c:pt idx="279">
                  <c:v>968</c:v>
                </c:pt>
                <c:pt idx="280">
                  <c:v>967</c:v>
                </c:pt>
                <c:pt idx="281">
                  <c:v>966</c:v>
                </c:pt>
                <c:pt idx="282">
                  <c:v>965</c:v>
                </c:pt>
                <c:pt idx="283">
                  <c:v>964</c:v>
                </c:pt>
                <c:pt idx="284">
                  <c:v>963</c:v>
                </c:pt>
                <c:pt idx="285">
                  <c:v>962</c:v>
                </c:pt>
                <c:pt idx="286">
                  <c:v>961</c:v>
                </c:pt>
                <c:pt idx="287">
                  <c:v>960</c:v>
                </c:pt>
                <c:pt idx="288">
                  <c:v>959</c:v>
                </c:pt>
                <c:pt idx="289">
                  <c:v>958</c:v>
                </c:pt>
                <c:pt idx="290">
                  <c:v>957</c:v>
                </c:pt>
                <c:pt idx="291">
                  <c:v>956</c:v>
                </c:pt>
                <c:pt idx="292">
                  <c:v>955</c:v>
                </c:pt>
                <c:pt idx="293">
                  <c:v>954</c:v>
                </c:pt>
                <c:pt idx="294">
                  <c:v>953</c:v>
                </c:pt>
                <c:pt idx="295">
                  <c:v>952</c:v>
                </c:pt>
                <c:pt idx="296">
                  <c:v>951</c:v>
                </c:pt>
                <c:pt idx="297">
                  <c:v>950</c:v>
                </c:pt>
                <c:pt idx="298">
                  <c:v>949</c:v>
                </c:pt>
                <c:pt idx="299">
                  <c:v>948</c:v>
                </c:pt>
                <c:pt idx="300">
                  <c:v>947</c:v>
                </c:pt>
                <c:pt idx="301">
                  <c:v>946</c:v>
                </c:pt>
                <c:pt idx="302">
                  <c:v>945</c:v>
                </c:pt>
                <c:pt idx="303">
                  <c:v>944</c:v>
                </c:pt>
                <c:pt idx="304">
                  <c:v>943</c:v>
                </c:pt>
                <c:pt idx="305">
                  <c:v>942</c:v>
                </c:pt>
                <c:pt idx="306">
                  <c:v>941</c:v>
                </c:pt>
                <c:pt idx="307">
                  <c:v>940</c:v>
                </c:pt>
                <c:pt idx="308">
                  <c:v>939</c:v>
                </c:pt>
                <c:pt idx="309">
                  <c:v>938</c:v>
                </c:pt>
                <c:pt idx="310">
                  <c:v>937</c:v>
                </c:pt>
                <c:pt idx="311">
                  <c:v>936</c:v>
                </c:pt>
                <c:pt idx="312">
                  <c:v>935</c:v>
                </c:pt>
                <c:pt idx="313">
                  <c:v>934</c:v>
                </c:pt>
                <c:pt idx="314">
                  <c:v>933</c:v>
                </c:pt>
                <c:pt idx="315">
                  <c:v>932</c:v>
                </c:pt>
                <c:pt idx="316">
                  <c:v>931</c:v>
                </c:pt>
                <c:pt idx="317">
                  <c:v>930</c:v>
                </c:pt>
                <c:pt idx="318">
                  <c:v>929</c:v>
                </c:pt>
                <c:pt idx="319">
                  <c:v>928</c:v>
                </c:pt>
                <c:pt idx="320">
                  <c:v>927</c:v>
                </c:pt>
                <c:pt idx="321">
                  <c:v>926</c:v>
                </c:pt>
                <c:pt idx="322">
                  <c:v>925</c:v>
                </c:pt>
                <c:pt idx="323">
                  <c:v>924</c:v>
                </c:pt>
                <c:pt idx="324">
                  <c:v>923</c:v>
                </c:pt>
                <c:pt idx="325">
                  <c:v>922</c:v>
                </c:pt>
                <c:pt idx="326">
                  <c:v>921</c:v>
                </c:pt>
                <c:pt idx="327">
                  <c:v>920</c:v>
                </c:pt>
                <c:pt idx="328">
                  <c:v>919</c:v>
                </c:pt>
                <c:pt idx="329">
                  <c:v>918</c:v>
                </c:pt>
                <c:pt idx="330">
                  <c:v>917</c:v>
                </c:pt>
                <c:pt idx="331">
                  <c:v>916</c:v>
                </c:pt>
                <c:pt idx="332">
                  <c:v>915</c:v>
                </c:pt>
                <c:pt idx="333">
                  <c:v>914</c:v>
                </c:pt>
                <c:pt idx="334">
                  <c:v>913</c:v>
                </c:pt>
                <c:pt idx="335">
                  <c:v>912</c:v>
                </c:pt>
                <c:pt idx="336">
                  <c:v>911</c:v>
                </c:pt>
                <c:pt idx="337">
                  <c:v>910</c:v>
                </c:pt>
                <c:pt idx="338">
                  <c:v>909</c:v>
                </c:pt>
                <c:pt idx="339">
                  <c:v>908</c:v>
                </c:pt>
                <c:pt idx="340">
                  <c:v>907</c:v>
                </c:pt>
                <c:pt idx="341">
                  <c:v>906</c:v>
                </c:pt>
                <c:pt idx="342">
                  <c:v>905</c:v>
                </c:pt>
                <c:pt idx="343">
                  <c:v>904</c:v>
                </c:pt>
                <c:pt idx="344">
                  <c:v>903</c:v>
                </c:pt>
                <c:pt idx="345">
                  <c:v>902</c:v>
                </c:pt>
                <c:pt idx="346">
                  <c:v>901</c:v>
                </c:pt>
                <c:pt idx="347">
                  <c:v>900</c:v>
                </c:pt>
                <c:pt idx="348">
                  <c:v>899</c:v>
                </c:pt>
                <c:pt idx="349">
                  <c:v>898</c:v>
                </c:pt>
                <c:pt idx="350">
                  <c:v>897</c:v>
                </c:pt>
                <c:pt idx="351">
                  <c:v>896</c:v>
                </c:pt>
                <c:pt idx="352">
                  <c:v>895</c:v>
                </c:pt>
                <c:pt idx="353">
                  <c:v>894</c:v>
                </c:pt>
                <c:pt idx="354">
                  <c:v>893</c:v>
                </c:pt>
                <c:pt idx="355">
                  <c:v>892</c:v>
                </c:pt>
                <c:pt idx="356">
                  <c:v>891</c:v>
                </c:pt>
                <c:pt idx="357">
                  <c:v>890</c:v>
                </c:pt>
                <c:pt idx="358">
                  <c:v>889</c:v>
                </c:pt>
                <c:pt idx="359">
                  <c:v>888</c:v>
                </c:pt>
                <c:pt idx="360">
                  <c:v>887</c:v>
                </c:pt>
                <c:pt idx="361">
                  <c:v>886</c:v>
                </c:pt>
                <c:pt idx="362">
                  <c:v>885</c:v>
                </c:pt>
                <c:pt idx="363">
                  <c:v>884</c:v>
                </c:pt>
                <c:pt idx="364">
                  <c:v>883</c:v>
                </c:pt>
                <c:pt idx="365">
                  <c:v>882</c:v>
                </c:pt>
                <c:pt idx="366">
                  <c:v>881</c:v>
                </c:pt>
                <c:pt idx="367">
                  <c:v>880</c:v>
                </c:pt>
                <c:pt idx="368">
                  <c:v>879</c:v>
                </c:pt>
                <c:pt idx="369">
                  <c:v>878</c:v>
                </c:pt>
                <c:pt idx="370">
                  <c:v>877</c:v>
                </c:pt>
                <c:pt idx="371">
                  <c:v>876</c:v>
                </c:pt>
                <c:pt idx="372">
                  <c:v>875</c:v>
                </c:pt>
                <c:pt idx="373">
                  <c:v>874</c:v>
                </c:pt>
                <c:pt idx="374">
                  <c:v>873</c:v>
                </c:pt>
                <c:pt idx="375">
                  <c:v>872</c:v>
                </c:pt>
                <c:pt idx="376">
                  <c:v>871</c:v>
                </c:pt>
                <c:pt idx="377">
                  <c:v>870</c:v>
                </c:pt>
                <c:pt idx="378">
                  <c:v>869</c:v>
                </c:pt>
                <c:pt idx="379">
                  <c:v>868</c:v>
                </c:pt>
                <c:pt idx="380">
                  <c:v>867</c:v>
                </c:pt>
                <c:pt idx="381">
                  <c:v>866</c:v>
                </c:pt>
                <c:pt idx="382">
                  <c:v>865</c:v>
                </c:pt>
                <c:pt idx="383">
                  <c:v>864</c:v>
                </c:pt>
                <c:pt idx="384">
                  <c:v>863</c:v>
                </c:pt>
                <c:pt idx="385">
                  <c:v>862</c:v>
                </c:pt>
                <c:pt idx="386">
                  <c:v>861</c:v>
                </c:pt>
                <c:pt idx="387">
                  <c:v>860</c:v>
                </c:pt>
                <c:pt idx="388">
                  <c:v>859</c:v>
                </c:pt>
                <c:pt idx="389">
                  <c:v>858</c:v>
                </c:pt>
                <c:pt idx="390">
                  <c:v>857</c:v>
                </c:pt>
                <c:pt idx="391">
                  <c:v>856</c:v>
                </c:pt>
                <c:pt idx="392">
                  <c:v>855</c:v>
                </c:pt>
                <c:pt idx="393">
                  <c:v>854</c:v>
                </c:pt>
                <c:pt idx="394">
                  <c:v>853</c:v>
                </c:pt>
                <c:pt idx="395">
                  <c:v>852</c:v>
                </c:pt>
                <c:pt idx="396">
                  <c:v>851</c:v>
                </c:pt>
                <c:pt idx="397">
                  <c:v>850</c:v>
                </c:pt>
                <c:pt idx="398">
                  <c:v>849</c:v>
                </c:pt>
                <c:pt idx="399">
                  <c:v>848</c:v>
                </c:pt>
                <c:pt idx="400">
                  <c:v>847</c:v>
                </c:pt>
                <c:pt idx="401">
                  <c:v>846</c:v>
                </c:pt>
                <c:pt idx="402">
                  <c:v>845</c:v>
                </c:pt>
                <c:pt idx="403">
                  <c:v>844</c:v>
                </c:pt>
                <c:pt idx="404">
                  <c:v>843</c:v>
                </c:pt>
                <c:pt idx="405">
                  <c:v>842</c:v>
                </c:pt>
                <c:pt idx="406">
                  <c:v>841</c:v>
                </c:pt>
                <c:pt idx="407">
                  <c:v>840</c:v>
                </c:pt>
                <c:pt idx="408">
                  <c:v>839</c:v>
                </c:pt>
                <c:pt idx="409">
                  <c:v>838</c:v>
                </c:pt>
                <c:pt idx="410">
                  <c:v>837</c:v>
                </c:pt>
                <c:pt idx="411">
                  <c:v>836</c:v>
                </c:pt>
                <c:pt idx="412">
                  <c:v>835</c:v>
                </c:pt>
                <c:pt idx="413">
                  <c:v>834</c:v>
                </c:pt>
                <c:pt idx="414">
                  <c:v>833</c:v>
                </c:pt>
                <c:pt idx="415">
                  <c:v>832</c:v>
                </c:pt>
                <c:pt idx="416">
                  <c:v>831</c:v>
                </c:pt>
                <c:pt idx="417">
                  <c:v>830</c:v>
                </c:pt>
                <c:pt idx="418">
                  <c:v>829</c:v>
                </c:pt>
                <c:pt idx="419">
                  <c:v>828</c:v>
                </c:pt>
                <c:pt idx="420">
                  <c:v>827</c:v>
                </c:pt>
                <c:pt idx="421">
                  <c:v>826</c:v>
                </c:pt>
                <c:pt idx="422">
                  <c:v>825</c:v>
                </c:pt>
                <c:pt idx="423">
                  <c:v>824</c:v>
                </c:pt>
                <c:pt idx="424">
                  <c:v>823</c:v>
                </c:pt>
                <c:pt idx="425">
                  <c:v>822</c:v>
                </c:pt>
                <c:pt idx="426">
                  <c:v>821</c:v>
                </c:pt>
                <c:pt idx="427">
                  <c:v>820</c:v>
                </c:pt>
                <c:pt idx="428">
                  <c:v>819</c:v>
                </c:pt>
                <c:pt idx="429">
                  <c:v>818</c:v>
                </c:pt>
                <c:pt idx="430">
                  <c:v>817</c:v>
                </c:pt>
                <c:pt idx="431">
                  <c:v>816</c:v>
                </c:pt>
                <c:pt idx="432">
                  <c:v>815</c:v>
                </c:pt>
                <c:pt idx="433">
                  <c:v>814</c:v>
                </c:pt>
                <c:pt idx="434">
                  <c:v>813</c:v>
                </c:pt>
                <c:pt idx="435">
                  <c:v>812</c:v>
                </c:pt>
                <c:pt idx="436">
                  <c:v>811</c:v>
                </c:pt>
                <c:pt idx="437">
                  <c:v>810</c:v>
                </c:pt>
                <c:pt idx="438">
                  <c:v>809</c:v>
                </c:pt>
                <c:pt idx="439">
                  <c:v>808</c:v>
                </c:pt>
                <c:pt idx="440">
                  <c:v>807</c:v>
                </c:pt>
                <c:pt idx="441">
                  <c:v>806</c:v>
                </c:pt>
                <c:pt idx="442">
                  <c:v>805</c:v>
                </c:pt>
                <c:pt idx="443">
                  <c:v>804</c:v>
                </c:pt>
                <c:pt idx="444">
                  <c:v>803</c:v>
                </c:pt>
                <c:pt idx="445">
                  <c:v>802</c:v>
                </c:pt>
                <c:pt idx="446">
                  <c:v>801</c:v>
                </c:pt>
                <c:pt idx="447">
                  <c:v>800</c:v>
                </c:pt>
                <c:pt idx="448">
                  <c:v>799</c:v>
                </c:pt>
                <c:pt idx="449">
                  <c:v>798</c:v>
                </c:pt>
                <c:pt idx="450">
                  <c:v>797</c:v>
                </c:pt>
                <c:pt idx="451">
                  <c:v>796</c:v>
                </c:pt>
                <c:pt idx="452">
                  <c:v>795</c:v>
                </c:pt>
                <c:pt idx="453">
                  <c:v>794</c:v>
                </c:pt>
                <c:pt idx="454">
                  <c:v>793</c:v>
                </c:pt>
                <c:pt idx="455">
                  <c:v>792</c:v>
                </c:pt>
                <c:pt idx="456">
                  <c:v>791</c:v>
                </c:pt>
                <c:pt idx="457">
                  <c:v>790</c:v>
                </c:pt>
                <c:pt idx="458">
                  <c:v>789</c:v>
                </c:pt>
                <c:pt idx="459">
                  <c:v>788</c:v>
                </c:pt>
                <c:pt idx="460">
                  <c:v>787</c:v>
                </c:pt>
                <c:pt idx="461">
                  <c:v>786</c:v>
                </c:pt>
                <c:pt idx="462">
                  <c:v>785</c:v>
                </c:pt>
                <c:pt idx="463">
                  <c:v>784</c:v>
                </c:pt>
                <c:pt idx="464">
                  <c:v>783</c:v>
                </c:pt>
                <c:pt idx="465">
                  <c:v>782</c:v>
                </c:pt>
                <c:pt idx="466">
                  <c:v>781</c:v>
                </c:pt>
                <c:pt idx="467">
                  <c:v>780</c:v>
                </c:pt>
                <c:pt idx="468">
                  <c:v>779</c:v>
                </c:pt>
                <c:pt idx="469">
                  <c:v>778</c:v>
                </c:pt>
                <c:pt idx="470">
                  <c:v>777</c:v>
                </c:pt>
                <c:pt idx="471">
                  <c:v>776</c:v>
                </c:pt>
                <c:pt idx="472">
                  <c:v>775</c:v>
                </c:pt>
                <c:pt idx="473">
                  <c:v>774</c:v>
                </c:pt>
                <c:pt idx="474">
                  <c:v>773</c:v>
                </c:pt>
                <c:pt idx="475">
                  <c:v>772</c:v>
                </c:pt>
                <c:pt idx="476">
                  <c:v>771</c:v>
                </c:pt>
                <c:pt idx="477">
                  <c:v>770</c:v>
                </c:pt>
                <c:pt idx="478">
                  <c:v>769</c:v>
                </c:pt>
                <c:pt idx="479">
                  <c:v>768</c:v>
                </c:pt>
                <c:pt idx="480">
                  <c:v>767</c:v>
                </c:pt>
                <c:pt idx="481">
                  <c:v>766</c:v>
                </c:pt>
                <c:pt idx="482">
                  <c:v>765</c:v>
                </c:pt>
                <c:pt idx="483">
                  <c:v>764</c:v>
                </c:pt>
                <c:pt idx="484">
                  <c:v>763</c:v>
                </c:pt>
                <c:pt idx="485">
                  <c:v>762</c:v>
                </c:pt>
                <c:pt idx="486">
                  <c:v>761</c:v>
                </c:pt>
                <c:pt idx="487">
                  <c:v>760</c:v>
                </c:pt>
                <c:pt idx="488">
                  <c:v>759</c:v>
                </c:pt>
                <c:pt idx="489">
                  <c:v>758</c:v>
                </c:pt>
                <c:pt idx="490">
                  <c:v>757</c:v>
                </c:pt>
                <c:pt idx="491">
                  <c:v>756</c:v>
                </c:pt>
                <c:pt idx="492">
                  <c:v>755</c:v>
                </c:pt>
                <c:pt idx="493">
                  <c:v>754</c:v>
                </c:pt>
                <c:pt idx="494">
                  <c:v>753</c:v>
                </c:pt>
                <c:pt idx="495">
                  <c:v>752</c:v>
                </c:pt>
                <c:pt idx="496">
                  <c:v>751</c:v>
                </c:pt>
                <c:pt idx="497">
                  <c:v>750</c:v>
                </c:pt>
                <c:pt idx="498">
                  <c:v>749</c:v>
                </c:pt>
                <c:pt idx="499">
                  <c:v>748</c:v>
                </c:pt>
                <c:pt idx="500">
                  <c:v>747</c:v>
                </c:pt>
                <c:pt idx="501">
                  <c:v>746</c:v>
                </c:pt>
                <c:pt idx="502">
                  <c:v>745</c:v>
                </c:pt>
                <c:pt idx="503">
                  <c:v>744</c:v>
                </c:pt>
                <c:pt idx="504">
                  <c:v>743</c:v>
                </c:pt>
                <c:pt idx="505">
                  <c:v>742</c:v>
                </c:pt>
                <c:pt idx="506">
                  <c:v>741</c:v>
                </c:pt>
                <c:pt idx="507">
                  <c:v>740</c:v>
                </c:pt>
                <c:pt idx="508">
                  <c:v>739</c:v>
                </c:pt>
                <c:pt idx="509">
                  <c:v>738</c:v>
                </c:pt>
                <c:pt idx="510">
                  <c:v>737</c:v>
                </c:pt>
                <c:pt idx="511">
                  <c:v>736</c:v>
                </c:pt>
                <c:pt idx="512">
                  <c:v>735</c:v>
                </c:pt>
                <c:pt idx="513">
                  <c:v>734</c:v>
                </c:pt>
                <c:pt idx="514">
                  <c:v>733</c:v>
                </c:pt>
                <c:pt idx="515">
                  <c:v>732</c:v>
                </c:pt>
                <c:pt idx="516">
                  <c:v>731</c:v>
                </c:pt>
                <c:pt idx="517">
                  <c:v>730</c:v>
                </c:pt>
                <c:pt idx="518">
                  <c:v>729</c:v>
                </c:pt>
                <c:pt idx="519">
                  <c:v>728</c:v>
                </c:pt>
                <c:pt idx="520">
                  <c:v>727</c:v>
                </c:pt>
                <c:pt idx="521">
                  <c:v>726</c:v>
                </c:pt>
                <c:pt idx="522">
                  <c:v>725</c:v>
                </c:pt>
                <c:pt idx="523">
                  <c:v>724</c:v>
                </c:pt>
                <c:pt idx="524">
                  <c:v>723</c:v>
                </c:pt>
                <c:pt idx="525">
                  <c:v>722</c:v>
                </c:pt>
                <c:pt idx="526">
                  <c:v>721</c:v>
                </c:pt>
                <c:pt idx="527">
                  <c:v>720</c:v>
                </c:pt>
                <c:pt idx="528">
                  <c:v>719</c:v>
                </c:pt>
                <c:pt idx="529">
                  <c:v>718</c:v>
                </c:pt>
                <c:pt idx="530">
                  <c:v>717</c:v>
                </c:pt>
                <c:pt idx="531">
                  <c:v>716</c:v>
                </c:pt>
                <c:pt idx="532">
                  <c:v>715</c:v>
                </c:pt>
                <c:pt idx="533">
                  <c:v>714</c:v>
                </c:pt>
                <c:pt idx="534">
                  <c:v>713</c:v>
                </c:pt>
                <c:pt idx="535">
                  <c:v>712</c:v>
                </c:pt>
                <c:pt idx="536">
                  <c:v>711</c:v>
                </c:pt>
                <c:pt idx="537">
                  <c:v>710</c:v>
                </c:pt>
                <c:pt idx="538">
                  <c:v>709</c:v>
                </c:pt>
                <c:pt idx="539">
                  <c:v>708</c:v>
                </c:pt>
                <c:pt idx="540">
                  <c:v>707</c:v>
                </c:pt>
                <c:pt idx="541">
                  <c:v>706</c:v>
                </c:pt>
                <c:pt idx="542">
                  <c:v>705</c:v>
                </c:pt>
                <c:pt idx="543">
                  <c:v>704</c:v>
                </c:pt>
                <c:pt idx="544">
                  <c:v>703</c:v>
                </c:pt>
                <c:pt idx="545">
                  <c:v>702</c:v>
                </c:pt>
                <c:pt idx="546">
                  <c:v>701</c:v>
                </c:pt>
                <c:pt idx="547">
                  <c:v>700</c:v>
                </c:pt>
                <c:pt idx="548">
                  <c:v>699</c:v>
                </c:pt>
                <c:pt idx="549">
                  <c:v>698</c:v>
                </c:pt>
                <c:pt idx="550">
                  <c:v>697</c:v>
                </c:pt>
                <c:pt idx="551">
                  <c:v>696</c:v>
                </c:pt>
                <c:pt idx="552">
                  <c:v>695</c:v>
                </c:pt>
                <c:pt idx="553">
                  <c:v>694</c:v>
                </c:pt>
                <c:pt idx="554">
                  <c:v>693</c:v>
                </c:pt>
                <c:pt idx="555">
                  <c:v>692</c:v>
                </c:pt>
                <c:pt idx="556">
                  <c:v>691</c:v>
                </c:pt>
                <c:pt idx="557">
                  <c:v>690</c:v>
                </c:pt>
                <c:pt idx="558">
                  <c:v>689</c:v>
                </c:pt>
                <c:pt idx="559">
                  <c:v>688</c:v>
                </c:pt>
                <c:pt idx="560">
                  <c:v>687</c:v>
                </c:pt>
                <c:pt idx="561">
                  <c:v>686</c:v>
                </c:pt>
                <c:pt idx="562">
                  <c:v>685</c:v>
                </c:pt>
                <c:pt idx="563">
                  <c:v>684</c:v>
                </c:pt>
                <c:pt idx="564">
                  <c:v>683</c:v>
                </c:pt>
                <c:pt idx="565">
                  <c:v>682</c:v>
                </c:pt>
                <c:pt idx="566">
                  <c:v>681</c:v>
                </c:pt>
                <c:pt idx="567">
                  <c:v>680</c:v>
                </c:pt>
                <c:pt idx="568">
                  <c:v>679</c:v>
                </c:pt>
                <c:pt idx="569">
                  <c:v>678</c:v>
                </c:pt>
                <c:pt idx="570">
                  <c:v>677</c:v>
                </c:pt>
                <c:pt idx="571">
                  <c:v>676</c:v>
                </c:pt>
                <c:pt idx="572">
                  <c:v>675</c:v>
                </c:pt>
                <c:pt idx="573">
                  <c:v>674</c:v>
                </c:pt>
                <c:pt idx="574">
                  <c:v>673</c:v>
                </c:pt>
                <c:pt idx="575">
                  <c:v>672</c:v>
                </c:pt>
                <c:pt idx="576">
                  <c:v>671</c:v>
                </c:pt>
                <c:pt idx="577">
                  <c:v>670</c:v>
                </c:pt>
                <c:pt idx="578">
                  <c:v>669</c:v>
                </c:pt>
                <c:pt idx="579">
                  <c:v>668</c:v>
                </c:pt>
                <c:pt idx="580">
                  <c:v>667</c:v>
                </c:pt>
                <c:pt idx="581">
                  <c:v>666</c:v>
                </c:pt>
                <c:pt idx="582">
                  <c:v>665</c:v>
                </c:pt>
                <c:pt idx="583">
                  <c:v>664</c:v>
                </c:pt>
                <c:pt idx="584">
                  <c:v>663</c:v>
                </c:pt>
                <c:pt idx="585">
                  <c:v>662</c:v>
                </c:pt>
                <c:pt idx="586">
                  <c:v>661</c:v>
                </c:pt>
                <c:pt idx="587">
                  <c:v>660</c:v>
                </c:pt>
                <c:pt idx="588">
                  <c:v>659</c:v>
                </c:pt>
                <c:pt idx="589">
                  <c:v>658</c:v>
                </c:pt>
                <c:pt idx="590">
                  <c:v>657</c:v>
                </c:pt>
                <c:pt idx="591">
                  <c:v>656</c:v>
                </c:pt>
                <c:pt idx="592">
                  <c:v>655</c:v>
                </c:pt>
                <c:pt idx="593">
                  <c:v>654</c:v>
                </c:pt>
                <c:pt idx="594">
                  <c:v>653</c:v>
                </c:pt>
                <c:pt idx="595">
                  <c:v>652</c:v>
                </c:pt>
                <c:pt idx="596">
                  <c:v>651</c:v>
                </c:pt>
                <c:pt idx="597">
                  <c:v>650</c:v>
                </c:pt>
                <c:pt idx="598">
                  <c:v>649</c:v>
                </c:pt>
                <c:pt idx="599">
                  <c:v>648</c:v>
                </c:pt>
                <c:pt idx="600">
                  <c:v>647</c:v>
                </c:pt>
                <c:pt idx="601">
                  <c:v>646</c:v>
                </c:pt>
                <c:pt idx="602">
                  <c:v>645</c:v>
                </c:pt>
                <c:pt idx="603">
                  <c:v>644</c:v>
                </c:pt>
                <c:pt idx="604">
                  <c:v>643</c:v>
                </c:pt>
                <c:pt idx="605">
                  <c:v>642</c:v>
                </c:pt>
                <c:pt idx="606">
                  <c:v>641</c:v>
                </c:pt>
                <c:pt idx="607">
                  <c:v>640</c:v>
                </c:pt>
                <c:pt idx="608">
                  <c:v>639</c:v>
                </c:pt>
                <c:pt idx="609">
                  <c:v>638</c:v>
                </c:pt>
                <c:pt idx="610">
                  <c:v>637</c:v>
                </c:pt>
                <c:pt idx="611">
                  <c:v>636</c:v>
                </c:pt>
                <c:pt idx="612">
                  <c:v>635</c:v>
                </c:pt>
                <c:pt idx="613">
                  <c:v>634</c:v>
                </c:pt>
                <c:pt idx="614">
                  <c:v>633</c:v>
                </c:pt>
                <c:pt idx="615">
                  <c:v>632</c:v>
                </c:pt>
                <c:pt idx="616">
                  <c:v>631</c:v>
                </c:pt>
                <c:pt idx="617">
                  <c:v>630</c:v>
                </c:pt>
                <c:pt idx="618">
                  <c:v>629</c:v>
                </c:pt>
                <c:pt idx="619">
                  <c:v>628</c:v>
                </c:pt>
                <c:pt idx="620">
                  <c:v>627</c:v>
                </c:pt>
                <c:pt idx="621">
                  <c:v>626</c:v>
                </c:pt>
                <c:pt idx="622">
                  <c:v>625</c:v>
                </c:pt>
                <c:pt idx="623">
                  <c:v>624</c:v>
                </c:pt>
                <c:pt idx="624">
                  <c:v>623</c:v>
                </c:pt>
                <c:pt idx="625">
                  <c:v>622</c:v>
                </c:pt>
                <c:pt idx="626">
                  <c:v>621</c:v>
                </c:pt>
                <c:pt idx="627">
                  <c:v>620</c:v>
                </c:pt>
                <c:pt idx="628">
                  <c:v>619</c:v>
                </c:pt>
                <c:pt idx="629">
                  <c:v>618</c:v>
                </c:pt>
                <c:pt idx="630">
                  <c:v>617</c:v>
                </c:pt>
                <c:pt idx="631">
                  <c:v>616</c:v>
                </c:pt>
                <c:pt idx="632">
                  <c:v>615</c:v>
                </c:pt>
                <c:pt idx="633">
                  <c:v>614</c:v>
                </c:pt>
                <c:pt idx="634">
                  <c:v>613</c:v>
                </c:pt>
                <c:pt idx="635">
                  <c:v>612</c:v>
                </c:pt>
                <c:pt idx="636">
                  <c:v>611</c:v>
                </c:pt>
                <c:pt idx="637">
                  <c:v>610</c:v>
                </c:pt>
                <c:pt idx="638">
                  <c:v>609</c:v>
                </c:pt>
                <c:pt idx="639">
                  <c:v>608</c:v>
                </c:pt>
                <c:pt idx="640">
                  <c:v>607</c:v>
                </c:pt>
                <c:pt idx="641">
                  <c:v>606</c:v>
                </c:pt>
                <c:pt idx="642">
                  <c:v>605</c:v>
                </c:pt>
                <c:pt idx="643">
                  <c:v>604</c:v>
                </c:pt>
                <c:pt idx="644">
                  <c:v>603</c:v>
                </c:pt>
                <c:pt idx="645">
                  <c:v>602</c:v>
                </c:pt>
                <c:pt idx="646">
                  <c:v>601</c:v>
                </c:pt>
                <c:pt idx="647">
                  <c:v>600</c:v>
                </c:pt>
                <c:pt idx="648">
                  <c:v>599</c:v>
                </c:pt>
                <c:pt idx="649">
                  <c:v>598</c:v>
                </c:pt>
                <c:pt idx="650">
                  <c:v>597</c:v>
                </c:pt>
                <c:pt idx="651">
                  <c:v>596</c:v>
                </c:pt>
                <c:pt idx="652">
                  <c:v>595</c:v>
                </c:pt>
                <c:pt idx="653">
                  <c:v>594</c:v>
                </c:pt>
                <c:pt idx="654">
                  <c:v>593</c:v>
                </c:pt>
                <c:pt idx="655">
                  <c:v>592</c:v>
                </c:pt>
                <c:pt idx="656">
                  <c:v>591</c:v>
                </c:pt>
                <c:pt idx="657">
                  <c:v>590</c:v>
                </c:pt>
                <c:pt idx="658">
                  <c:v>589</c:v>
                </c:pt>
                <c:pt idx="659">
                  <c:v>588</c:v>
                </c:pt>
                <c:pt idx="660">
                  <c:v>587</c:v>
                </c:pt>
                <c:pt idx="661">
                  <c:v>586</c:v>
                </c:pt>
                <c:pt idx="662">
                  <c:v>585</c:v>
                </c:pt>
                <c:pt idx="663">
                  <c:v>584</c:v>
                </c:pt>
                <c:pt idx="664">
                  <c:v>583</c:v>
                </c:pt>
                <c:pt idx="665">
                  <c:v>582</c:v>
                </c:pt>
                <c:pt idx="666">
                  <c:v>581</c:v>
                </c:pt>
                <c:pt idx="667">
                  <c:v>580</c:v>
                </c:pt>
                <c:pt idx="668">
                  <c:v>579</c:v>
                </c:pt>
                <c:pt idx="669">
                  <c:v>578</c:v>
                </c:pt>
                <c:pt idx="670">
                  <c:v>577</c:v>
                </c:pt>
                <c:pt idx="671">
                  <c:v>576</c:v>
                </c:pt>
                <c:pt idx="672">
                  <c:v>575</c:v>
                </c:pt>
                <c:pt idx="673">
                  <c:v>574</c:v>
                </c:pt>
                <c:pt idx="674">
                  <c:v>573</c:v>
                </c:pt>
                <c:pt idx="675">
                  <c:v>572</c:v>
                </c:pt>
                <c:pt idx="676">
                  <c:v>571</c:v>
                </c:pt>
                <c:pt idx="677">
                  <c:v>570</c:v>
                </c:pt>
                <c:pt idx="678">
                  <c:v>569</c:v>
                </c:pt>
                <c:pt idx="679">
                  <c:v>568</c:v>
                </c:pt>
                <c:pt idx="680">
                  <c:v>567</c:v>
                </c:pt>
                <c:pt idx="681">
                  <c:v>566</c:v>
                </c:pt>
                <c:pt idx="682">
                  <c:v>565</c:v>
                </c:pt>
                <c:pt idx="683">
                  <c:v>564</c:v>
                </c:pt>
                <c:pt idx="684">
                  <c:v>563</c:v>
                </c:pt>
                <c:pt idx="685">
                  <c:v>562</c:v>
                </c:pt>
                <c:pt idx="686">
                  <c:v>561</c:v>
                </c:pt>
                <c:pt idx="687">
                  <c:v>560</c:v>
                </c:pt>
                <c:pt idx="688">
                  <c:v>559</c:v>
                </c:pt>
                <c:pt idx="689">
                  <c:v>558</c:v>
                </c:pt>
                <c:pt idx="690">
                  <c:v>557</c:v>
                </c:pt>
                <c:pt idx="691">
                  <c:v>556</c:v>
                </c:pt>
                <c:pt idx="692">
                  <c:v>555</c:v>
                </c:pt>
                <c:pt idx="693">
                  <c:v>554</c:v>
                </c:pt>
                <c:pt idx="694">
                  <c:v>553</c:v>
                </c:pt>
                <c:pt idx="695">
                  <c:v>552</c:v>
                </c:pt>
                <c:pt idx="696">
                  <c:v>551</c:v>
                </c:pt>
                <c:pt idx="697">
                  <c:v>550</c:v>
                </c:pt>
                <c:pt idx="698">
                  <c:v>549</c:v>
                </c:pt>
                <c:pt idx="699">
                  <c:v>548</c:v>
                </c:pt>
                <c:pt idx="700">
                  <c:v>547</c:v>
                </c:pt>
                <c:pt idx="701">
                  <c:v>546</c:v>
                </c:pt>
                <c:pt idx="702">
                  <c:v>545</c:v>
                </c:pt>
                <c:pt idx="703">
                  <c:v>544</c:v>
                </c:pt>
                <c:pt idx="704">
                  <c:v>543</c:v>
                </c:pt>
                <c:pt idx="705">
                  <c:v>542</c:v>
                </c:pt>
                <c:pt idx="706">
                  <c:v>541</c:v>
                </c:pt>
                <c:pt idx="707">
                  <c:v>540</c:v>
                </c:pt>
                <c:pt idx="708">
                  <c:v>539</c:v>
                </c:pt>
                <c:pt idx="709">
                  <c:v>538</c:v>
                </c:pt>
                <c:pt idx="710">
                  <c:v>537</c:v>
                </c:pt>
                <c:pt idx="711">
                  <c:v>536</c:v>
                </c:pt>
                <c:pt idx="712">
                  <c:v>535</c:v>
                </c:pt>
                <c:pt idx="713">
                  <c:v>534</c:v>
                </c:pt>
                <c:pt idx="714">
                  <c:v>533</c:v>
                </c:pt>
                <c:pt idx="715">
                  <c:v>532</c:v>
                </c:pt>
                <c:pt idx="716">
                  <c:v>531</c:v>
                </c:pt>
                <c:pt idx="717">
                  <c:v>530</c:v>
                </c:pt>
                <c:pt idx="718">
                  <c:v>529</c:v>
                </c:pt>
                <c:pt idx="719">
                  <c:v>528</c:v>
                </c:pt>
                <c:pt idx="720">
                  <c:v>527</c:v>
                </c:pt>
                <c:pt idx="721">
                  <c:v>526</c:v>
                </c:pt>
                <c:pt idx="722">
                  <c:v>525</c:v>
                </c:pt>
                <c:pt idx="723">
                  <c:v>524</c:v>
                </c:pt>
                <c:pt idx="724">
                  <c:v>523</c:v>
                </c:pt>
                <c:pt idx="725">
                  <c:v>522</c:v>
                </c:pt>
                <c:pt idx="726">
                  <c:v>521</c:v>
                </c:pt>
                <c:pt idx="727">
                  <c:v>520</c:v>
                </c:pt>
                <c:pt idx="728">
                  <c:v>519</c:v>
                </c:pt>
                <c:pt idx="729">
                  <c:v>518</c:v>
                </c:pt>
                <c:pt idx="730">
                  <c:v>517</c:v>
                </c:pt>
                <c:pt idx="731">
                  <c:v>516</c:v>
                </c:pt>
                <c:pt idx="732">
                  <c:v>515</c:v>
                </c:pt>
                <c:pt idx="733">
                  <c:v>514</c:v>
                </c:pt>
                <c:pt idx="734">
                  <c:v>513</c:v>
                </c:pt>
                <c:pt idx="735">
                  <c:v>512</c:v>
                </c:pt>
                <c:pt idx="736">
                  <c:v>511</c:v>
                </c:pt>
                <c:pt idx="737">
                  <c:v>510</c:v>
                </c:pt>
                <c:pt idx="738">
                  <c:v>509</c:v>
                </c:pt>
                <c:pt idx="739">
                  <c:v>508</c:v>
                </c:pt>
                <c:pt idx="740">
                  <c:v>507</c:v>
                </c:pt>
                <c:pt idx="741">
                  <c:v>506</c:v>
                </c:pt>
                <c:pt idx="742">
                  <c:v>505</c:v>
                </c:pt>
                <c:pt idx="743">
                  <c:v>504</c:v>
                </c:pt>
                <c:pt idx="744">
                  <c:v>503</c:v>
                </c:pt>
                <c:pt idx="745">
                  <c:v>502</c:v>
                </c:pt>
                <c:pt idx="746">
                  <c:v>501</c:v>
                </c:pt>
                <c:pt idx="747">
                  <c:v>500</c:v>
                </c:pt>
                <c:pt idx="748">
                  <c:v>499</c:v>
                </c:pt>
                <c:pt idx="749">
                  <c:v>498</c:v>
                </c:pt>
                <c:pt idx="750">
                  <c:v>497</c:v>
                </c:pt>
                <c:pt idx="751">
                  <c:v>496</c:v>
                </c:pt>
                <c:pt idx="752">
                  <c:v>495</c:v>
                </c:pt>
                <c:pt idx="753">
                  <c:v>494</c:v>
                </c:pt>
                <c:pt idx="754">
                  <c:v>493</c:v>
                </c:pt>
                <c:pt idx="755">
                  <c:v>492</c:v>
                </c:pt>
                <c:pt idx="756">
                  <c:v>491</c:v>
                </c:pt>
                <c:pt idx="757">
                  <c:v>490</c:v>
                </c:pt>
                <c:pt idx="758">
                  <c:v>489</c:v>
                </c:pt>
                <c:pt idx="759">
                  <c:v>488</c:v>
                </c:pt>
                <c:pt idx="760">
                  <c:v>487</c:v>
                </c:pt>
                <c:pt idx="761">
                  <c:v>486</c:v>
                </c:pt>
                <c:pt idx="762">
                  <c:v>485</c:v>
                </c:pt>
                <c:pt idx="763">
                  <c:v>484</c:v>
                </c:pt>
                <c:pt idx="764">
                  <c:v>483</c:v>
                </c:pt>
                <c:pt idx="765">
                  <c:v>482</c:v>
                </c:pt>
                <c:pt idx="766">
                  <c:v>481</c:v>
                </c:pt>
                <c:pt idx="767">
                  <c:v>480</c:v>
                </c:pt>
                <c:pt idx="768">
                  <c:v>479</c:v>
                </c:pt>
                <c:pt idx="769">
                  <c:v>478</c:v>
                </c:pt>
                <c:pt idx="770">
                  <c:v>477</c:v>
                </c:pt>
                <c:pt idx="771">
                  <c:v>476</c:v>
                </c:pt>
                <c:pt idx="772">
                  <c:v>475</c:v>
                </c:pt>
                <c:pt idx="773">
                  <c:v>474</c:v>
                </c:pt>
                <c:pt idx="774">
                  <c:v>473</c:v>
                </c:pt>
                <c:pt idx="775">
                  <c:v>472</c:v>
                </c:pt>
                <c:pt idx="776">
                  <c:v>471</c:v>
                </c:pt>
                <c:pt idx="777">
                  <c:v>470</c:v>
                </c:pt>
                <c:pt idx="778">
                  <c:v>469</c:v>
                </c:pt>
                <c:pt idx="779">
                  <c:v>468</c:v>
                </c:pt>
                <c:pt idx="780">
                  <c:v>467</c:v>
                </c:pt>
                <c:pt idx="781">
                  <c:v>466</c:v>
                </c:pt>
                <c:pt idx="782">
                  <c:v>465</c:v>
                </c:pt>
                <c:pt idx="783">
                  <c:v>464</c:v>
                </c:pt>
                <c:pt idx="784">
                  <c:v>463</c:v>
                </c:pt>
                <c:pt idx="785">
                  <c:v>462</c:v>
                </c:pt>
                <c:pt idx="786">
                  <c:v>461</c:v>
                </c:pt>
                <c:pt idx="787">
                  <c:v>460</c:v>
                </c:pt>
                <c:pt idx="788">
                  <c:v>459</c:v>
                </c:pt>
                <c:pt idx="789">
                  <c:v>458</c:v>
                </c:pt>
                <c:pt idx="790">
                  <c:v>457</c:v>
                </c:pt>
                <c:pt idx="791">
                  <c:v>456</c:v>
                </c:pt>
                <c:pt idx="792">
                  <c:v>455</c:v>
                </c:pt>
                <c:pt idx="793">
                  <c:v>454</c:v>
                </c:pt>
                <c:pt idx="794">
                  <c:v>453</c:v>
                </c:pt>
                <c:pt idx="795">
                  <c:v>452</c:v>
                </c:pt>
                <c:pt idx="796">
                  <c:v>451</c:v>
                </c:pt>
                <c:pt idx="797">
                  <c:v>450</c:v>
                </c:pt>
                <c:pt idx="798">
                  <c:v>449</c:v>
                </c:pt>
                <c:pt idx="799">
                  <c:v>448</c:v>
                </c:pt>
                <c:pt idx="800">
                  <c:v>447</c:v>
                </c:pt>
                <c:pt idx="801">
                  <c:v>446</c:v>
                </c:pt>
                <c:pt idx="802">
                  <c:v>445</c:v>
                </c:pt>
                <c:pt idx="803">
                  <c:v>444</c:v>
                </c:pt>
                <c:pt idx="804">
                  <c:v>443</c:v>
                </c:pt>
                <c:pt idx="805">
                  <c:v>442</c:v>
                </c:pt>
                <c:pt idx="806">
                  <c:v>441</c:v>
                </c:pt>
                <c:pt idx="807">
                  <c:v>440</c:v>
                </c:pt>
                <c:pt idx="808">
                  <c:v>439</c:v>
                </c:pt>
                <c:pt idx="809">
                  <c:v>438</c:v>
                </c:pt>
                <c:pt idx="810">
                  <c:v>437</c:v>
                </c:pt>
                <c:pt idx="811">
                  <c:v>436</c:v>
                </c:pt>
                <c:pt idx="812">
                  <c:v>435</c:v>
                </c:pt>
                <c:pt idx="813">
                  <c:v>434</c:v>
                </c:pt>
                <c:pt idx="814">
                  <c:v>433</c:v>
                </c:pt>
                <c:pt idx="815">
                  <c:v>432</c:v>
                </c:pt>
                <c:pt idx="816">
                  <c:v>431</c:v>
                </c:pt>
                <c:pt idx="817">
                  <c:v>430</c:v>
                </c:pt>
                <c:pt idx="818">
                  <c:v>429</c:v>
                </c:pt>
                <c:pt idx="819">
                  <c:v>428</c:v>
                </c:pt>
                <c:pt idx="820">
                  <c:v>427</c:v>
                </c:pt>
                <c:pt idx="821">
                  <c:v>426</c:v>
                </c:pt>
                <c:pt idx="822">
                  <c:v>425</c:v>
                </c:pt>
                <c:pt idx="823">
                  <c:v>424</c:v>
                </c:pt>
                <c:pt idx="824">
                  <c:v>423</c:v>
                </c:pt>
                <c:pt idx="825">
                  <c:v>422</c:v>
                </c:pt>
                <c:pt idx="826">
                  <c:v>421</c:v>
                </c:pt>
                <c:pt idx="827">
                  <c:v>420</c:v>
                </c:pt>
                <c:pt idx="828">
                  <c:v>419</c:v>
                </c:pt>
                <c:pt idx="829">
                  <c:v>418</c:v>
                </c:pt>
                <c:pt idx="830">
                  <c:v>417</c:v>
                </c:pt>
                <c:pt idx="831">
                  <c:v>416</c:v>
                </c:pt>
                <c:pt idx="832">
                  <c:v>415</c:v>
                </c:pt>
                <c:pt idx="833">
                  <c:v>414</c:v>
                </c:pt>
                <c:pt idx="834">
                  <c:v>413</c:v>
                </c:pt>
                <c:pt idx="835">
                  <c:v>412</c:v>
                </c:pt>
                <c:pt idx="836">
                  <c:v>411</c:v>
                </c:pt>
                <c:pt idx="837">
                  <c:v>410</c:v>
                </c:pt>
                <c:pt idx="838">
                  <c:v>409</c:v>
                </c:pt>
                <c:pt idx="839">
                  <c:v>408</c:v>
                </c:pt>
                <c:pt idx="840">
                  <c:v>407</c:v>
                </c:pt>
                <c:pt idx="841">
                  <c:v>406</c:v>
                </c:pt>
                <c:pt idx="842">
                  <c:v>405</c:v>
                </c:pt>
                <c:pt idx="843">
                  <c:v>404</c:v>
                </c:pt>
                <c:pt idx="844">
                  <c:v>403</c:v>
                </c:pt>
                <c:pt idx="845">
                  <c:v>402</c:v>
                </c:pt>
                <c:pt idx="846">
                  <c:v>401</c:v>
                </c:pt>
                <c:pt idx="847">
                  <c:v>400</c:v>
                </c:pt>
                <c:pt idx="848">
                  <c:v>399</c:v>
                </c:pt>
                <c:pt idx="849">
                  <c:v>398</c:v>
                </c:pt>
                <c:pt idx="850">
                  <c:v>397</c:v>
                </c:pt>
                <c:pt idx="851">
                  <c:v>396</c:v>
                </c:pt>
                <c:pt idx="852">
                  <c:v>395</c:v>
                </c:pt>
                <c:pt idx="853">
                  <c:v>394</c:v>
                </c:pt>
                <c:pt idx="854">
                  <c:v>393</c:v>
                </c:pt>
                <c:pt idx="855">
                  <c:v>392</c:v>
                </c:pt>
                <c:pt idx="856">
                  <c:v>391</c:v>
                </c:pt>
                <c:pt idx="857">
                  <c:v>390</c:v>
                </c:pt>
                <c:pt idx="858">
                  <c:v>389</c:v>
                </c:pt>
                <c:pt idx="859">
                  <c:v>388</c:v>
                </c:pt>
                <c:pt idx="860">
                  <c:v>387</c:v>
                </c:pt>
                <c:pt idx="861">
                  <c:v>386</c:v>
                </c:pt>
                <c:pt idx="862">
                  <c:v>385</c:v>
                </c:pt>
                <c:pt idx="863">
                  <c:v>384</c:v>
                </c:pt>
                <c:pt idx="864">
                  <c:v>383</c:v>
                </c:pt>
                <c:pt idx="865">
                  <c:v>382</c:v>
                </c:pt>
                <c:pt idx="866">
                  <c:v>381</c:v>
                </c:pt>
                <c:pt idx="867">
                  <c:v>380</c:v>
                </c:pt>
                <c:pt idx="868">
                  <c:v>379</c:v>
                </c:pt>
                <c:pt idx="869">
                  <c:v>378</c:v>
                </c:pt>
                <c:pt idx="870">
                  <c:v>377</c:v>
                </c:pt>
                <c:pt idx="871">
                  <c:v>376</c:v>
                </c:pt>
                <c:pt idx="872">
                  <c:v>375</c:v>
                </c:pt>
                <c:pt idx="873">
                  <c:v>374</c:v>
                </c:pt>
                <c:pt idx="874">
                  <c:v>373</c:v>
                </c:pt>
                <c:pt idx="875">
                  <c:v>372</c:v>
                </c:pt>
                <c:pt idx="876">
                  <c:v>371</c:v>
                </c:pt>
                <c:pt idx="877">
                  <c:v>370</c:v>
                </c:pt>
                <c:pt idx="878">
                  <c:v>369</c:v>
                </c:pt>
                <c:pt idx="879">
                  <c:v>368</c:v>
                </c:pt>
                <c:pt idx="880">
                  <c:v>367</c:v>
                </c:pt>
                <c:pt idx="881">
                  <c:v>366</c:v>
                </c:pt>
                <c:pt idx="882">
                  <c:v>365</c:v>
                </c:pt>
                <c:pt idx="883">
                  <c:v>364</c:v>
                </c:pt>
                <c:pt idx="884">
                  <c:v>363</c:v>
                </c:pt>
                <c:pt idx="885">
                  <c:v>362</c:v>
                </c:pt>
                <c:pt idx="886">
                  <c:v>361</c:v>
                </c:pt>
                <c:pt idx="887">
                  <c:v>360</c:v>
                </c:pt>
                <c:pt idx="888">
                  <c:v>359</c:v>
                </c:pt>
                <c:pt idx="889">
                  <c:v>358</c:v>
                </c:pt>
                <c:pt idx="890">
                  <c:v>357</c:v>
                </c:pt>
                <c:pt idx="891">
                  <c:v>356</c:v>
                </c:pt>
                <c:pt idx="892">
                  <c:v>355</c:v>
                </c:pt>
                <c:pt idx="893">
                  <c:v>354</c:v>
                </c:pt>
                <c:pt idx="894">
                  <c:v>353</c:v>
                </c:pt>
                <c:pt idx="895">
                  <c:v>352</c:v>
                </c:pt>
                <c:pt idx="896">
                  <c:v>351</c:v>
                </c:pt>
                <c:pt idx="897">
                  <c:v>350</c:v>
                </c:pt>
                <c:pt idx="898">
                  <c:v>349</c:v>
                </c:pt>
                <c:pt idx="899">
                  <c:v>348</c:v>
                </c:pt>
                <c:pt idx="900">
                  <c:v>347</c:v>
                </c:pt>
                <c:pt idx="901">
                  <c:v>346</c:v>
                </c:pt>
                <c:pt idx="902">
                  <c:v>345</c:v>
                </c:pt>
                <c:pt idx="903">
                  <c:v>344</c:v>
                </c:pt>
                <c:pt idx="904">
                  <c:v>343</c:v>
                </c:pt>
                <c:pt idx="905">
                  <c:v>342</c:v>
                </c:pt>
                <c:pt idx="906">
                  <c:v>341</c:v>
                </c:pt>
                <c:pt idx="907">
                  <c:v>340</c:v>
                </c:pt>
                <c:pt idx="908">
                  <c:v>339</c:v>
                </c:pt>
                <c:pt idx="909">
                  <c:v>338</c:v>
                </c:pt>
                <c:pt idx="910">
                  <c:v>337</c:v>
                </c:pt>
                <c:pt idx="911">
                  <c:v>336</c:v>
                </c:pt>
                <c:pt idx="912">
                  <c:v>335</c:v>
                </c:pt>
                <c:pt idx="913">
                  <c:v>334</c:v>
                </c:pt>
                <c:pt idx="914">
                  <c:v>333</c:v>
                </c:pt>
                <c:pt idx="915">
                  <c:v>332</c:v>
                </c:pt>
                <c:pt idx="916">
                  <c:v>331</c:v>
                </c:pt>
                <c:pt idx="917">
                  <c:v>330</c:v>
                </c:pt>
                <c:pt idx="918">
                  <c:v>329</c:v>
                </c:pt>
                <c:pt idx="919">
                  <c:v>328</c:v>
                </c:pt>
                <c:pt idx="920">
                  <c:v>327</c:v>
                </c:pt>
                <c:pt idx="921">
                  <c:v>326</c:v>
                </c:pt>
                <c:pt idx="922">
                  <c:v>325</c:v>
                </c:pt>
                <c:pt idx="923">
                  <c:v>324</c:v>
                </c:pt>
                <c:pt idx="924">
                  <c:v>323</c:v>
                </c:pt>
                <c:pt idx="925">
                  <c:v>322</c:v>
                </c:pt>
                <c:pt idx="926">
                  <c:v>321</c:v>
                </c:pt>
                <c:pt idx="927">
                  <c:v>320</c:v>
                </c:pt>
                <c:pt idx="928">
                  <c:v>319</c:v>
                </c:pt>
                <c:pt idx="929">
                  <c:v>318</c:v>
                </c:pt>
                <c:pt idx="930">
                  <c:v>317</c:v>
                </c:pt>
                <c:pt idx="931">
                  <c:v>316</c:v>
                </c:pt>
                <c:pt idx="932">
                  <c:v>315</c:v>
                </c:pt>
                <c:pt idx="933">
                  <c:v>314</c:v>
                </c:pt>
                <c:pt idx="934">
                  <c:v>313</c:v>
                </c:pt>
                <c:pt idx="935">
                  <c:v>312</c:v>
                </c:pt>
                <c:pt idx="936">
                  <c:v>311</c:v>
                </c:pt>
                <c:pt idx="937">
                  <c:v>310</c:v>
                </c:pt>
                <c:pt idx="938">
                  <c:v>309</c:v>
                </c:pt>
                <c:pt idx="939">
                  <c:v>308</c:v>
                </c:pt>
                <c:pt idx="940">
                  <c:v>307</c:v>
                </c:pt>
                <c:pt idx="941">
                  <c:v>306</c:v>
                </c:pt>
                <c:pt idx="942">
                  <c:v>305</c:v>
                </c:pt>
                <c:pt idx="943">
                  <c:v>304</c:v>
                </c:pt>
                <c:pt idx="944">
                  <c:v>303</c:v>
                </c:pt>
                <c:pt idx="945">
                  <c:v>302</c:v>
                </c:pt>
                <c:pt idx="946">
                  <c:v>301</c:v>
                </c:pt>
                <c:pt idx="947">
                  <c:v>300</c:v>
                </c:pt>
                <c:pt idx="948">
                  <c:v>299</c:v>
                </c:pt>
                <c:pt idx="949">
                  <c:v>298</c:v>
                </c:pt>
                <c:pt idx="950">
                  <c:v>297</c:v>
                </c:pt>
                <c:pt idx="951">
                  <c:v>296</c:v>
                </c:pt>
                <c:pt idx="952">
                  <c:v>295</c:v>
                </c:pt>
                <c:pt idx="953">
                  <c:v>294</c:v>
                </c:pt>
                <c:pt idx="954">
                  <c:v>293</c:v>
                </c:pt>
                <c:pt idx="955">
                  <c:v>292</c:v>
                </c:pt>
                <c:pt idx="956">
                  <c:v>291</c:v>
                </c:pt>
                <c:pt idx="957">
                  <c:v>290</c:v>
                </c:pt>
                <c:pt idx="958">
                  <c:v>289</c:v>
                </c:pt>
                <c:pt idx="959">
                  <c:v>288</c:v>
                </c:pt>
                <c:pt idx="960">
                  <c:v>287</c:v>
                </c:pt>
                <c:pt idx="961">
                  <c:v>286</c:v>
                </c:pt>
                <c:pt idx="962">
                  <c:v>285</c:v>
                </c:pt>
                <c:pt idx="963">
                  <c:v>284</c:v>
                </c:pt>
                <c:pt idx="964">
                  <c:v>283</c:v>
                </c:pt>
                <c:pt idx="965">
                  <c:v>282</c:v>
                </c:pt>
                <c:pt idx="966">
                  <c:v>281</c:v>
                </c:pt>
                <c:pt idx="967">
                  <c:v>280</c:v>
                </c:pt>
                <c:pt idx="968">
                  <c:v>279</c:v>
                </c:pt>
                <c:pt idx="969">
                  <c:v>278</c:v>
                </c:pt>
                <c:pt idx="970">
                  <c:v>277</c:v>
                </c:pt>
                <c:pt idx="971">
                  <c:v>276</c:v>
                </c:pt>
                <c:pt idx="972">
                  <c:v>275</c:v>
                </c:pt>
                <c:pt idx="973">
                  <c:v>274</c:v>
                </c:pt>
                <c:pt idx="974">
                  <c:v>273</c:v>
                </c:pt>
                <c:pt idx="975">
                  <c:v>272</c:v>
                </c:pt>
                <c:pt idx="976">
                  <c:v>271</c:v>
                </c:pt>
                <c:pt idx="977">
                  <c:v>270</c:v>
                </c:pt>
                <c:pt idx="978">
                  <c:v>269</c:v>
                </c:pt>
                <c:pt idx="979">
                  <c:v>268</c:v>
                </c:pt>
                <c:pt idx="980">
                  <c:v>267</c:v>
                </c:pt>
                <c:pt idx="981">
                  <c:v>266</c:v>
                </c:pt>
                <c:pt idx="982">
                  <c:v>265</c:v>
                </c:pt>
                <c:pt idx="983">
                  <c:v>264</c:v>
                </c:pt>
                <c:pt idx="984">
                  <c:v>263</c:v>
                </c:pt>
                <c:pt idx="985">
                  <c:v>262</c:v>
                </c:pt>
                <c:pt idx="986">
                  <c:v>261</c:v>
                </c:pt>
                <c:pt idx="987">
                  <c:v>260</c:v>
                </c:pt>
                <c:pt idx="988">
                  <c:v>259</c:v>
                </c:pt>
                <c:pt idx="989">
                  <c:v>258</c:v>
                </c:pt>
                <c:pt idx="990">
                  <c:v>257</c:v>
                </c:pt>
                <c:pt idx="991">
                  <c:v>256</c:v>
                </c:pt>
                <c:pt idx="992">
                  <c:v>255</c:v>
                </c:pt>
                <c:pt idx="993">
                  <c:v>254</c:v>
                </c:pt>
                <c:pt idx="994">
                  <c:v>253</c:v>
                </c:pt>
                <c:pt idx="995">
                  <c:v>252</c:v>
                </c:pt>
                <c:pt idx="996">
                  <c:v>251</c:v>
                </c:pt>
                <c:pt idx="997">
                  <c:v>250</c:v>
                </c:pt>
                <c:pt idx="998">
                  <c:v>249</c:v>
                </c:pt>
                <c:pt idx="999">
                  <c:v>248</c:v>
                </c:pt>
                <c:pt idx="1000">
                  <c:v>247</c:v>
                </c:pt>
                <c:pt idx="1001">
                  <c:v>246</c:v>
                </c:pt>
                <c:pt idx="1002">
                  <c:v>245</c:v>
                </c:pt>
                <c:pt idx="1003">
                  <c:v>244</c:v>
                </c:pt>
                <c:pt idx="1004">
                  <c:v>243</c:v>
                </c:pt>
                <c:pt idx="1005">
                  <c:v>242</c:v>
                </c:pt>
                <c:pt idx="1006">
                  <c:v>241</c:v>
                </c:pt>
                <c:pt idx="1007">
                  <c:v>240</c:v>
                </c:pt>
                <c:pt idx="1008">
                  <c:v>239</c:v>
                </c:pt>
                <c:pt idx="1009">
                  <c:v>238</c:v>
                </c:pt>
                <c:pt idx="1010">
                  <c:v>237</c:v>
                </c:pt>
                <c:pt idx="1011">
                  <c:v>236</c:v>
                </c:pt>
                <c:pt idx="1012">
                  <c:v>235</c:v>
                </c:pt>
                <c:pt idx="1013">
                  <c:v>234</c:v>
                </c:pt>
                <c:pt idx="1014">
                  <c:v>233</c:v>
                </c:pt>
                <c:pt idx="1015">
                  <c:v>232</c:v>
                </c:pt>
                <c:pt idx="1016">
                  <c:v>231</c:v>
                </c:pt>
                <c:pt idx="1017">
                  <c:v>230</c:v>
                </c:pt>
                <c:pt idx="1018">
                  <c:v>229</c:v>
                </c:pt>
                <c:pt idx="1019">
                  <c:v>228</c:v>
                </c:pt>
                <c:pt idx="1020">
                  <c:v>227</c:v>
                </c:pt>
                <c:pt idx="1021">
                  <c:v>226</c:v>
                </c:pt>
                <c:pt idx="1022">
                  <c:v>225</c:v>
                </c:pt>
                <c:pt idx="1023">
                  <c:v>224</c:v>
                </c:pt>
                <c:pt idx="1024">
                  <c:v>223</c:v>
                </c:pt>
                <c:pt idx="1025">
                  <c:v>222</c:v>
                </c:pt>
                <c:pt idx="1026">
                  <c:v>221</c:v>
                </c:pt>
                <c:pt idx="1027">
                  <c:v>220</c:v>
                </c:pt>
                <c:pt idx="1028">
                  <c:v>219</c:v>
                </c:pt>
                <c:pt idx="1029">
                  <c:v>218</c:v>
                </c:pt>
                <c:pt idx="1030">
                  <c:v>217</c:v>
                </c:pt>
                <c:pt idx="1031">
                  <c:v>216</c:v>
                </c:pt>
                <c:pt idx="1032">
                  <c:v>215</c:v>
                </c:pt>
                <c:pt idx="1033">
                  <c:v>214</c:v>
                </c:pt>
                <c:pt idx="1034">
                  <c:v>213</c:v>
                </c:pt>
                <c:pt idx="1035">
                  <c:v>212</c:v>
                </c:pt>
                <c:pt idx="1036">
                  <c:v>211</c:v>
                </c:pt>
                <c:pt idx="1037">
                  <c:v>210</c:v>
                </c:pt>
                <c:pt idx="1038">
                  <c:v>209</c:v>
                </c:pt>
                <c:pt idx="1039">
                  <c:v>208</c:v>
                </c:pt>
                <c:pt idx="1040">
                  <c:v>207</c:v>
                </c:pt>
                <c:pt idx="1041">
                  <c:v>206</c:v>
                </c:pt>
                <c:pt idx="1042">
                  <c:v>205</c:v>
                </c:pt>
                <c:pt idx="1043">
                  <c:v>204</c:v>
                </c:pt>
                <c:pt idx="1044">
                  <c:v>203</c:v>
                </c:pt>
                <c:pt idx="1045">
                  <c:v>202</c:v>
                </c:pt>
                <c:pt idx="1046">
                  <c:v>201</c:v>
                </c:pt>
                <c:pt idx="1047">
                  <c:v>200</c:v>
                </c:pt>
                <c:pt idx="1048">
                  <c:v>199</c:v>
                </c:pt>
                <c:pt idx="1049">
                  <c:v>198</c:v>
                </c:pt>
                <c:pt idx="1050">
                  <c:v>197</c:v>
                </c:pt>
                <c:pt idx="1051">
                  <c:v>196</c:v>
                </c:pt>
                <c:pt idx="1052">
                  <c:v>195</c:v>
                </c:pt>
                <c:pt idx="1053">
                  <c:v>194</c:v>
                </c:pt>
                <c:pt idx="1054">
                  <c:v>193</c:v>
                </c:pt>
                <c:pt idx="1055">
                  <c:v>192</c:v>
                </c:pt>
                <c:pt idx="1056">
                  <c:v>191</c:v>
                </c:pt>
                <c:pt idx="1057">
                  <c:v>190</c:v>
                </c:pt>
                <c:pt idx="1058">
                  <c:v>189</c:v>
                </c:pt>
                <c:pt idx="1059">
                  <c:v>188</c:v>
                </c:pt>
                <c:pt idx="1060">
                  <c:v>187</c:v>
                </c:pt>
                <c:pt idx="1061">
                  <c:v>186</c:v>
                </c:pt>
                <c:pt idx="1062">
                  <c:v>185</c:v>
                </c:pt>
                <c:pt idx="1063">
                  <c:v>184</c:v>
                </c:pt>
                <c:pt idx="1064">
                  <c:v>183</c:v>
                </c:pt>
                <c:pt idx="1065">
                  <c:v>182</c:v>
                </c:pt>
                <c:pt idx="1066">
                  <c:v>181</c:v>
                </c:pt>
                <c:pt idx="1067">
                  <c:v>180</c:v>
                </c:pt>
                <c:pt idx="1068">
                  <c:v>179</c:v>
                </c:pt>
                <c:pt idx="1069">
                  <c:v>178</c:v>
                </c:pt>
                <c:pt idx="1070">
                  <c:v>177</c:v>
                </c:pt>
                <c:pt idx="1071">
                  <c:v>176</c:v>
                </c:pt>
                <c:pt idx="1072">
                  <c:v>175</c:v>
                </c:pt>
                <c:pt idx="1073">
                  <c:v>174</c:v>
                </c:pt>
                <c:pt idx="1074">
                  <c:v>173</c:v>
                </c:pt>
                <c:pt idx="1075">
                  <c:v>172</c:v>
                </c:pt>
                <c:pt idx="1076">
                  <c:v>171</c:v>
                </c:pt>
                <c:pt idx="1077">
                  <c:v>170</c:v>
                </c:pt>
                <c:pt idx="1078">
                  <c:v>169</c:v>
                </c:pt>
                <c:pt idx="1079">
                  <c:v>168</c:v>
                </c:pt>
                <c:pt idx="1080">
                  <c:v>167</c:v>
                </c:pt>
                <c:pt idx="1081">
                  <c:v>166</c:v>
                </c:pt>
                <c:pt idx="1082">
                  <c:v>165</c:v>
                </c:pt>
                <c:pt idx="1083">
                  <c:v>164</c:v>
                </c:pt>
                <c:pt idx="1084">
                  <c:v>163</c:v>
                </c:pt>
                <c:pt idx="1085">
                  <c:v>162</c:v>
                </c:pt>
                <c:pt idx="1086">
                  <c:v>161</c:v>
                </c:pt>
                <c:pt idx="1087">
                  <c:v>160</c:v>
                </c:pt>
                <c:pt idx="1088">
                  <c:v>159</c:v>
                </c:pt>
                <c:pt idx="1089">
                  <c:v>158</c:v>
                </c:pt>
                <c:pt idx="1090">
                  <c:v>157</c:v>
                </c:pt>
                <c:pt idx="1091">
                  <c:v>156</c:v>
                </c:pt>
                <c:pt idx="1092">
                  <c:v>155</c:v>
                </c:pt>
                <c:pt idx="1093">
                  <c:v>154</c:v>
                </c:pt>
                <c:pt idx="1094">
                  <c:v>153</c:v>
                </c:pt>
                <c:pt idx="1095">
                  <c:v>152</c:v>
                </c:pt>
                <c:pt idx="1096">
                  <c:v>151</c:v>
                </c:pt>
                <c:pt idx="1097">
                  <c:v>150</c:v>
                </c:pt>
                <c:pt idx="1098">
                  <c:v>149</c:v>
                </c:pt>
                <c:pt idx="1099">
                  <c:v>148</c:v>
                </c:pt>
                <c:pt idx="1100">
                  <c:v>147</c:v>
                </c:pt>
                <c:pt idx="1101">
                  <c:v>146</c:v>
                </c:pt>
                <c:pt idx="1102">
                  <c:v>145</c:v>
                </c:pt>
                <c:pt idx="1103">
                  <c:v>144</c:v>
                </c:pt>
                <c:pt idx="1104">
                  <c:v>143</c:v>
                </c:pt>
                <c:pt idx="1105">
                  <c:v>142</c:v>
                </c:pt>
                <c:pt idx="1106">
                  <c:v>141</c:v>
                </c:pt>
                <c:pt idx="1107">
                  <c:v>140</c:v>
                </c:pt>
                <c:pt idx="1108">
                  <c:v>139</c:v>
                </c:pt>
                <c:pt idx="1109">
                  <c:v>138</c:v>
                </c:pt>
                <c:pt idx="1110">
                  <c:v>137</c:v>
                </c:pt>
                <c:pt idx="1111">
                  <c:v>136</c:v>
                </c:pt>
                <c:pt idx="1112">
                  <c:v>135</c:v>
                </c:pt>
                <c:pt idx="1113">
                  <c:v>134</c:v>
                </c:pt>
                <c:pt idx="1114">
                  <c:v>133</c:v>
                </c:pt>
                <c:pt idx="1115">
                  <c:v>132</c:v>
                </c:pt>
                <c:pt idx="1116">
                  <c:v>131</c:v>
                </c:pt>
                <c:pt idx="1117">
                  <c:v>130</c:v>
                </c:pt>
                <c:pt idx="1118">
                  <c:v>129</c:v>
                </c:pt>
                <c:pt idx="1119">
                  <c:v>128</c:v>
                </c:pt>
                <c:pt idx="1120">
                  <c:v>127</c:v>
                </c:pt>
                <c:pt idx="1121">
                  <c:v>126</c:v>
                </c:pt>
                <c:pt idx="1122">
                  <c:v>125</c:v>
                </c:pt>
                <c:pt idx="1123">
                  <c:v>124</c:v>
                </c:pt>
                <c:pt idx="1124">
                  <c:v>123</c:v>
                </c:pt>
                <c:pt idx="1125">
                  <c:v>122</c:v>
                </c:pt>
                <c:pt idx="1126">
                  <c:v>121</c:v>
                </c:pt>
                <c:pt idx="1127">
                  <c:v>120</c:v>
                </c:pt>
                <c:pt idx="1128">
                  <c:v>119</c:v>
                </c:pt>
                <c:pt idx="1129">
                  <c:v>118</c:v>
                </c:pt>
                <c:pt idx="1130">
                  <c:v>117</c:v>
                </c:pt>
                <c:pt idx="1131">
                  <c:v>116</c:v>
                </c:pt>
                <c:pt idx="1132">
                  <c:v>115</c:v>
                </c:pt>
                <c:pt idx="1133">
                  <c:v>114</c:v>
                </c:pt>
                <c:pt idx="1134">
                  <c:v>113</c:v>
                </c:pt>
                <c:pt idx="1135">
                  <c:v>112</c:v>
                </c:pt>
                <c:pt idx="1136">
                  <c:v>111</c:v>
                </c:pt>
                <c:pt idx="1137">
                  <c:v>110</c:v>
                </c:pt>
                <c:pt idx="1138">
                  <c:v>109</c:v>
                </c:pt>
                <c:pt idx="1139">
                  <c:v>108</c:v>
                </c:pt>
                <c:pt idx="1140">
                  <c:v>107</c:v>
                </c:pt>
                <c:pt idx="1141">
                  <c:v>106</c:v>
                </c:pt>
                <c:pt idx="1142">
                  <c:v>105</c:v>
                </c:pt>
                <c:pt idx="1143">
                  <c:v>104</c:v>
                </c:pt>
                <c:pt idx="1144">
                  <c:v>103</c:v>
                </c:pt>
                <c:pt idx="1145">
                  <c:v>102</c:v>
                </c:pt>
                <c:pt idx="1146">
                  <c:v>101</c:v>
                </c:pt>
                <c:pt idx="1147">
                  <c:v>100</c:v>
                </c:pt>
                <c:pt idx="1148">
                  <c:v>99</c:v>
                </c:pt>
                <c:pt idx="1149">
                  <c:v>98</c:v>
                </c:pt>
                <c:pt idx="1150">
                  <c:v>97</c:v>
                </c:pt>
                <c:pt idx="1151">
                  <c:v>96</c:v>
                </c:pt>
                <c:pt idx="1152">
                  <c:v>95</c:v>
                </c:pt>
                <c:pt idx="1153">
                  <c:v>94</c:v>
                </c:pt>
                <c:pt idx="1154">
                  <c:v>93</c:v>
                </c:pt>
                <c:pt idx="1155">
                  <c:v>92</c:v>
                </c:pt>
                <c:pt idx="1156">
                  <c:v>91</c:v>
                </c:pt>
                <c:pt idx="1157">
                  <c:v>90</c:v>
                </c:pt>
                <c:pt idx="1158">
                  <c:v>89</c:v>
                </c:pt>
                <c:pt idx="1159">
                  <c:v>88</c:v>
                </c:pt>
                <c:pt idx="1160">
                  <c:v>87</c:v>
                </c:pt>
                <c:pt idx="1161">
                  <c:v>86</c:v>
                </c:pt>
                <c:pt idx="1162">
                  <c:v>85</c:v>
                </c:pt>
                <c:pt idx="1163">
                  <c:v>84</c:v>
                </c:pt>
                <c:pt idx="1164">
                  <c:v>83</c:v>
                </c:pt>
                <c:pt idx="1165">
                  <c:v>82</c:v>
                </c:pt>
                <c:pt idx="1166">
                  <c:v>81</c:v>
                </c:pt>
                <c:pt idx="1167">
                  <c:v>80</c:v>
                </c:pt>
                <c:pt idx="1168">
                  <c:v>79</c:v>
                </c:pt>
                <c:pt idx="1169">
                  <c:v>78</c:v>
                </c:pt>
                <c:pt idx="1170">
                  <c:v>77</c:v>
                </c:pt>
                <c:pt idx="1171">
                  <c:v>76</c:v>
                </c:pt>
                <c:pt idx="1172">
                  <c:v>75</c:v>
                </c:pt>
                <c:pt idx="1173">
                  <c:v>74</c:v>
                </c:pt>
                <c:pt idx="1174">
                  <c:v>73</c:v>
                </c:pt>
                <c:pt idx="1175">
                  <c:v>72</c:v>
                </c:pt>
                <c:pt idx="1176">
                  <c:v>71</c:v>
                </c:pt>
                <c:pt idx="1177">
                  <c:v>70</c:v>
                </c:pt>
                <c:pt idx="1178">
                  <c:v>69</c:v>
                </c:pt>
                <c:pt idx="1179">
                  <c:v>68</c:v>
                </c:pt>
                <c:pt idx="1180">
                  <c:v>67</c:v>
                </c:pt>
                <c:pt idx="1181">
                  <c:v>66</c:v>
                </c:pt>
                <c:pt idx="1182">
                  <c:v>65</c:v>
                </c:pt>
                <c:pt idx="1183">
                  <c:v>64</c:v>
                </c:pt>
                <c:pt idx="1184">
                  <c:v>63</c:v>
                </c:pt>
                <c:pt idx="1185">
                  <c:v>62</c:v>
                </c:pt>
                <c:pt idx="1186">
                  <c:v>61</c:v>
                </c:pt>
                <c:pt idx="1187">
                  <c:v>60</c:v>
                </c:pt>
                <c:pt idx="1188">
                  <c:v>59</c:v>
                </c:pt>
                <c:pt idx="1189">
                  <c:v>58</c:v>
                </c:pt>
                <c:pt idx="1190">
                  <c:v>57</c:v>
                </c:pt>
                <c:pt idx="1191">
                  <c:v>56</c:v>
                </c:pt>
                <c:pt idx="1192">
                  <c:v>55</c:v>
                </c:pt>
              </c:numCache>
            </c:numRef>
          </c:yVal>
          <c:smooth val="1"/>
        </c:ser>
        <c:ser>
          <c:idx val="2"/>
          <c:order val="2"/>
          <c:tx>
            <c:v>L at L/B</c:v>
          </c:tx>
          <c:marker>
            <c:symbol val="none"/>
          </c:marker>
          <c:xVal>
            <c:numRef>
              <c:f>Sheet1!$F$542:$F$1000</c:f>
              <c:numCache>
                <c:formatCode>General</c:formatCode>
                <c:ptCount val="459"/>
                <c:pt idx="0">
                  <c:v>0.33888329026449698</c:v>
                </c:pt>
                <c:pt idx="1">
                  <c:v>0.32727796320762298</c:v>
                </c:pt>
                <c:pt idx="2">
                  <c:v>0.31884302803016401</c:v>
                </c:pt>
                <c:pt idx="3">
                  <c:v>0.31194884236632398</c:v>
                </c:pt>
                <c:pt idx="4">
                  <c:v>0.30601091446871198</c:v>
                </c:pt>
                <c:pt idx="5">
                  <c:v>0.30073991911595899</c:v>
                </c:pt>
                <c:pt idx="6">
                  <c:v>0.29596766936394497</c:v>
                </c:pt>
                <c:pt idx="7">
                  <c:v>0.29158622781606203</c:v>
                </c:pt>
                <c:pt idx="8">
                  <c:v>0.28752147319461602</c:v>
                </c:pt>
                <c:pt idx="9">
                  <c:v>0.28371992793016998</c:v>
                </c:pt>
                <c:pt idx="10">
                  <c:v>0.28014152458000902</c:v>
                </c:pt>
                <c:pt idx="11">
                  <c:v>0.27675533469828001</c:v>
                </c:pt>
                <c:pt idx="12">
                  <c:v>0.27353690046648299</c:v>
                </c:pt>
                <c:pt idx="13">
                  <c:v>0.270466490435748</c:v>
                </c:pt>
                <c:pt idx="14">
                  <c:v>0.26752791616403498</c:v>
                </c:pt>
                <c:pt idx="15">
                  <c:v>0.26470770402871702</c:v>
                </c:pt>
                <c:pt idx="16">
                  <c:v>0.26199450009972902</c:v>
                </c:pt>
                <c:pt idx="17">
                  <c:v>0.259378632658538</c:v>
                </c:pt>
                <c:pt idx="18">
                  <c:v>0.25685178418382099</c:v>
                </c:pt>
                <c:pt idx="19">
                  <c:v>0.25440674110782002</c:v>
                </c:pt>
                <c:pt idx="20">
                  <c:v>0.25203719994893498</c:v>
                </c:pt>
                <c:pt idx="21">
                  <c:v>0.24973761504861</c:v>
                </c:pt>
                <c:pt idx="22">
                  <c:v>0.247503077505415</c:v>
                </c:pt>
                <c:pt idx="23">
                  <c:v>0.245329217840901</c:v>
                </c:pt>
                <c:pt idx="24">
                  <c:v>0.243212126954093</c:v>
                </c:pt>
                <c:pt idx="25">
                  <c:v>0.241148291337212</c:v>
                </c:pt>
                <c:pt idx="26">
                  <c:v>0.23913453953243799</c:v>
                </c:pt>
                <c:pt idx="27">
                  <c:v>0.23716799753697199</c:v>
                </c:pt>
                <c:pt idx="28">
                  <c:v>0.23524605139624499</c:v>
                </c:pt>
                <c:pt idx="29">
                  <c:v>0.23336631561986901</c:v>
                </c:pt>
                <c:pt idx="30">
                  <c:v>0.231526606351037</c:v>
                </c:pt>
                <c:pt idx="31">
                  <c:v>0.22972491844446499</c:v>
                </c:pt>
                <c:pt idx="32">
                  <c:v>0.22795940577976301</c:v>
                </c:pt>
                <c:pt idx="33">
                  <c:v>0.226228364269869</c:v>
                </c:pt>
                <c:pt idx="34">
                  <c:v>0.224530217127586</c:v>
                </c:pt>
                <c:pt idx="35">
                  <c:v>0.222863502034542</c:v>
                </c:pt>
                <c:pt idx="36">
                  <c:v>0.22122685992117599</c:v>
                </c:pt>
                <c:pt idx="37">
                  <c:v>0.21961902511765799</c:v>
                </c:pt>
                <c:pt idx="38">
                  <c:v>0.21803881667674499</c:v>
                </c:pt>
                <c:pt idx="39">
                  <c:v>0.21648513070283501</c:v>
                </c:pt>
                <c:pt idx="40">
                  <c:v>0.214956933548441</c:v>
                </c:pt>
                <c:pt idx="41">
                  <c:v>0.21345325576134599</c:v>
                </c:pt>
                <c:pt idx="42">
                  <c:v>0.211973186683832</c:v>
                </c:pt>
                <c:pt idx="43">
                  <c:v>0.21051586962027399</c:v>
                </c:pt>
                <c:pt idx="44">
                  <c:v>0.209080497501822</c:v>
                </c:pt>
                <c:pt idx="45">
                  <c:v>0.20766630898716701</c:v>
                </c:pt>
                <c:pt idx="46">
                  <c:v>0.20627258494709499</c:v>
                </c:pt>
                <c:pt idx="47">
                  <c:v>0.20489864528769899</c:v>
                </c:pt>
                <c:pt idx="48">
                  <c:v>0.20354384607332701</c:v>
                </c:pt>
                <c:pt idx="49">
                  <c:v>0.20220757691545599</c:v>
                </c:pt>
                <c:pt idx="50">
                  <c:v>0.200889258598141</c:v>
                </c:pt>
                <c:pt idx="51">
                  <c:v>0.19958834091439601</c:v>
                </c:pt>
                <c:pt idx="52">
                  <c:v>0.19830430069111199</c:v>
                </c:pt>
                <c:pt idx="53">
                  <c:v>0.19703663998285301</c:v>
                </c:pt>
                <c:pt idx="54">
                  <c:v>0.19578488441724601</c:v>
                </c:pt>
                <c:pt idx="55">
                  <c:v>0.19454858167674199</c:v>
                </c:pt>
                <c:pt idx="56">
                  <c:v>0.193327300103289</c:v>
                </c:pt>
                <c:pt idx="57">
                  <c:v>0.192120627413986</c:v>
                </c:pt>
                <c:pt idx="58">
                  <c:v>0.19092816951715899</c:v>
                </c:pt>
                <c:pt idx="59">
                  <c:v>0.189749549419441</c:v>
                </c:pt>
                <c:pt idx="60">
                  <c:v>0.18858440621546499</c:v>
                </c:pt>
                <c:pt idx="61">
                  <c:v>0.187432394152691</c:v>
                </c:pt>
                <c:pt idx="62">
                  <c:v>0.186293181764664</c:v>
                </c:pt>
                <c:pt idx="63">
                  <c:v>0.18516645106669399</c:v>
                </c:pt>
                <c:pt idx="64">
                  <c:v>0.18405189680855899</c:v>
                </c:pt>
                <c:pt idx="65">
                  <c:v>0.18294922577939099</c:v>
                </c:pt>
                <c:pt idx="66">
                  <c:v>0.181858156160358</c:v>
                </c:pt>
                <c:pt idx="67">
                  <c:v>0.180778416921207</c:v>
                </c:pt>
                <c:pt idx="68">
                  <c:v>0.17970974725708699</c:v>
                </c:pt>
                <c:pt idx="69">
                  <c:v>0.17865189606243601</c:v>
                </c:pt>
                <c:pt idx="70">
                  <c:v>0.17760462143899</c:v>
                </c:pt>
                <c:pt idx="71">
                  <c:v>0.176567690235263</c:v>
                </c:pt>
                <c:pt idx="72">
                  <c:v>0.17554087761507001</c:v>
                </c:pt>
                <c:pt idx="73">
                  <c:v>0.17452396665289899</c:v>
                </c:pt>
                <c:pt idx="74">
                  <c:v>0.173516747954124</c:v>
                </c:pt>
                <c:pt idx="75">
                  <c:v>0.172519019298216</c:v>
                </c:pt>
                <c:pt idx="76">
                  <c:v>0.17153058530328499</c:v>
                </c:pt>
                <c:pt idx="77">
                  <c:v>0.17055125711041899</c:v>
                </c:pt>
                <c:pt idx="78">
                  <c:v>0.16958085208640999</c:v>
                </c:pt>
                <c:pt idx="79">
                  <c:v>0.16861919354358401</c:v>
                </c:pt>
                <c:pt idx="80">
                  <c:v>0.167666110475542</c:v>
                </c:pt>
                <c:pt idx="81">
                  <c:v>0.16672143730773401</c:v>
                </c:pt>
                <c:pt idx="82">
                  <c:v>0.16578501366186199</c:v>
                </c:pt>
                <c:pt idx="83">
                  <c:v>0.164856684133181</c:v>
                </c:pt>
                <c:pt idx="84">
                  <c:v>0.16393629807985599</c:v>
                </c:pt>
                <c:pt idx="85">
                  <c:v>0.16302370942359101</c:v>
                </c:pt>
                <c:pt idx="86">
                  <c:v>0.16211877646078701</c:v>
                </c:pt>
                <c:pt idx="87">
                  <c:v>0.161221361683589</c:v>
                </c:pt>
                <c:pt idx="88">
                  <c:v>0.160331331610163</c:v>
                </c:pt>
                <c:pt idx="89">
                  <c:v>0.15944855662365701</c:v>
                </c:pt>
                <c:pt idx="90">
                  <c:v>0.158572910819298</c:v>
                </c:pt>
                <c:pt idx="91">
                  <c:v>0.157704271859131</c:v>
                </c:pt>
                <c:pt idx="92">
                  <c:v>0.15684252083394301</c:v>
                </c:pt>
                <c:pt idx="93">
                  <c:v>0.155987542131935</c:v>
                </c:pt>
                <c:pt idx="94">
                  <c:v>0.15513922331376301</c:v>
                </c:pt>
                <c:pt idx="95">
                  <c:v>0.154297454993546</c:v>
                </c:pt>
                <c:pt idx="96">
                  <c:v>0.153462130725531</c:v>
                </c:pt>
                <c:pt idx="97">
                  <c:v>0.152633146896064</c:v>
                </c:pt>
                <c:pt idx="98">
                  <c:v>0.15181040262057999</c:v>
                </c:pt>
                <c:pt idx="99">
                  <c:v>0.15099379964533199</c:v>
                </c:pt>
                <c:pt idx="100">
                  <c:v>0.15018324225358401</c:v>
                </c:pt>
                <c:pt idx="101">
                  <c:v>0.149378637176041</c:v>
                </c:pt>
                <c:pt idx="102">
                  <c:v>0.14857989350526901</c:v>
                </c:pt>
                <c:pt idx="103">
                  <c:v>0.1477869226139</c:v>
                </c:pt>
                <c:pt idx="104">
                  <c:v>0.146999638076414</c:v>
                </c:pt>
                <c:pt idx="105">
                  <c:v>0.146217955594316</c:v>
                </c:pt>
                <c:pt idx="106">
                  <c:v>0.145441792924523</c:v>
                </c:pt>
                <c:pt idx="107">
                  <c:v>0.144671069810801</c:v>
                </c:pt>
                <c:pt idx="108">
                  <c:v>0.14390570791808699</c:v>
                </c:pt>
                <c:pt idx="109">
                  <c:v>0.143145630769559</c:v>
                </c:pt>
                <c:pt idx="110">
                  <c:v>0.14239076368630799</c:v>
                </c:pt>
                <c:pt idx="111">
                  <c:v>0.141641033729485</c:v>
                </c:pt>
                <c:pt idx="112">
                  <c:v>0.14089636964479901</c:v>
                </c:pt>
                <c:pt idx="113">
                  <c:v>0.14015670180925299</c:v>
                </c:pt>
                <c:pt idx="114">
                  <c:v>0.139421962180003</c:v>
                </c:pt>
                <c:pt idx="115">
                  <c:v>0.13869208424524901</c:v>
                </c:pt>
                <c:pt idx="116">
                  <c:v>0.13796700297704301</c:v>
                </c:pt>
                <c:pt idx="117">
                  <c:v>0.137246654785942</c:v>
                </c:pt>
                <c:pt idx="118">
                  <c:v>0.136530977477408</c:v>
                </c:pt>
                <c:pt idx="119">
                  <c:v>0.135819910209872</c:v>
                </c:pt>
                <c:pt idx="120">
                  <c:v>0.13511339345439699</c:v>
                </c:pt>
                <c:pt idx="121">
                  <c:v>0.13441136895584799</c:v>
                </c:pt>
                <c:pt idx="122">
                  <c:v>0.13371377969551801</c:v>
                </c:pt>
                <c:pt idx="123">
                  <c:v>0.13302056985513599</c:v>
                </c:pt>
                <c:pt idx="124">
                  <c:v>0.13233168478219701</c:v>
                </c:pt>
                <c:pt idx="125">
                  <c:v>0.13164707095654399</c:v>
                </c:pt>
                <c:pt idx="126">
                  <c:v>0.13096667595817499</c:v>
                </c:pt>
                <c:pt idx="127">
                  <c:v>0.13029044843618701</c:v>
                </c:pt>
                <c:pt idx="128">
                  <c:v>0.129618338078831</c:v>
                </c:pt>
                <c:pt idx="129">
                  <c:v>0.12895029558462301</c:v>
                </c:pt>
                <c:pt idx="130">
                  <c:v>0.12828627263446499</c:v>
                </c:pt>
                <c:pt idx="131">
                  <c:v>0.12762622186473199</c:v>
                </c:pt>
                <c:pt idx="132">
                  <c:v>0.12697009684128899</c:v>
                </c:pt>
                <c:pt idx="133">
                  <c:v>0.126317852034392</c:v>
                </c:pt>
                <c:pt idx="134">
                  <c:v>0.125669442794449</c:v>
                </c:pt>
                <c:pt idx="135">
                  <c:v>0.125024825328582</c:v>
                </c:pt>
                <c:pt idx="136">
                  <c:v>0.124383956677989</c:v>
                </c:pt>
                <c:pt idx="137">
                  <c:v>0.12374679469604399</c:v>
                </c:pt>
                <c:pt idx="138">
                  <c:v>0.12311329802712299</c:v>
                </c:pt>
                <c:pt idx="139">
                  <c:v>0.122483426086122</c:v>
                </c:pt>
                <c:pt idx="140">
                  <c:v>0.121857139038635</c:v>
                </c:pt>
                <c:pt idx="141">
                  <c:v>0.121234397781777</c:v>
                </c:pt>
                <c:pt idx="142">
                  <c:v>0.120615163925608</c:v>
                </c:pt>
                <c:pt idx="143">
                  <c:v>0.11999939977516</c:v>
                </c:pt>
                <c:pt idx="144">
                  <c:v>0.11938706831302</c:v>
                </c:pt>
                <c:pt idx="145">
                  <c:v>0.118778133182458</c:v>
                </c:pt>
                <c:pt idx="146">
                  <c:v>0.11817255867108301</c:v>
                </c:pt>
                <c:pt idx="147">
                  <c:v>0.117570309694996</c:v>
                </c:pt>
                <c:pt idx="148">
                  <c:v>0.116971351783435</c:v>
                </c:pt>
                <c:pt idx="149">
                  <c:v>0.116375651063878</c:v>
                </c:pt>
                <c:pt idx="150">
                  <c:v>0.115783174247599</c:v>
                </c:pt>
                <c:pt idx="151">
                  <c:v>0.11519388861565701</c:v>
                </c:pt>
                <c:pt idx="152">
                  <c:v>0.114607762005297</c:v>
                </c:pt>
                <c:pt idx="153">
                  <c:v>0.114024762796756</c:v>
                </c:pt>
                <c:pt idx="154">
                  <c:v>0.113444859900452</c:v>
                </c:pt>
                <c:pt idx="155">
                  <c:v>0.11286802274454601</c:v>
                </c:pt>
                <c:pt idx="156">
                  <c:v>0.11229422126286399</c:v>
                </c:pt>
                <c:pt idx="157">
                  <c:v>0.111723425883162</c:v>
                </c:pt>
                <c:pt idx="158">
                  <c:v>0.11115560751572701</c:v>
                </c:pt>
                <c:pt idx="159">
                  <c:v>0.110590737542301</c:v>
                </c:pt>
                <c:pt idx="160">
                  <c:v>0.11002878780530601</c:v>
                </c:pt>
                <c:pt idx="161">
                  <c:v>0.109469730597384</c:v>
                </c:pt>
                <c:pt idx="162">
                  <c:v>0.10891353865120899</c:v>
                </c:pt>
                <c:pt idx="163">
                  <c:v>0.108360185129591</c:v>
                </c:pt>
                <c:pt idx="164">
                  <c:v>0.10780964361584</c:v>
                </c:pt>
                <c:pt idx="165">
                  <c:v>0.107261888104397</c:v>
                </c:pt>
                <c:pt idx="166">
                  <c:v>0.106716892991707</c:v>
                </c:pt>
                <c:pt idx="167">
                  <c:v>0.10617463306734599</c:v>
                </c:pt>
                <c:pt idx="168">
                  <c:v>0.105635083505371</c:v>
                </c:pt>
                <c:pt idx="169">
                  <c:v>0.105098219855899</c:v>
                </c:pt>
                <c:pt idx="170">
                  <c:v>0.104564018036911</c:v>
                </c:pt>
                <c:pt idx="171">
                  <c:v>0.104032454326258</c:v>
                </c:pt>
                <c:pt idx="172">
                  <c:v>0.103503505353874</c:v>
                </c:pt>
                <c:pt idx="173">
                  <c:v>0.10297714809418899</c:v>
                </c:pt>
                <c:pt idx="174">
                  <c:v>0.102453359858729</c:v>
                </c:pt>
                <c:pt idx="175">
                  <c:v>0.101932118288898</c:v>
                </c:pt>
                <c:pt idx="176">
                  <c:v>0.101413401348946</c:v>
                </c:pt>
                <c:pt idx="177">
                  <c:v>0.1008971873191</c:v>
                </c:pt>
                <c:pt idx="178">
                  <c:v>0.100383454788865</c:v>
                </c:pt>
                <c:pt idx="179" formatCode="0.00E+00">
                  <c:v>9.9872182650488903E-2</c:v>
                </c:pt>
                <c:pt idx="180" formatCode="0.00E+00">
                  <c:v>9.9363350092575103E-2</c:v>
                </c:pt>
                <c:pt idx="181" formatCode="0.00E+00">
                  <c:v>9.8856936593853403E-2</c:v>
                </c:pt>
                <c:pt idx="182" formatCode="0.00E+00">
                  <c:v>9.8352921917090802E-2</c:v>
                </c:pt>
                <c:pt idx="183" formatCode="0.00E+00">
                  <c:v>9.7851286103144794E-2</c:v>
                </c:pt>
                <c:pt idx="184" formatCode="0.00E+00">
                  <c:v>9.7352009465152101E-2</c:v>
                </c:pt>
                <c:pt idx="185" formatCode="0.00E+00">
                  <c:v>9.6855072582848201E-2</c:v>
                </c:pt>
                <c:pt idx="186" formatCode="0.00E+00">
                  <c:v>9.6360456297014202E-2</c:v>
                </c:pt>
                <c:pt idx="187" formatCode="0.00E+00">
                  <c:v>9.5868141704046103E-2</c:v>
                </c:pt>
                <c:pt idx="188" formatCode="0.00E+00">
                  <c:v>9.5378110150642598E-2</c:v>
                </c:pt>
                <c:pt idx="189" formatCode="0.00E+00">
                  <c:v>9.4890343228606802E-2</c:v>
                </c:pt>
                <c:pt idx="190" formatCode="0.00E+00">
                  <c:v>9.4404822769759505E-2</c:v>
                </c:pt>
                <c:pt idx="191" formatCode="0.00E+00">
                  <c:v>9.3921530840958403E-2</c:v>
                </c:pt>
                <c:pt idx="192" formatCode="0.00E+00">
                  <c:v>9.3440449739221304E-2</c:v>
                </c:pt>
                <c:pt idx="193" formatCode="0.00E+00">
                  <c:v>9.2961561986947702E-2</c:v>
                </c:pt>
                <c:pt idx="194" formatCode="0.00E+00">
                  <c:v>9.2484850327237897E-2</c:v>
                </c:pt>
                <c:pt idx="195" formatCode="0.00E+00">
                  <c:v>9.2010297719304204E-2</c:v>
                </c:pt>
                <c:pt idx="196" formatCode="0.00E+00">
                  <c:v>9.1537887333971293E-2</c:v>
                </c:pt>
                <c:pt idx="197" formatCode="0.00E+00">
                  <c:v>9.1067602549263493E-2</c:v>
                </c:pt>
                <c:pt idx="198" formatCode="0.00E+00">
                  <c:v>9.0599426946074896E-2</c:v>
                </c:pt>
                <c:pt idx="199" formatCode="0.00E+00">
                  <c:v>9.0133344303919199E-2</c:v>
                </c:pt>
                <c:pt idx="200" formatCode="0.00E+00">
                  <c:v>8.9669338596757894E-2</c:v>
                </c:pt>
                <c:pt idx="201" formatCode="0.00E+00">
                  <c:v>8.9207393988900693E-2</c:v>
                </c:pt>
                <c:pt idx="202" formatCode="0.00E+00">
                  <c:v>8.8747494830979004E-2</c:v>
                </c:pt>
                <c:pt idx="203" formatCode="0.00E+00">
                  <c:v>8.8289625655987095E-2</c:v>
                </c:pt>
                <c:pt idx="204" formatCode="0.00E+00">
                  <c:v>8.7833771175389194E-2</c:v>
                </c:pt>
                <c:pt idx="205" formatCode="0.00E+00">
                  <c:v>8.7379916275289501E-2</c:v>
                </c:pt>
                <c:pt idx="206" formatCode="0.00E+00">
                  <c:v>8.6928046012662602E-2</c:v>
                </c:pt>
                <c:pt idx="207" formatCode="0.00E+00">
                  <c:v>8.6478145611642104E-2</c:v>
                </c:pt>
                <c:pt idx="208" formatCode="0.00E+00">
                  <c:v>8.6030200459863607E-2</c:v>
                </c:pt>
                <c:pt idx="209" formatCode="0.00E+00">
                  <c:v>8.5584196104861204E-2</c:v>
                </c:pt>
                <c:pt idx="210" formatCode="0.00E+00">
                  <c:v>8.5140118250513694E-2</c:v>
                </c:pt>
                <c:pt idx="211" formatCode="0.00E+00">
                  <c:v>8.4697952753538197E-2</c:v>
                </c:pt>
                <c:pt idx="212" formatCode="0.00E+00">
                  <c:v>8.4257685620029499E-2</c:v>
                </c:pt>
                <c:pt idx="213" formatCode="0.00E+00">
                  <c:v>8.3819303002041601E-2</c:v>
                </c:pt>
                <c:pt idx="214" formatCode="0.00E+00">
                  <c:v>8.3382791194210298E-2</c:v>
                </c:pt>
                <c:pt idx="215" formatCode="0.00E+00">
                  <c:v>8.2948136630412894E-2</c:v>
                </c:pt>
                <c:pt idx="216" formatCode="0.00E+00">
                  <c:v>8.25153258804638E-2</c:v>
                </c:pt>
                <c:pt idx="217" formatCode="0.00E+00">
                  <c:v>8.2084345646843096E-2</c:v>
                </c:pt>
                <c:pt idx="218" formatCode="0.00E+00">
                  <c:v>8.1655182761456294E-2</c:v>
                </c:pt>
                <c:pt idx="219" formatCode="0.00E+00">
                  <c:v>8.1227824182421707E-2</c:v>
                </c:pt>
                <c:pt idx="220" formatCode="0.00E+00">
                  <c:v>8.0802256990884294E-2</c:v>
                </c:pt>
                <c:pt idx="221" formatCode="0.00E+00">
                  <c:v>8.0378468387852897E-2</c:v>
                </c:pt>
                <c:pt idx="222" formatCode="0.00E+00">
                  <c:v>7.99564456910586E-2</c:v>
                </c:pt>
                <c:pt idx="223" formatCode="0.00E+00">
                  <c:v>7.9536176331831604E-2</c:v>
                </c:pt>
                <c:pt idx="224" formatCode="0.00E+00">
                  <c:v>7.9117647851994599E-2</c:v>
                </c:pt>
                <c:pt idx="225" formatCode="0.00E+00">
                  <c:v>7.8700847900770296E-2</c:v>
                </c:pt>
                <c:pt idx="226" formatCode="0.00E+00">
                  <c:v>7.8285764231699195E-2</c:v>
                </c:pt>
                <c:pt idx="227" formatCode="0.00E+00">
                  <c:v>7.7872384699567199E-2</c:v>
                </c:pt>
                <c:pt idx="228" formatCode="0.00E+00">
                  <c:v>7.7460697257339201E-2</c:v>
                </c:pt>
                <c:pt idx="229" formatCode="0.00E+00">
                  <c:v>7.7050689953095705E-2</c:v>
                </c:pt>
                <c:pt idx="230" formatCode="0.00E+00">
                  <c:v>7.6642350926971095E-2</c:v>
                </c:pt>
                <c:pt idx="231" formatCode="0.00E+00">
                  <c:v>7.6235668408090707E-2</c:v>
                </c:pt>
                <c:pt idx="232" formatCode="0.00E+00">
                  <c:v>7.5830630711501798E-2</c:v>
                </c:pt>
                <c:pt idx="233" formatCode="0.00E+00">
                  <c:v>7.5427226235099398E-2</c:v>
                </c:pt>
                <c:pt idx="234" formatCode="0.00E+00">
                  <c:v>7.5025443456540497E-2</c:v>
                </c:pt>
                <c:pt idx="235" formatCode="0.00E+00">
                  <c:v>7.4625270930146606E-2</c:v>
                </c:pt>
                <c:pt idx="236" formatCode="0.00E+00">
                  <c:v>7.42266972837895E-2</c:v>
                </c:pt>
                <c:pt idx="237" formatCode="0.00E+00">
                  <c:v>7.3829711215758501E-2</c:v>
                </c:pt>
                <c:pt idx="238" formatCode="0.00E+00">
                  <c:v>7.3434301491605694E-2</c:v>
                </c:pt>
                <c:pt idx="239" formatCode="0.00E+00">
                  <c:v>7.3040456940966003E-2</c:v>
                </c:pt>
                <c:pt idx="240" formatCode="0.00E+00">
                  <c:v>7.2648166454348406E-2</c:v>
                </c:pt>
                <c:pt idx="241" formatCode="0.00E+00">
                  <c:v>7.2257418979895696E-2</c:v>
                </c:pt>
                <c:pt idx="242" formatCode="0.00E+00">
                  <c:v>7.1868203520108906E-2</c:v>
                </c:pt>
                <c:pt idx="243" formatCode="0.00E+00">
                  <c:v>7.1480509128532196E-2</c:v>
                </c:pt>
                <c:pt idx="244" formatCode="0.00E+00">
                  <c:v>7.10943249063965E-2</c:v>
                </c:pt>
                <c:pt idx="245" formatCode="0.00E+00">
                  <c:v>7.0709639999215299E-2</c:v>
                </c:pt>
                <c:pt idx="246" formatCode="0.00E+00">
                  <c:v>7.0326443593331497E-2</c:v>
                </c:pt>
                <c:pt idx="247" formatCode="0.00E+00">
                  <c:v>6.9944724912409301E-2</c:v>
                </c:pt>
                <c:pt idx="248" formatCode="0.00E+00">
                  <c:v>6.9564473213867994E-2</c:v>
                </c:pt>
                <c:pt idx="249" formatCode="0.00E+00">
                  <c:v>6.9185677785253696E-2</c:v>
                </c:pt>
                <c:pt idx="250" formatCode="0.00E+00">
                  <c:v>6.8808327940543298E-2</c:v>
                </c:pt>
                <c:pt idx="251" formatCode="0.00E+00">
                  <c:v>6.8432413016377994E-2</c:v>
                </c:pt>
                <c:pt idx="252" formatCode="0.00E+00">
                  <c:v>6.8057922368219795E-2</c:v>
                </c:pt>
                <c:pt idx="253" formatCode="0.00E+00">
                  <c:v>6.7684845366428298E-2</c:v>
                </c:pt>
                <c:pt idx="254" formatCode="0.00E+00">
                  <c:v>6.73131713922515E-2</c:v>
                </c:pt>
                <c:pt idx="255" formatCode="0.00E+00">
                  <c:v>6.6942889833725802E-2</c:v>
                </c:pt>
                <c:pt idx="256" formatCode="0.00E+00">
                  <c:v>6.6573990081480294E-2</c:v>
                </c:pt>
                <c:pt idx="257" formatCode="0.00E+00">
                  <c:v>6.6206461524440999E-2</c:v>
                </c:pt>
                <c:pt idx="258" formatCode="0.00E+00">
                  <c:v>6.5840293545427198E-2</c:v>
                </c:pt>
                <c:pt idx="259" formatCode="0.00E+00">
                  <c:v>6.5475475516638001E-2</c:v>
                </c:pt>
                <c:pt idx="260" formatCode="0.00E+00">
                  <c:v>6.51119967950195E-2</c:v>
                </c:pt>
                <c:pt idx="261" formatCode="0.00E+00">
                  <c:v>6.4749846717510801E-2</c:v>
                </c:pt>
                <c:pt idx="262" formatCode="0.00E+00">
                  <c:v>6.4389014596160504E-2</c:v>
                </c:pt>
                <c:pt idx="263" formatCode="0.00E+00">
                  <c:v>6.4029489713108401E-2</c:v>
                </c:pt>
                <c:pt idx="264" formatCode="0.00E+00">
                  <c:v>6.3671261315427802E-2</c:v>
                </c:pt>
                <c:pt idx="265" formatCode="0.00E+00">
                  <c:v>6.3314318609821604E-2</c:v>
                </c:pt>
                <c:pt idx="266" formatCode="0.00E+00">
                  <c:v>6.2958650757165599E-2</c:v>
                </c:pt>
                <c:pt idx="267" formatCode="0.00E+00">
                  <c:v>6.2604246866896196E-2</c:v>
                </c:pt>
                <c:pt idx="268" formatCode="0.00E+00">
                  <c:v>6.2251095991232797E-2</c:v>
                </c:pt>
                <c:pt idx="269" formatCode="0.00E+00">
                  <c:v>6.1899187119233097E-2</c:v>
                </c:pt>
                <c:pt idx="270" formatCode="0.00E+00">
                  <c:v>6.1548509170674302E-2</c:v>
                </c:pt>
                <c:pt idx="271" formatCode="0.00E+00">
                  <c:v>6.1199050989755102E-2</c:v>
                </c:pt>
                <c:pt idx="272" formatCode="0.00E+00">
                  <c:v>6.0850801338615E-2</c:v>
                </c:pt>
                <c:pt idx="273" formatCode="0.00E+00">
                  <c:v>6.0503748890664899E-2</c:v>
                </c:pt>
                <c:pt idx="274" formatCode="0.00E+00">
                  <c:v>6.0157882223727803E-2</c:v>
                </c:pt>
                <c:pt idx="275" formatCode="0.00E+00">
                  <c:v>5.9813189812984502E-2</c:v>
                </c:pt>
                <c:pt idx="276" formatCode="0.00E+00">
                  <c:v>5.9469660023722899E-2</c:v>
                </c:pt>
                <c:pt idx="277" formatCode="0.00E+00">
                  <c:v>5.9127281103889498E-2</c:v>
                </c:pt>
                <c:pt idx="278" formatCode="0.00E+00">
                  <c:v>5.8786041176442802E-2</c:v>
                </c:pt>
                <c:pt idx="279" formatCode="0.00E+00">
                  <c:v>5.8445928231509597E-2</c:v>
                </c:pt>
                <c:pt idx="280" formatCode="0.00E+00">
                  <c:v>5.8106930118345501E-2</c:v>
                </c:pt>
                <c:pt idx="281" formatCode="0.00E+00">
                  <c:v>5.77690345371056E-2</c:v>
                </c:pt>
                <c:pt idx="282" formatCode="0.00E+00">
                  <c:v>5.7432229030428703E-2</c:v>
                </c:pt>
                <c:pt idx="283" formatCode="0.00E+00">
                  <c:v>5.7096500974844498E-2</c:v>
                </c:pt>
                <c:pt idx="284" formatCode="0.00E+00">
                  <c:v>5.6761837572012801E-2</c:v>
                </c:pt>
                <c:pt idx="285" formatCode="0.00E+00">
                  <c:v>5.6428225839808797E-2</c:v>
                </c:pt>
                <c:pt idx="286" formatCode="0.00E+00">
                  <c:v>5.6095652603268098E-2</c:v>
                </c:pt>
                <c:pt idx="287" formatCode="0.00E+00">
                  <c:v>5.5764104485412302E-2</c:v>
                </c:pt>
                <c:pt idx="288" formatCode="0.00E+00">
                  <c:v>5.5433567897976502E-2</c:v>
                </c:pt>
                <c:pt idx="289" formatCode="0.00E+00">
                  <c:v>5.5104029032065002E-2</c:v>
                </c:pt>
                <c:pt idx="290" formatCode="0.00E+00">
                  <c:v>5.4775473848766701E-2</c:v>
                </c:pt>
                <c:pt idx="291" formatCode="0.00E+00">
                  <c:v>5.44478880697645E-2</c:v>
                </c:pt>
                <c:pt idx="292" formatCode="0.00E+00">
                  <c:v>5.4121257167979699E-2</c:v>
                </c:pt>
                <c:pt idx="293" formatCode="0.00E+00">
                  <c:v>5.3795566358297103E-2</c:v>
                </c:pt>
                <c:pt idx="294" formatCode="0.00E+00">
                  <c:v>5.3470800588421602E-2</c:v>
                </c:pt>
                <c:pt idx="295" formatCode="0.00E+00">
                  <c:v>5.3146944529925001E-2</c:v>
                </c:pt>
                <c:pt idx="296" formatCode="0.00E+00">
                  <c:v>5.2823982569544702E-2</c:v>
                </c:pt>
                <c:pt idx="297" formatCode="0.00E+00">
                  <c:v>5.2501898800807502E-2</c:v>
                </c:pt>
                <c:pt idx="298" formatCode="0.00E+00">
                  <c:v>5.2180677016052203E-2</c:v>
                </c:pt>
                <c:pt idx="299" formatCode="0.00E+00">
                  <c:v>5.18603006989376E-2</c:v>
                </c:pt>
                <c:pt idx="300" formatCode="0.00E+00">
                  <c:v>5.1540753017523401E-2</c:v>
                </c:pt>
                <c:pt idx="301" formatCode="0.00E+00">
                  <c:v>5.1222016818023797E-2</c:v>
                </c:pt>
                <c:pt idx="302" formatCode="0.00E+00">
                  <c:v>5.0904074619332398E-2</c:v>
                </c:pt>
                <c:pt idx="303" formatCode="0.00E+00">
                  <c:v>5.0586908608431097E-2</c:v>
                </c:pt>
                <c:pt idx="304" formatCode="0.00E+00">
                  <c:v>5.0270500636791698E-2</c:v>
                </c:pt>
                <c:pt idx="305" formatCode="0.00E+00">
                  <c:v>4.9954832217889197E-2</c:v>
                </c:pt>
                <c:pt idx="306" formatCode="0.00E+00">
                  <c:v>4.9639884525945699E-2</c:v>
                </c:pt>
                <c:pt idx="307" formatCode="0.00E+00">
                  <c:v>4.9325638396022602E-2</c:v>
                </c:pt>
                <c:pt idx="308" formatCode="0.00E+00">
                  <c:v>4.9012074325583202E-2</c:v>
                </c:pt>
                <c:pt idx="309" formatCode="0.00E+00">
                  <c:v>4.8699172477639101E-2</c:v>
                </c:pt>
                <c:pt idx="310" formatCode="0.00E+00">
                  <c:v>4.8386912685593197E-2</c:v>
                </c:pt>
                <c:pt idx="311" formatCode="0.00E+00">
                  <c:v>4.8075274459881003E-2</c:v>
                </c:pt>
                <c:pt idx="312" formatCode="0.00E+00">
                  <c:v>4.7764236996504603E-2</c:v>
                </c:pt>
                <c:pt idx="313" formatCode="0.00E+00">
                  <c:v>4.7453779187536897E-2</c:v>
                </c:pt>
                <c:pt idx="314" formatCode="0.00E+00">
                  <c:v>4.71438796336607E-2</c:v>
                </c:pt>
                <c:pt idx="315" formatCode="0.00E+00">
                  <c:v>4.68345166587859E-2</c:v>
                </c:pt>
                <c:pt idx="316" formatCode="0.00E+00">
                  <c:v>4.6525668326767501E-2</c:v>
                </c:pt>
                <c:pt idx="317" formatCode="0.00E+00">
                  <c:v>4.6217312460220698E-2</c:v>
                </c:pt>
                <c:pt idx="318" formatCode="0.00E+00">
                  <c:v>4.5909426661405101E-2</c:v>
                </c:pt>
                <c:pt idx="319" formatCode="0.00E+00">
                  <c:v>4.5601988335119102E-2</c:v>
                </c:pt>
                <c:pt idx="320" formatCode="0.00E+00">
                  <c:v>4.5294974713516803E-2</c:v>
                </c:pt>
                <c:pt idx="321" formatCode="0.00E+00">
                  <c:v>4.4988362882729303E-2</c:v>
                </c:pt>
                <c:pt idx="322" formatCode="0.00E+00">
                  <c:v>4.4682129811141197E-2</c:v>
                </c:pt>
                <c:pt idx="323" formatCode="0.00E+00">
                  <c:v>4.4376252379144103E-2</c:v>
                </c:pt>
                <c:pt idx="324" formatCode="0.00E+00">
                  <c:v>4.4070707410162002E-2</c:v>
                </c:pt>
                <c:pt idx="325" formatCode="0.00E+00">
                  <c:v>4.37654717027176E-2</c:v>
                </c:pt>
                <c:pt idx="326" formatCode="0.00E+00">
                  <c:v>4.3460522063287099E-2</c:v>
                </c:pt>
                <c:pt idx="327" formatCode="0.00E+00">
                  <c:v>4.3155835339675298E-2</c:v>
                </c:pt>
                <c:pt idx="328" formatCode="0.00E+00">
                  <c:v>4.2851388454627402E-2</c:v>
                </c:pt>
                <c:pt idx="329" formatCode="0.00E+00">
                  <c:v>4.2547158439391199E-2</c:v>
                </c:pt>
                <c:pt idx="330" formatCode="0.00E+00">
                  <c:v>4.2243122466936699E-2</c:v>
                </c:pt>
                <c:pt idx="331" formatCode="0.00E+00">
                  <c:v>4.1939257884548303E-2</c:v>
                </c:pt>
                <c:pt idx="332" formatCode="0.00E+00">
                  <c:v>4.1635542245511602E-2</c:v>
                </c:pt>
                <c:pt idx="333" formatCode="0.00E+00">
                  <c:v>4.1331953339634998E-2</c:v>
                </c:pt>
                <c:pt idx="334" formatCode="0.00E+00">
                  <c:v>4.1028469222360697E-2</c:v>
                </c:pt>
                <c:pt idx="335" formatCode="0.00E+00">
                  <c:v>4.0725068242251201E-2</c:v>
                </c:pt>
                <c:pt idx="336" formatCode="0.00E+00">
                  <c:v>4.0421729066656399E-2</c:v>
                </c:pt>
                <c:pt idx="337" formatCode="0.00E+00">
                  <c:v>4.0118430705403801E-2</c:v>
                </c:pt>
                <c:pt idx="338" formatCode="0.00E+00">
                  <c:v>3.9815152532381201E-2</c:v>
                </c:pt>
                <c:pt idx="339" formatCode="0.00E+00">
                  <c:v>3.9511874304916698E-2</c:v>
                </c:pt>
                <c:pt idx="340" formatCode="0.00E+00">
                  <c:v>3.92085761808907E-2</c:v>
                </c:pt>
                <c:pt idx="341" formatCode="0.00E+00">
                  <c:v>3.8905238733549598E-2</c:v>
                </c:pt>
                <c:pt idx="342" formatCode="0.00E+00">
                  <c:v>3.8601842964018397E-2</c:v>
                </c:pt>
                <c:pt idx="343" formatCode="0.00E+00">
                  <c:v>3.82983703115383E-2</c:v>
                </c:pt>
                <c:pt idx="344" formatCode="0.00E+00">
                  <c:v>3.7994802661481801E-2</c:v>
                </c:pt>
                <c:pt idx="345" formatCode="0.00E+00">
                  <c:v>3.7691122351217403E-2</c:v>
                </c:pt>
                <c:pt idx="346" formatCode="0.00E+00">
                  <c:v>3.7387312173920301E-2</c:v>
                </c:pt>
                <c:pt idx="347" formatCode="0.00E+00">
                  <c:v>3.7083355380434398E-2</c:v>
                </c:pt>
                <c:pt idx="348" formatCode="0.00E+00">
                  <c:v>3.6779235679310698E-2</c:v>
                </c:pt>
                <c:pt idx="349" formatCode="0.00E+00">
                  <c:v>3.6474937235150703E-2</c:v>
                </c:pt>
                <c:pt idx="350" formatCode="0.00E+00">
                  <c:v>3.6170444665394402E-2</c:v>
                </c:pt>
                <c:pt idx="351" formatCode="0.00E+00">
                  <c:v>3.5865743035692503E-2</c:v>
                </c:pt>
                <c:pt idx="352" formatCode="0.00E+00">
                  <c:v>3.5560817854004598E-2</c:v>
                </c:pt>
                <c:pt idx="353" formatCode="0.00E+00">
                  <c:v>3.5255655063566302E-2</c:v>
                </c:pt>
                <c:pt idx="354" formatCode="0.00E+00">
                  <c:v>3.4950241034861503E-2</c:v>
                </c:pt>
                <c:pt idx="355" formatCode="0.00E+00">
                  <c:v>3.4644562556732601E-2</c:v>
                </c:pt>
                <c:pt idx="356" formatCode="0.00E+00">
                  <c:v>3.4338606826757899E-2</c:v>
                </c:pt>
                <c:pt idx="357" formatCode="0.00E+00">
                  <c:v>3.4032361441014798E-2</c:v>
                </c:pt>
                <c:pt idx="358" formatCode="0.00E+00">
                  <c:v>3.3725814383342601E-2</c:v>
                </c:pt>
                <c:pt idx="359" formatCode="0.00E+00">
                  <c:v>3.3418954014208899E-2</c:v>
                </c:pt>
                <c:pt idx="360" formatCode="0.00E+00">
                  <c:v>3.3111769059276701E-2</c:v>
                </c:pt>
                <c:pt idx="361" formatCode="0.00E+00">
                  <c:v>3.2804248597759503E-2</c:v>
                </c:pt>
                <c:pt idx="362" formatCode="0.00E+00">
                  <c:v>3.2496382050644097E-2</c:v>
                </c:pt>
                <c:pt idx="363" formatCode="0.00E+00">
                  <c:v>3.2188159168852697E-2</c:v>
                </c:pt>
                <c:pt idx="364" formatCode="0.00E+00">
                  <c:v>3.1879570021407802E-2</c:v>
                </c:pt>
                <c:pt idx="365" formatCode="0.00E+00">
                  <c:v>3.1570604983655097E-2</c:v>
                </c:pt>
                <c:pt idx="366" formatCode="0.00E+00">
                  <c:v>3.1261254725594399E-2</c:v>
                </c:pt>
                <c:pt idx="367" formatCode="0.00E+00">
                  <c:v>3.0951510200360102E-2</c:v>
                </c:pt>
                <c:pt idx="368" formatCode="0.00E+00">
                  <c:v>3.0641362632887598E-2</c:v>
                </c:pt>
                <c:pt idx="369" formatCode="0.00E+00">
                  <c:v>3.0330803508795901E-2</c:v>
                </c:pt>
                <c:pt idx="370" formatCode="0.00E+00">
                  <c:v>3.0019824563511901E-2</c:v>
                </c:pt>
                <c:pt idx="371" formatCode="0.00E+00">
                  <c:v>2.9708417771657399E-2</c:v>
                </c:pt>
                <c:pt idx="372" formatCode="0.00E+00">
                  <c:v>2.9396575336713599E-2</c:v>
                </c:pt>
                <c:pt idx="373" formatCode="0.00E+00">
                  <c:v>2.9084289680978599E-2</c:v>
                </c:pt>
                <c:pt idx="374" formatCode="0.00E+00">
                  <c:v>2.8771553435824E-2</c:v>
                </c:pt>
                <c:pt idx="375" formatCode="0.00E+00">
                  <c:v>2.84583594322592E-2</c:v>
                </c:pt>
                <c:pt idx="376" formatCode="0.00E+00">
                  <c:v>2.8144700691806399E-2</c:v>
                </c:pt>
                <c:pt idx="377" formatCode="0.00E+00">
                  <c:v>2.78305704176872E-2</c:v>
                </c:pt>
                <c:pt idx="378" formatCode="0.00E+00">
                  <c:v>2.7515961986321499E-2</c:v>
                </c:pt>
                <c:pt idx="379" formatCode="0.00E+00">
                  <c:v>2.7200868939135599E-2</c:v>
                </c:pt>
                <c:pt idx="380" formatCode="0.00E+00">
                  <c:v>2.6885284974675801E-2</c:v>
                </c:pt>
                <c:pt idx="381" formatCode="0.00E+00">
                  <c:v>2.65692039410237E-2</c:v>
                </c:pt>
                <c:pt idx="382" formatCode="0.00E+00">
                  <c:v>2.6252619828506799E-2</c:v>
                </c:pt>
                <c:pt idx="383" formatCode="0.00E+00">
                  <c:v>2.5935526762697201E-2</c:v>
                </c:pt>
                <c:pt idx="384" formatCode="0.00E+00">
                  <c:v>2.5617918997693102E-2</c:v>
                </c:pt>
                <c:pt idx="385" formatCode="0.00E+00">
                  <c:v>2.5299790909672101E-2</c:v>
                </c:pt>
                <c:pt idx="386" formatCode="0.00E+00">
                  <c:v>2.4981136990712201E-2</c:v>
                </c:pt>
                <c:pt idx="387" formatCode="0.00E+00">
                  <c:v>2.4661951842869002E-2</c:v>
                </c:pt>
                <c:pt idx="388" formatCode="0.00E+00">
                  <c:v>2.43422301725012E-2</c:v>
                </c:pt>
                <c:pt idx="389" formatCode="0.00E+00">
                  <c:v>2.4021966784836601E-2</c:v>
                </c:pt>
                <c:pt idx="390" formatCode="0.00E+00">
                  <c:v>2.37011565787692E-2</c:v>
                </c:pt>
                <c:pt idx="391" formatCode="0.00E+00">
                  <c:v>2.33797945418786E-2</c:v>
                </c:pt>
                <c:pt idx="392" formatCode="0.00E+00">
                  <c:v>2.3057875745662999E-2</c:v>
                </c:pt>
                <c:pt idx="393" formatCode="0.00E+00">
                  <c:v>2.2735395340978001E-2</c:v>
                </c:pt>
                <c:pt idx="394" formatCode="0.00E+00">
                  <c:v>2.24123485536716E-2</c:v>
                </c:pt>
                <c:pt idx="395" formatCode="0.00E+00">
                  <c:v>2.2088730680408501E-2</c:v>
                </c:pt>
                <c:pt idx="396" formatCode="0.00E+00">
                  <c:v>2.1764537084674299E-2</c:v>
                </c:pt>
                <c:pt idx="397" formatCode="0.00E+00">
                  <c:v>2.1439763192953602E-2</c:v>
                </c:pt>
                <c:pt idx="398" formatCode="0.00E+00">
                  <c:v>2.1114404491071902E-2</c:v>
                </c:pt>
                <c:pt idx="399" formatCode="0.00E+00">
                  <c:v>2.07884565206971E-2</c:v>
                </c:pt>
                <c:pt idx="400" formatCode="0.00E+00">
                  <c:v>2.046191487599E-2</c:v>
                </c:pt>
                <c:pt idx="401" formatCode="0.00E+00">
                  <c:v>2.01347752004007E-2</c:v>
                </c:pt>
                <c:pt idx="402" formatCode="0.00E+00">
                  <c:v>1.9807033183600699E-2</c:v>
                </c:pt>
                <c:pt idx="403" formatCode="0.00E+00">
                  <c:v>1.9478684558546899E-2</c:v>
                </c:pt>
                <c:pt idx="404" formatCode="0.00E+00">
                  <c:v>1.9149725098670901E-2</c:v>
                </c:pt>
                <c:pt idx="405" formatCode="0.00E+00">
                  <c:v>1.8820150615186201E-2</c:v>
                </c:pt>
                <c:pt idx="406" formatCode="0.00E+00">
                  <c:v>1.8489956954510001E-2</c:v>
                </c:pt>
                <c:pt idx="407" formatCode="0.00E+00">
                  <c:v>1.81591399957927E-2</c:v>
                </c:pt>
                <c:pt idx="408" formatCode="0.00E+00">
                  <c:v>1.7827695648550398E-2</c:v>
                </c:pt>
                <c:pt idx="409" formatCode="0.00E+00">
                  <c:v>1.7495619850395099E-2</c:v>
                </c:pt>
                <c:pt idx="410" formatCode="0.00E+00">
                  <c:v>1.7162908564859001E-2</c:v>
                </c:pt>
                <c:pt idx="411" formatCode="0.00E+00">
                  <c:v>1.6829557779307301E-2</c:v>
                </c:pt>
                <c:pt idx="412" formatCode="0.00E+00">
                  <c:v>1.6495563502934799E-2</c:v>
                </c:pt>
                <c:pt idx="413" formatCode="0.00E+00">
                  <c:v>1.61609217648448E-2</c:v>
                </c:pt>
                <c:pt idx="414" formatCode="0.00E+00">
                  <c:v>1.5825628612202599E-2</c:v>
                </c:pt>
                <c:pt idx="415" formatCode="0.00E+00">
                  <c:v>1.5489680108463201E-2</c:v>
                </c:pt>
                <c:pt idx="416" formatCode="0.00E+00">
                  <c:v>1.51530723316679E-2</c:v>
                </c:pt>
                <c:pt idx="417" formatCode="0.00E+00">
                  <c:v>1.4815801372806499E-2</c:v>
                </c:pt>
                <c:pt idx="418" formatCode="0.00E+00">
                  <c:v>1.4477863334242801E-2</c:v>
                </c:pt>
                <c:pt idx="419" formatCode="0.00E+00">
                  <c:v>1.41392543281994E-2</c:v>
                </c:pt>
                <c:pt idx="420" formatCode="0.00E+00">
                  <c:v>1.37999704752993E-2</c:v>
                </c:pt>
                <c:pt idx="421" formatCode="0.00E+00">
                  <c:v>1.3460007903161399E-2</c:v>
                </c:pt>
                <c:pt idx="422" formatCode="0.00E+00">
                  <c:v>1.31193627450477E-2</c:v>
                </c:pt>
                <c:pt idx="423" formatCode="0.00E+00">
                  <c:v>1.27780311385582E-2</c:v>
                </c:pt>
                <c:pt idx="424" formatCode="0.00E+00">
                  <c:v>1.24360092243735E-2</c:v>
                </c:pt>
                <c:pt idx="425" formatCode="0.00E+00">
                  <c:v>1.20932931450408E-2</c:v>
                </c:pt>
                <c:pt idx="426" formatCode="0.00E+00">
                  <c:v>1.1749879043801601E-2</c:v>
                </c:pt>
                <c:pt idx="427" formatCode="0.00E+00">
                  <c:v>1.140576306346E-2</c:v>
                </c:pt>
                <c:pt idx="428" formatCode="0.00E+00">
                  <c:v>1.10609413452878E-2</c:v>
                </c:pt>
                <c:pt idx="429" formatCode="0.00E+00">
                  <c:v>1.07154100279667E-2</c:v>
                </c:pt>
                <c:pt idx="430" formatCode="0.00E+00">
                  <c:v>1.0369165246564E-2</c:v>
                </c:pt>
                <c:pt idx="431" formatCode="0.00E+00">
                  <c:v>1.0022203131540799E-2</c:v>
                </c:pt>
                <c:pt idx="432" formatCode="0.00E+00">
                  <c:v>9.67451980779176E-3</c:v>
                </c:pt>
                <c:pt idx="433" formatCode="0.00E+00">
                  <c:v>9.3261113937129093E-3</c:v>
                </c:pt>
                <c:pt idx="434" formatCode="0.00E+00">
                  <c:v>8.9769740002988499E-3</c:v>
                </c:pt>
                <c:pt idx="435" formatCode="0.00E+00">
                  <c:v>8.6271037302652395E-3</c:v>
                </c:pt>
                <c:pt idx="436" formatCode="0.00E+00">
                  <c:v>8.2764966771969005E-3</c:v>
                </c:pt>
                <c:pt idx="437" formatCode="0.00E+00">
                  <c:v>7.9251489247197E-3</c:v>
                </c:pt>
                <c:pt idx="438" formatCode="0.00E+00">
                  <c:v>7.57305654569497E-3</c:v>
                </c:pt>
                <c:pt idx="439" formatCode="0.00E+00">
                  <c:v>7.2202156014355501E-3</c:v>
                </c:pt>
                <c:pt idx="440" formatCode="0.00E+00">
                  <c:v>6.8666221409420603E-3</c:v>
                </c:pt>
                <c:pt idx="441" formatCode="0.00E+00">
                  <c:v>6.5122722001585698E-3</c:v>
                </c:pt>
                <c:pt idx="442" formatCode="0.00E+00">
                  <c:v>6.1571618012465903E-3</c:v>
                </c:pt>
                <c:pt idx="443" formatCode="0.00E+00">
                  <c:v>5.8012869518762498E-3</c:v>
                </c:pt>
                <c:pt idx="444" formatCode="0.00E+00">
                  <c:v>5.4446436445341698E-3</c:v>
                </c:pt>
                <c:pt idx="445" formatCode="0.00E+00">
                  <c:v>5.0872278558466797E-3</c:v>
                </c:pt>
                <c:pt idx="446" formatCode="0.00E+00">
                  <c:v>4.7290355459178798E-3</c:v>
                </c:pt>
                <c:pt idx="447" formatCode="0.00E+00">
                  <c:v>4.3700626576815603E-3</c:v>
                </c:pt>
                <c:pt idx="448" formatCode="0.00E+00">
                  <c:v>4.0103051162662601E-3</c:v>
                </c:pt>
                <c:pt idx="449" formatCode="0.00E+00">
                  <c:v>3.6497588283729201E-3</c:v>
                </c:pt>
                <c:pt idx="450" formatCode="0.00E+00">
                  <c:v>3.2884196816640901E-3</c:v>
                </c:pt>
                <c:pt idx="451" formatCode="0.00E+00">
                  <c:v>2.9262835441641699E-3</c:v>
                </c:pt>
                <c:pt idx="452" formatCode="0.00E+00">
                  <c:v>2.5633462636703401E-3</c:v>
                </c:pt>
                <c:pt idx="453" formatCode="0.00E+00">
                  <c:v>2.19960366717301E-3</c:v>
                </c:pt>
                <c:pt idx="454" formatCode="0.00E+00">
                  <c:v>1.83505156028573E-3</c:v>
                </c:pt>
                <c:pt idx="455" formatCode="0.00E+00">
                  <c:v>1.46968572668354E-3</c:v>
                </c:pt>
                <c:pt idx="456" formatCode="0.00E+00">
                  <c:v>1.1035019275494899E-3</c:v>
                </c:pt>
                <c:pt idx="457" formatCode="0.00E+00">
                  <c:v>7.3649590102877903E-4</c:v>
                </c:pt>
                <c:pt idx="458" formatCode="0.00E+00">
                  <c:v>3.68663361684123E-4</c:v>
                </c:pt>
              </c:numCache>
            </c:numRef>
          </c:xVal>
          <c:yVal>
            <c:numRef>
              <c:f>Sheet1!$E$542:$E$1000</c:f>
              <c:numCache>
                <c:formatCode>General</c:formatCode>
                <c:ptCount val="459"/>
                <c:pt idx="0">
                  <c:v>1059</c:v>
                </c:pt>
                <c:pt idx="1">
                  <c:v>1058</c:v>
                </c:pt>
                <c:pt idx="2">
                  <c:v>1057</c:v>
                </c:pt>
                <c:pt idx="3">
                  <c:v>1056</c:v>
                </c:pt>
                <c:pt idx="4">
                  <c:v>1055</c:v>
                </c:pt>
                <c:pt idx="5">
                  <c:v>1054</c:v>
                </c:pt>
                <c:pt idx="6">
                  <c:v>1053</c:v>
                </c:pt>
                <c:pt idx="7">
                  <c:v>1052</c:v>
                </c:pt>
                <c:pt idx="8">
                  <c:v>1051</c:v>
                </c:pt>
                <c:pt idx="9">
                  <c:v>1050</c:v>
                </c:pt>
                <c:pt idx="10">
                  <c:v>1049</c:v>
                </c:pt>
                <c:pt idx="11">
                  <c:v>1048</c:v>
                </c:pt>
                <c:pt idx="12">
                  <c:v>1047</c:v>
                </c:pt>
                <c:pt idx="13">
                  <c:v>1046</c:v>
                </c:pt>
                <c:pt idx="14">
                  <c:v>1045</c:v>
                </c:pt>
                <c:pt idx="15">
                  <c:v>1044</c:v>
                </c:pt>
                <c:pt idx="16">
                  <c:v>1043</c:v>
                </c:pt>
                <c:pt idx="17">
                  <c:v>1042</c:v>
                </c:pt>
                <c:pt idx="18">
                  <c:v>1041</c:v>
                </c:pt>
                <c:pt idx="19">
                  <c:v>1040</c:v>
                </c:pt>
                <c:pt idx="20">
                  <c:v>1039</c:v>
                </c:pt>
                <c:pt idx="21">
                  <c:v>1038</c:v>
                </c:pt>
                <c:pt idx="22">
                  <c:v>1037</c:v>
                </c:pt>
                <c:pt idx="23">
                  <c:v>1036</c:v>
                </c:pt>
                <c:pt idx="24">
                  <c:v>1035</c:v>
                </c:pt>
                <c:pt idx="25">
                  <c:v>1034</c:v>
                </c:pt>
                <c:pt idx="26">
                  <c:v>1033</c:v>
                </c:pt>
                <c:pt idx="27">
                  <c:v>1032</c:v>
                </c:pt>
                <c:pt idx="28">
                  <c:v>1031</c:v>
                </c:pt>
                <c:pt idx="29">
                  <c:v>1030</c:v>
                </c:pt>
                <c:pt idx="30">
                  <c:v>1029</c:v>
                </c:pt>
                <c:pt idx="31">
                  <c:v>1028</c:v>
                </c:pt>
                <c:pt idx="32">
                  <c:v>1027</c:v>
                </c:pt>
                <c:pt idx="33">
                  <c:v>1026</c:v>
                </c:pt>
                <c:pt idx="34">
                  <c:v>1025</c:v>
                </c:pt>
                <c:pt idx="35">
                  <c:v>1024</c:v>
                </c:pt>
                <c:pt idx="36">
                  <c:v>1023</c:v>
                </c:pt>
                <c:pt idx="37">
                  <c:v>1022</c:v>
                </c:pt>
                <c:pt idx="38">
                  <c:v>1021</c:v>
                </c:pt>
                <c:pt idx="39">
                  <c:v>1020</c:v>
                </c:pt>
                <c:pt idx="40">
                  <c:v>1019</c:v>
                </c:pt>
                <c:pt idx="41">
                  <c:v>1018</c:v>
                </c:pt>
                <c:pt idx="42">
                  <c:v>1017</c:v>
                </c:pt>
                <c:pt idx="43">
                  <c:v>1016</c:v>
                </c:pt>
                <c:pt idx="44">
                  <c:v>1015</c:v>
                </c:pt>
                <c:pt idx="45">
                  <c:v>1014</c:v>
                </c:pt>
                <c:pt idx="46">
                  <c:v>1013</c:v>
                </c:pt>
                <c:pt idx="47">
                  <c:v>1012</c:v>
                </c:pt>
                <c:pt idx="48">
                  <c:v>1011</c:v>
                </c:pt>
                <c:pt idx="49">
                  <c:v>1010</c:v>
                </c:pt>
                <c:pt idx="50">
                  <c:v>1009</c:v>
                </c:pt>
                <c:pt idx="51">
                  <c:v>1008</c:v>
                </c:pt>
                <c:pt idx="52">
                  <c:v>1007</c:v>
                </c:pt>
                <c:pt idx="53">
                  <c:v>1006</c:v>
                </c:pt>
                <c:pt idx="54">
                  <c:v>1005</c:v>
                </c:pt>
                <c:pt idx="55">
                  <c:v>1004</c:v>
                </c:pt>
                <c:pt idx="56">
                  <c:v>1003</c:v>
                </c:pt>
                <c:pt idx="57">
                  <c:v>1002</c:v>
                </c:pt>
                <c:pt idx="58">
                  <c:v>1001</c:v>
                </c:pt>
                <c:pt idx="59">
                  <c:v>1000</c:v>
                </c:pt>
                <c:pt idx="60">
                  <c:v>999</c:v>
                </c:pt>
                <c:pt idx="61">
                  <c:v>998</c:v>
                </c:pt>
                <c:pt idx="62">
                  <c:v>997</c:v>
                </c:pt>
                <c:pt idx="63">
                  <c:v>996</c:v>
                </c:pt>
                <c:pt idx="64">
                  <c:v>995</c:v>
                </c:pt>
                <c:pt idx="65">
                  <c:v>994</c:v>
                </c:pt>
                <c:pt idx="66">
                  <c:v>993</c:v>
                </c:pt>
                <c:pt idx="67">
                  <c:v>992</c:v>
                </c:pt>
                <c:pt idx="68">
                  <c:v>991</c:v>
                </c:pt>
                <c:pt idx="69">
                  <c:v>990</c:v>
                </c:pt>
                <c:pt idx="70">
                  <c:v>989</c:v>
                </c:pt>
                <c:pt idx="71">
                  <c:v>988</c:v>
                </c:pt>
                <c:pt idx="72">
                  <c:v>987</c:v>
                </c:pt>
                <c:pt idx="73">
                  <c:v>986</c:v>
                </c:pt>
                <c:pt idx="74">
                  <c:v>985</c:v>
                </c:pt>
                <c:pt idx="75">
                  <c:v>984</c:v>
                </c:pt>
                <c:pt idx="76">
                  <c:v>983</c:v>
                </c:pt>
                <c:pt idx="77">
                  <c:v>982</c:v>
                </c:pt>
                <c:pt idx="78">
                  <c:v>981</c:v>
                </c:pt>
                <c:pt idx="79">
                  <c:v>980</c:v>
                </c:pt>
                <c:pt idx="80">
                  <c:v>979</c:v>
                </c:pt>
                <c:pt idx="81">
                  <c:v>978</c:v>
                </c:pt>
                <c:pt idx="82">
                  <c:v>977</c:v>
                </c:pt>
                <c:pt idx="83">
                  <c:v>976</c:v>
                </c:pt>
                <c:pt idx="84">
                  <c:v>975</c:v>
                </c:pt>
                <c:pt idx="85">
                  <c:v>974</c:v>
                </c:pt>
                <c:pt idx="86">
                  <c:v>973</c:v>
                </c:pt>
                <c:pt idx="87">
                  <c:v>972</c:v>
                </c:pt>
                <c:pt idx="88">
                  <c:v>971</c:v>
                </c:pt>
                <c:pt idx="89">
                  <c:v>970</c:v>
                </c:pt>
                <c:pt idx="90">
                  <c:v>969</c:v>
                </c:pt>
                <c:pt idx="91">
                  <c:v>968</c:v>
                </c:pt>
                <c:pt idx="92">
                  <c:v>967</c:v>
                </c:pt>
                <c:pt idx="93">
                  <c:v>966</c:v>
                </c:pt>
                <c:pt idx="94">
                  <c:v>965</c:v>
                </c:pt>
                <c:pt idx="95">
                  <c:v>964</c:v>
                </c:pt>
                <c:pt idx="96">
                  <c:v>963</c:v>
                </c:pt>
                <c:pt idx="97">
                  <c:v>962</c:v>
                </c:pt>
                <c:pt idx="98">
                  <c:v>961</c:v>
                </c:pt>
                <c:pt idx="99">
                  <c:v>960</c:v>
                </c:pt>
                <c:pt idx="100">
                  <c:v>959</c:v>
                </c:pt>
                <c:pt idx="101">
                  <c:v>958</c:v>
                </c:pt>
                <c:pt idx="102">
                  <c:v>957</c:v>
                </c:pt>
                <c:pt idx="103">
                  <c:v>956</c:v>
                </c:pt>
                <c:pt idx="104">
                  <c:v>955</c:v>
                </c:pt>
                <c:pt idx="105">
                  <c:v>954</c:v>
                </c:pt>
                <c:pt idx="106">
                  <c:v>953</c:v>
                </c:pt>
                <c:pt idx="107">
                  <c:v>952</c:v>
                </c:pt>
                <c:pt idx="108">
                  <c:v>951</c:v>
                </c:pt>
                <c:pt idx="109">
                  <c:v>950</c:v>
                </c:pt>
                <c:pt idx="110">
                  <c:v>949</c:v>
                </c:pt>
                <c:pt idx="111">
                  <c:v>948</c:v>
                </c:pt>
                <c:pt idx="112">
                  <c:v>947</c:v>
                </c:pt>
                <c:pt idx="113">
                  <c:v>946</c:v>
                </c:pt>
                <c:pt idx="114">
                  <c:v>945</c:v>
                </c:pt>
                <c:pt idx="115">
                  <c:v>944</c:v>
                </c:pt>
                <c:pt idx="116">
                  <c:v>943</c:v>
                </c:pt>
                <c:pt idx="117">
                  <c:v>942</c:v>
                </c:pt>
                <c:pt idx="118">
                  <c:v>941</c:v>
                </c:pt>
                <c:pt idx="119">
                  <c:v>940</c:v>
                </c:pt>
                <c:pt idx="120">
                  <c:v>939</c:v>
                </c:pt>
                <c:pt idx="121">
                  <c:v>938</c:v>
                </c:pt>
                <c:pt idx="122">
                  <c:v>937</c:v>
                </c:pt>
                <c:pt idx="123">
                  <c:v>936</c:v>
                </c:pt>
                <c:pt idx="124">
                  <c:v>935</c:v>
                </c:pt>
                <c:pt idx="125">
                  <c:v>934</c:v>
                </c:pt>
                <c:pt idx="126">
                  <c:v>933</c:v>
                </c:pt>
                <c:pt idx="127">
                  <c:v>932</c:v>
                </c:pt>
                <c:pt idx="128">
                  <c:v>931</c:v>
                </c:pt>
                <c:pt idx="129">
                  <c:v>930</c:v>
                </c:pt>
                <c:pt idx="130">
                  <c:v>929</c:v>
                </c:pt>
                <c:pt idx="131">
                  <c:v>928</c:v>
                </c:pt>
                <c:pt idx="132">
                  <c:v>927</c:v>
                </c:pt>
                <c:pt idx="133">
                  <c:v>926</c:v>
                </c:pt>
                <c:pt idx="134">
                  <c:v>925</c:v>
                </c:pt>
                <c:pt idx="135">
                  <c:v>924</c:v>
                </c:pt>
                <c:pt idx="136">
                  <c:v>923</c:v>
                </c:pt>
                <c:pt idx="137">
                  <c:v>922</c:v>
                </c:pt>
                <c:pt idx="138">
                  <c:v>921</c:v>
                </c:pt>
                <c:pt idx="139">
                  <c:v>920</c:v>
                </c:pt>
                <c:pt idx="140">
                  <c:v>919</c:v>
                </c:pt>
                <c:pt idx="141">
                  <c:v>918</c:v>
                </c:pt>
                <c:pt idx="142">
                  <c:v>917</c:v>
                </c:pt>
                <c:pt idx="143">
                  <c:v>916</c:v>
                </c:pt>
                <c:pt idx="144">
                  <c:v>915</c:v>
                </c:pt>
                <c:pt idx="145">
                  <c:v>914</c:v>
                </c:pt>
                <c:pt idx="146">
                  <c:v>913</c:v>
                </c:pt>
                <c:pt idx="147">
                  <c:v>912</c:v>
                </c:pt>
                <c:pt idx="148">
                  <c:v>911</c:v>
                </c:pt>
                <c:pt idx="149">
                  <c:v>910</c:v>
                </c:pt>
                <c:pt idx="150">
                  <c:v>909</c:v>
                </c:pt>
                <c:pt idx="151">
                  <c:v>908</c:v>
                </c:pt>
                <c:pt idx="152">
                  <c:v>907</c:v>
                </c:pt>
                <c:pt idx="153">
                  <c:v>906</c:v>
                </c:pt>
                <c:pt idx="154">
                  <c:v>905</c:v>
                </c:pt>
                <c:pt idx="155">
                  <c:v>904</c:v>
                </c:pt>
                <c:pt idx="156">
                  <c:v>903</c:v>
                </c:pt>
                <c:pt idx="157">
                  <c:v>902</c:v>
                </c:pt>
                <c:pt idx="158">
                  <c:v>901</c:v>
                </c:pt>
                <c:pt idx="159">
                  <c:v>900</c:v>
                </c:pt>
                <c:pt idx="160">
                  <c:v>899</c:v>
                </c:pt>
                <c:pt idx="161">
                  <c:v>898</c:v>
                </c:pt>
                <c:pt idx="162">
                  <c:v>897</c:v>
                </c:pt>
                <c:pt idx="163">
                  <c:v>896</c:v>
                </c:pt>
                <c:pt idx="164">
                  <c:v>895</c:v>
                </c:pt>
                <c:pt idx="165">
                  <c:v>894</c:v>
                </c:pt>
                <c:pt idx="166">
                  <c:v>893</c:v>
                </c:pt>
                <c:pt idx="167">
                  <c:v>892</c:v>
                </c:pt>
                <c:pt idx="168">
                  <c:v>891</c:v>
                </c:pt>
                <c:pt idx="169">
                  <c:v>890</c:v>
                </c:pt>
                <c:pt idx="170">
                  <c:v>889</c:v>
                </c:pt>
                <c:pt idx="171">
                  <c:v>888</c:v>
                </c:pt>
                <c:pt idx="172">
                  <c:v>887</c:v>
                </c:pt>
                <c:pt idx="173">
                  <c:v>886</c:v>
                </c:pt>
                <c:pt idx="174">
                  <c:v>885</c:v>
                </c:pt>
                <c:pt idx="175">
                  <c:v>884</c:v>
                </c:pt>
                <c:pt idx="176">
                  <c:v>883</c:v>
                </c:pt>
                <c:pt idx="177">
                  <c:v>882</c:v>
                </c:pt>
                <c:pt idx="178">
                  <c:v>881</c:v>
                </c:pt>
                <c:pt idx="179">
                  <c:v>880</c:v>
                </c:pt>
                <c:pt idx="180">
                  <c:v>879</c:v>
                </c:pt>
                <c:pt idx="181">
                  <c:v>878</c:v>
                </c:pt>
                <c:pt idx="182">
                  <c:v>877</c:v>
                </c:pt>
                <c:pt idx="183">
                  <c:v>876</c:v>
                </c:pt>
                <c:pt idx="184">
                  <c:v>875</c:v>
                </c:pt>
                <c:pt idx="185">
                  <c:v>874</c:v>
                </c:pt>
                <c:pt idx="186">
                  <c:v>873</c:v>
                </c:pt>
                <c:pt idx="187">
                  <c:v>872</c:v>
                </c:pt>
                <c:pt idx="188">
                  <c:v>871</c:v>
                </c:pt>
                <c:pt idx="189">
                  <c:v>870</c:v>
                </c:pt>
                <c:pt idx="190">
                  <c:v>869</c:v>
                </c:pt>
                <c:pt idx="191">
                  <c:v>868</c:v>
                </c:pt>
                <c:pt idx="192">
                  <c:v>867</c:v>
                </c:pt>
                <c:pt idx="193">
                  <c:v>866</c:v>
                </c:pt>
                <c:pt idx="194">
                  <c:v>865</c:v>
                </c:pt>
                <c:pt idx="195">
                  <c:v>864</c:v>
                </c:pt>
                <c:pt idx="196">
                  <c:v>863</c:v>
                </c:pt>
                <c:pt idx="197">
                  <c:v>862</c:v>
                </c:pt>
                <c:pt idx="198">
                  <c:v>861</c:v>
                </c:pt>
                <c:pt idx="199">
                  <c:v>860</c:v>
                </c:pt>
                <c:pt idx="200">
                  <c:v>859</c:v>
                </c:pt>
                <c:pt idx="201">
                  <c:v>858</c:v>
                </c:pt>
                <c:pt idx="202">
                  <c:v>857</c:v>
                </c:pt>
                <c:pt idx="203">
                  <c:v>856</c:v>
                </c:pt>
                <c:pt idx="204">
                  <c:v>855</c:v>
                </c:pt>
                <c:pt idx="205">
                  <c:v>854</c:v>
                </c:pt>
                <c:pt idx="206">
                  <c:v>853</c:v>
                </c:pt>
                <c:pt idx="207">
                  <c:v>852</c:v>
                </c:pt>
                <c:pt idx="208">
                  <c:v>851</c:v>
                </c:pt>
                <c:pt idx="209">
                  <c:v>850</c:v>
                </c:pt>
                <c:pt idx="210">
                  <c:v>849</c:v>
                </c:pt>
                <c:pt idx="211">
                  <c:v>848</c:v>
                </c:pt>
                <c:pt idx="212">
                  <c:v>847</c:v>
                </c:pt>
                <c:pt idx="213">
                  <c:v>846</c:v>
                </c:pt>
                <c:pt idx="214">
                  <c:v>845</c:v>
                </c:pt>
                <c:pt idx="215">
                  <c:v>844</c:v>
                </c:pt>
                <c:pt idx="216">
                  <c:v>843</c:v>
                </c:pt>
                <c:pt idx="217">
                  <c:v>842</c:v>
                </c:pt>
                <c:pt idx="218">
                  <c:v>841</c:v>
                </c:pt>
                <c:pt idx="219">
                  <c:v>840</c:v>
                </c:pt>
                <c:pt idx="220">
                  <c:v>839</c:v>
                </c:pt>
                <c:pt idx="221">
                  <c:v>838</c:v>
                </c:pt>
                <c:pt idx="222">
                  <c:v>837</c:v>
                </c:pt>
                <c:pt idx="223">
                  <c:v>836</c:v>
                </c:pt>
                <c:pt idx="224">
                  <c:v>835</c:v>
                </c:pt>
                <c:pt idx="225">
                  <c:v>834</c:v>
                </c:pt>
                <c:pt idx="226">
                  <c:v>833</c:v>
                </c:pt>
                <c:pt idx="227">
                  <c:v>832</c:v>
                </c:pt>
                <c:pt idx="228">
                  <c:v>831</c:v>
                </c:pt>
                <c:pt idx="229">
                  <c:v>830</c:v>
                </c:pt>
                <c:pt idx="230">
                  <c:v>829</c:v>
                </c:pt>
                <c:pt idx="231">
                  <c:v>828</c:v>
                </c:pt>
                <c:pt idx="232">
                  <c:v>827</c:v>
                </c:pt>
                <c:pt idx="233">
                  <c:v>826</c:v>
                </c:pt>
                <c:pt idx="234">
                  <c:v>825</c:v>
                </c:pt>
                <c:pt idx="235">
                  <c:v>824</c:v>
                </c:pt>
                <c:pt idx="236">
                  <c:v>823</c:v>
                </c:pt>
                <c:pt idx="237">
                  <c:v>822</c:v>
                </c:pt>
                <c:pt idx="238">
                  <c:v>821</c:v>
                </c:pt>
                <c:pt idx="239">
                  <c:v>820</c:v>
                </c:pt>
                <c:pt idx="240">
                  <c:v>819</c:v>
                </c:pt>
                <c:pt idx="241">
                  <c:v>818</c:v>
                </c:pt>
                <c:pt idx="242">
                  <c:v>817</c:v>
                </c:pt>
                <c:pt idx="243">
                  <c:v>816</c:v>
                </c:pt>
                <c:pt idx="244">
                  <c:v>815</c:v>
                </c:pt>
                <c:pt idx="245">
                  <c:v>814</c:v>
                </c:pt>
                <c:pt idx="246">
                  <c:v>813</c:v>
                </c:pt>
                <c:pt idx="247">
                  <c:v>812</c:v>
                </c:pt>
                <c:pt idx="248">
                  <c:v>811</c:v>
                </c:pt>
                <c:pt idx="249">
                  <c:v>810</c:v>
                </c:pt>
                <c:pt idx="250">
                  <c:v>809</c:v>
                </c:pt>
                <c:pt idx="251">
                  <c:v>808</c:v>
                </c:pt>
                <c:pt idx="252">
                  <c:v>807</c:v>
                </c:pt>
                <c:pt idx="253">
                  <c:v>806</c:v>
                </c:pt>
                <c:pt idx="254">
                  <c:v>805</c:v>
                </c:pt>
                <c:pt idx="255">
                  <c:v>804</c:v>
                </c:pt>
                <c:pt idx="256">
                  <c:v>803</c:v>
                </c:pt>
                <c:pt idx="257">
                  <c:v>802</c:v>
                </c:pt>
                <c:pt idx="258">
                  <c:v>801</c:v>
                </c:pt>
                <c:pt idx="259">
                  <c:v>800</c:v>
                </c:pt>
                <c:pt idx="260">
                  <c:v>799</c:v>
                </c:pt>
                <c:pt idx="261">
                  <c:v>798</c:v>
                </c:pt>
                <c:pt idx="262">
                  <c:v>797</c:v>
                </c:pt>
                <c:pt idx="263">
                  <c:v>796</c:v>
                </c:pt>
                <c:pt idx="264">
                  <c:v>795</c:v>
                </c:pt>
                <c:pt idx="265">
                  <c:v>794</c:v>
                </c:pt>
                <c:pt idx="266">
                  <c:v>793</c:v>
                </c:pt>
                <c:pt idx="267">
                  <c:v>792</c:v>
                </c:pt>
                <c:pt idx="268">
                  <c:v>791</c:v>
                </c:pt>
                <c:pt idx="269">
                  <c:v>790</c:v>
                </c:pt>
                <c:pt idx="270">
                  <c:v>789</c:v>
                </c:pt>
                <c:pt idx="271">
                  <c:v>788</c:v>
                </c:pt>
                <c:pt idx="272">
                  <c:v>787</c:v>
                </c:pt>
                <c:pt idx="273">
                  <c:v>786</c:v>
                </c:pt>
                <c:pt idx="274">
                  <c:v>785</c:v>
                </c:pt>
                <c:pt idx="275">
                  <c:v>784</c:v>
                </c:pt>
                <c:pt idx="276">
                  <c:v>783</c:v>
                </c:pt>
                <c:pt idx="277">
                  <c:v>782</c:v>
                </c:pt>
                <c:pt idx="278">
                  <c:v>781</c:v>
                </c:pt>
                <c:pt idx="279">
                  <c:v>780</c:v>
                </c:pt>
                <c:pt idx="280">
                  <c:v>779</c:v>
                </c:pt>
                <c:pt idx="281">
                  <c:v>778</c:v>
                </c:pt>
                <c:pt idx="282">
                  <c:v>777</c:v>
                </c:pt>
                <c:pt idx="283">
                  <c:v>776</c:v>
                </c:pt>
                <c:pt idx="284">
                  <c:v>775</c:v>
                </c:pt>
                <c:pt idx="285">
                  <c:v>774</c:v>
                </c:pt>
                <c:pt idx="286">
                  <c:v>773</c:v>
                </c:pt>
                <c:pt idx="287">
                  <c:v>772</c:v>
                </c:pt>
                <c:pt idx="288">
                  <c:v>771</c:v>
                </c:pt>
                <c:pt idx="289">
                  <c:v>770</c:v>
                </c:pt>
                <c:pt idx="290">
                  <c:v>769</c:v>
                </c:pt>
                <c:pt idx="291">
                  <c:v>768</c:v>
                </c:pt>
                <c:pt idx="292">
                  <c:v>767</c:v>
                </c:pt>
                <c:pt idx="293">
                  <c:v>766</c:v>
                </c:pt>
                <c:pt idx="294">
                  <c:v>765</c:v>
                </c:pt>
                <c:pt idx="295">
                  <c:v>764</c:v>
                </c:pt>
                <c:pt idx="296">
                  <c:v>763</c:v>
                </c:pt>
                <c:pt idx="297">
                  <c:v>762</c:v>
                </c:pt>
                <c:pt idx="298">
                  <c:v>761</c:v>
                </c:pt>
                <c:pt idx="299">
                  <c:v>760</c:v>
                </c:pt>
                <c:pt idx="300">
                  <c:v>759</c:v>
                </c:pt>
                <c:pt idx="301">
                  <c:v>758</c:v>
                </c:pt>
                <c:pt idx="302">
                  <c:v>757</c:v>
                </c:pt>
                <c:pt idx="303">
                  <c:v>756</c:v>
                </c:pt>
                <c:pt idx="304">
                  <c:v>755</c:v>
                </c:pt>
                <c:pt idx="305">
                  <c:v>754</c:v>
                </c:pt>
                <c:pt idx="306">
                  <c:v>753</c:v>
                </c:pt>
                <c:pt idx="307">
                  <c:v>752</c:v>
                </c:pt>
                <c:pt idx="308">
                  <c:v>751</c:v>
                </c:pt>
                <c:pt idx="309">
                  <c:v>750</c:v>
                </c:pt>
                <c:pt idx="310">
                  <c:v>749</c:v>
                </c:pt>
                <c:pt idx="311">
                  <c:v>748</c:v>
                </c:pt>
                <c:pt idx="312">
                  <c:v>747</c:v>
                </c:pt>
                <c:pt idx="313">
                  <c:v>746</c:v>
                </c:pt>
                <c:pt idx="314">
                  <c:v>745</c:v>
                </c:pt>
                <c:pt idx="315">
                  <c:v>744</c:v>
                </c:pt>
                <c:pt idx="316">
                  <c:v>743</c:v>
                </c:pt>
                <c:pt idx="317">
                  <c:v>742</c:v>
                </c:pt>
                <c:pt idx="318">
                  <c:v>741</c:v>
                </c:pt>
                <c:pt idx="319">
                  <c:v>740</c:v>
                </c:pt>
                <c:pt idx="320">
                  <c:v>739</c:v>
                </c:pt>
                <c:pt idx="321">
                  <c:v>738</c:v>
                </c:pt>
                <c:pt idx="322">
                  <c:v>737</c:v>
                </c:pt>
                <c:pt idx="323">
                  <c:v>736</c:v>
                </c:pt>
                <c:pt idx="324">
                  <c:v>735</c:v>
                </c:pt>
                <c:pt idx="325">
                  <c:v>734</c:v>
                </c:pt>
                <c:pt idx="326">
                  <c:v>733</c:v>
                </c:pt>
                <c:pt idx="327">
                  <c:v>732</c:v>
                </c:pt>
                <c:pt idx="328">
                  <c:v>731</c:v>
                </c:pt>
                <c:pt idx="329">
                  <c:v>730</c:v>
                </c:pt>
                <c:pt idx="330">
                  <c:v>729</c:v>
                </c:pt>
                <c:pt idx="331">
                  <c:v>728</c:v>
                </c:pt>
                <c:pt idx="332">
                  <c:v>727</c:v>
                </c:pt>
                <c:pt idx="333">
                  <c:v>726</c:v>
                </c:pt>
                <c:pt idx="334">
                  <c:v>725</c:v>
                </c:pt>
                <c:pt idx="335">
                  <c:v>724</c:v>
                </c:pt>
                <c:pt idx="336">
                  <c:v>723</c:v>
                </c:pt>
                <c:pt idx="337">
                  <c:v>722</c:v>
                </c:pt>
                <c:pt idx="338">
                  <c:v>721</c:v>
                </c:pt>
                <c:pt idx="339">
                  <c:v>720</c:v>
                </c:pt>
                <c:pt idx="340">
                  <c:v>719</c:v>
                </c:pt>
                <c:pt idx="341">
                  <c:v>718</c:v>
                </c:pt>
                <c:pt idx="342">
                  <c:v>717</c:v>
                </c:pt>
                <c:pt idx="343">
                  <c:v>716</c:v>
                </c:pt>
                <c:pt idx="344">
                  <c:v>715</c:v>
                </c:pt>
                <c:pt idx="345">
                  <c:v>714</c:v>
                </c:pt>
                <c:pt idx="346">
                  <c:v>713</c:v>
                </c:pt>
                <c:pt idx="347">
                  <c:v>712</c:v>
                </c:pt>
                <c:pt idx="348">
                  <c:v>711</c:v>
                </c:pt>
                <c:pt idx="349">
                  <c:v>710</c:v>
                </c:pt>
                <c:pt idx="350">
                  <c:v>709</c:v>
                </c:pt>
                <c:pt idx="351">
                  <c:v>708</c:v>
                </c:pt>
                <c:pt idx="352">
                  <c:v>707</c:v>
                </c:pt>
                <c:pt idx="353">
                  <c:v>706</c:v>
                </c:pt>
                <c:pt idx="354">
                  <c:v>705</c:v>
                </c:pt>
                <c:pt idx="355">
                  <c:v>704</c:v>
                </c:pt>
                <c:pt idx="356">
                  <c:v>703</c:v>
                </c:pt>
                <c:pt idx="357">
                  <c:v>702</c:v>
                </c:pt>
                <c:pt idx="358">
                  <c:v>701</c:v>
                </c:pt>
                <c:pt idx="359">
                  <c:v>700</c:v>
                </c:pt>
                <c:pt idx="360">
                  <c:v>699</c:v>
                </c:pt>
                <c:pt idx="361">
                  <c:v>698</c:v>
                </c:pt>
                <c:pt idx="362">
                  <c:v>697</c:v>
                </c:pt>
                <c:pt idx="363">
                  <c:v>696</c:v>
                </c:pt>
                <c:pt idx="364">
                  <c:v>695</c:v>
                </c:pt>
                <c:pt idx="365">
                  <c:v>694</c:v>
                </c:pt>
                <c:pt idx="366">
                  <c:v>693</c:v>
                </c:pt>
                <c:pt idx="367">
                  <c:v>692</c:v>
                </c:pt>
                <c:pt idx="368">
                  <c:v>691</c:v>
                </c:pt>
                <c:pt idx="369">
                  <c:v>690</c:v>
                </c:pt>
                <c:pt idx="370">
                  <c:v>689</c:v>
                </c:pt>
                <c:pt idx="371">
                  <c:v>688</c:v>
                </c:pt>
                <c:pt idx="372">
                  <c:v>687</c:v>
                </c:pt>
                <c:pt idx="373">
                  <c:v>686</c:v>
                </c:pt>
                <c:pt idx="374">
                  <c:v>685</c:v>
                </c:pt>
                <c:pt idx="375">
                  <c:v>684</c:v>
                </c:pt>
                <c:pt idx="376">
                  <c:v>683</c:v>
                </c:pt>
                <c:pt idx="377">
                  <c:v>682</c:v>
                </c:pt>
                <c:pt idx="378">
                  <c:v>681</c:v>
                </c:pt>
                <c:pt idx="379">
                  <c:v>680</c:v>
                </c:pt>
                <c:pt idx="380">
                  <c:v>679</c:v>
                </c:pt>
                <c:pt idx="381">
                  <c:v>678</c:v>
                </c:pt>
                <c:pt idx="382">
                  <c:v>677</c:v>
                </c:pt>
                <c:pt idx="383">
                  <c:v>676</c:v>
                </c:pt>
                <c:pt idx="384">
                  <c:v>675</c:v>
                </c:pt>
                <c:pt idx="385">
                  <c:v>674</c:v>
                </c:pt>
                <c:pt idx="386">
                  <c:v>673</c:v>
                </c:pt>
                <c:pt idx="387">
                  <c:v>672</c:v>
                </c:pt>
                <c:pt idx="388">
                  <c:v>671</c:v>
                </c:pt>
                <c:pt idx="389">
                  <c:v>670</c:v>
                </c:pt>
                <c:pt idx="390">
                  <c:v>669</c:v>
                </c:pt>
                <c:pt idx="391">
                  <c:v>668</c:v>
                </c:pt>
                <c:pt idx="392">
                  <c:v>667</c:v>
                </c:pt>
                <c:pt idx="393">
                  <c:v>666</c:v>
                </c:pt>
                <c:pt idx="394">
                  <c:v>665</c:v>
                </c:pt>
                <c:pt idx="395">
                  <c:v>664</c:v>
                </c:pt>
                <c:pt idx="396">
                  <c:v>663</c:v>
                </c:pt>
                <c:pt idx="397">
                  <c:v>662</c:v>
                </c:pt>
                <c:pt idx="398">
                  <c:v>661</c:v>
                </c:pt>
                <c:pt idx="399">
                  <c:v>660</c:v>
                </c:pt>
                <c:pt idx="400">
                  <c:v>659</c:v>
                </c:pt>
                <c:pt idx="401">
                  <c:v>658</c:v>
                </c:pt>
                <c:pt idx="402">
                  <c:v>657</c:v>
                </c:pt>
                <c:pt idx="403">
                  <c:v>656</c:v>
                </c:pt>
                <c:pt idx="404">
                  <c:v>655</c:v>
                </c:pt>
                <c:pt idx="405">
                  <c:v>654</c:v>
                </c:pt>
                <c:pt idx="406">
                  <c:v>653</c:v>
                </c:pt>
                <c:pt idx="407">
                  <c:v>652</c:v>
                </c:pt>
                <c:pt idx="408">
                  <c:v>651</c:v>
                </c:pt>
                <c:pt idx="409">
                  <c:v>650</c:v>
                </c:pt>
                <c:pt idx="410">
                  <c:v>649</c:v>
                </c:pt>
                <c:pt idx="411">
                  <c:v>648</c:v>
                </c:pt>
                <c:pt idx="412">
                  <c:v>647</c:v>
                </c:pt>
                <c:pt idx="413">
                  <c:v>646</c:v>
                </c:pt>
                <c:pt idx="414">
                  <c:v>645</c:v>
                </c:pt>
                <c:pt idx="415">
                  <c:v>644</c:v>
                </c:pt>
                <c:pt idx="416">
                  <c:v>643</c:v>
                </c:pt>
                <c:pt idx="417">
                  <c:v>642</c:v>
                </c:pt>
                <c:pt idx="418">
                  <c:v>641</c:v>
                </c:pt>
                <c:pt idx="419">
                  <c:v>640</c:v>
                </c:pt>
                <c:pt idx="420">
                  <c:v>639</c:v>
                </c:pt>
                <c:pt idx="421">
                  <c:v>638</c:v>
                </c:pt>
                <c:pt idx="422">
                  <c:v>637</c:v>
                </c:pt>
                <c:pt idx="423">
                  <c:v>636</c:v>
                </c:pt>
                <c:pt idx="424">
                  <c:v>635</c:v>
                </c:pt>
                <c:pt idx="425">
                  <c:v>634</c:v>
                </c:pt>
                <c:pt idx="426">
                  <c:v>633</c:v>
                </c:pt>
                <c:pt idx="427">
                  <c:v>632</c:v>
                </c:pt>
                <c:pt idx="428">
                  <c:v>631</c:v>
                </c:pt>
                <c:pt idx="429">
                  <c:v>630</c:v>
                </c:pt>
                <c:pt idx="430">
                  <c:v>629</c:v>
                </c:pt>
                <c:pt idx="431">
                  <c:v>628</c:v>
                </c:pt>
                <c:pt idx="432">
                  <c:v>627</c:v>
                </c:pt>
                <c:pt idx="433">
                  <c:v>626</c:v>
                </c:pt>
                <c:pt idx="434">
                  <c:v>625</c:v>
                </c:pt>
                <c:pt idx="435">
                  <c:v>624</c:v>
                </c:pt>
                <c:pt idx="436">
                  <c:v>623</c:v>
                </c:pt>
                <c:pt idx="437">
                  <c:v>622</c:v>
                </c:pt>
                <c:pt idx="438">
                  <c:v>621</c:v>
                </c:pt>
                <c:pt idx="439">
                  <c:v>620</c:v>
                </c:pt>
                <c:pt idx="440">
                  <c:v>619</c:v>
                </c:pt>
                <c:pt idx="441">
                  <c:v>618</c:v>
                </c:pt>
                <c:pt idx="442">
                  <c:v>617</c:v>
                </c:pt>
                <c:pt idx="443">
                  <c:v>616</c:v>
                </c:pt>
                <c:pt idx="444">
                  <c:v>615</c:v>
                </c:pt>
                <c:pt idx="445">
                  <c:v>614</c:v>
                </c:pt>
                <c:pt idx="446">
                  <c:v>613</c:v>
                </c:pt>
                <c:pt idx="447">
                  <c:v>612</c:v>
                </c:pt>
                <c:pt idx="448">
                  <c:v>611</c:v>
                </c:pt>
                <c:pt idx="449">
                  <c:v>610</c:v>
                </c:pt>
                <c:pt idx="450">
                  <c:v>609</c:v>
                </c:pt>
                <c:pt idx="451">
                  <c:v>608</c:v>
                </c:pt>
                <c:pt idx="452">
                  <c:v>607</c:v>
                </c:pt>
                <c:pt idx="453">
                  <c:v>606</c:v>
                </c:pt>
                <c:pt idx="454">
                  <c:v>605</c:v>
                </c:pt>
                <c:pt idx="455">
                  <c:v>604</c:v>
                </c:pt>
                <c:pt idx="456">
                  <c:v>603</c:v>
                </c:pt>
                <c:pt idx="457">
                  <c:v>602</c:v>
                </c:pt>
                <c:pt idx="458">
                  <c:v>601</c:v>
                </c:pt>
              </c:numCache>
            </c:numRef>
          </c:yVal>
          <c:smooth val="1"/>
        </c:ser>
        <c:ser>
          <c:idx val="3"/>
          <c:order val="3"/>
          <c:tx>
            <c:v>B at L/B</c:v>
          </c:tx>
          <c:marker>
            <c:symbol val="none"/>
          </c:marker>
          <c:xVal>
            <c:numRef>
              <c:f>Sheet1!$G$542:$G$1000</c:f>
              <c:numCache>
                <c:formatCode>General</c:formatCode>
                <c:ptCount val="459"/>
                <c:pt idx="0">
                  <c:v>0.77074529627208599</c:v>
                </c:pt>
                <c:pt idx="1">
                  <c:v>0.77016184661894005</c:v>
                </c:pt>
                <c:pt idx="2">
                  <c:v>0.76959754322534202</c:v>
                </c:pt>
                <c:pt idx="3">
                  <c:v>0.76904688993916503</c:v>
                </c:pt>
                <c:pt idx="4">
                  <c:v>0.76850693865243402</c:v>
                </c:pt>
                <c:pt idx="5">
                  <c:v>0.76797579534892502</c:v>
                </c:pt>
                <c:pt idx="6">
                  <c:v>0.76745212185186196</c:v>
                </c:pt>
                <c:pt idx="7">
                  <c:v>0.766934914222687</c:v>
                </c:pt>
                <c:pt idx="8">
                  <c:v>0.76642338719208603</c:v>
                </c:pt>
                <c:pt idx="9">
                  <c:v>0.76591690729706796</c:v>
                </c:pt>
                <c:pt idx="10">
                  <c:v>0.76541495122529901</c:v>
                </c:pt>
                <c:pt idx="11">
                  <c:v>0.76491707837794298</c:v>
                </c:pt>
                <c:pt idx="12">
                  <c:v>0.76442291199345502</c:v>
                </c:pt>
                <c:pt idx="13">
                  <c:v>0.76393212569773095</c:v>
                </c:pt>
                <c:pt idx="14">
                  <c:v>0.76344443363995296</c:v>
                </c:pt>
                <c:pt idx="15">
                  <c:v>0.76295958308087197</c:v>
                </c:pt>
                <c:pt idx="16">
                  <c:v>0.76247734870779604</c:v>
                </c:pt>
                <c:pt idx="17">
                  <c:v>0.76199752819583699</c:v>
                </c:pt>
                <c:pt idx="18">
                  <c:v>0.76151993868811596</c:v>
                </c:pt>
                <c:pt idx="19">
                  <c:v>0.76104441396640898</c:v>
                </c:pt>
                <c:pt idx="20">
                  <c:v>0.76057080214916595</c:v>
                </c:pt>
                <c:pt idx="21">
                  <c:v>0.760098963798294</c:v>
                </c:pt>
                <c:pt idx="22">
                  <c:v>0.75962877034696796</c:v>
                </c:pt>
                <c:pt idx="23">
                  <c:v>0.75916010278253998</c:v>
                </c:pt>
                <c:pt idx="24">
                  <c:v>0.75869285053434199</c:v>
                </c:pt>
                <c:pt idx="25">
                  <c:v>0.75822691052766999</c:v>
                </c:pt>
                <c:pt idx="26">
                  <c:v>0.75776218637373705</c:v>
                </c:pt>
                <c:pt idx="27">
                  <c:v>0.75729858767179703</c:v>
                </c:pt>
                <c:pt idx="28">
                  <c:v>0.75683602940449202</c:v>
                </c:pt>
                <c:pt idx="29">
                  <c:v>0.75637443141121996</c:v>
                </c:pt>
                <c:pt idx="30">
                  <c:v>0.75591371792721496</c:v>
                </c:pt>
                <c:pt idx="31">
                  <c:v>0.75545381717830395</c:v>
                </c:pt>
                <c:pt idx="32">
                  <c:v>0.75499466102309598</c:v>
                </c:pt>
                <c:pt idx="33">
                  <c:v>0.75453618463580197</c:v>
                </c:pt>
                <c:pt idx="34">
                  <c:v>0.75407832622400295</c:v>
                </c:pt>
                <c:pt idx="35">
                  <c:v>0.753621026776648</c:v>
                </c:pt>
                <c:pt idx="36">
                  <c:v>0.75316422983828202</c:v>
                </c:pt>
                <c:pt idx="37">
                  <c:v>0.75270788130614597</c:v>
                </c:pt>
                <c:pt idx="38">
                  <c:v>0.75225192924727602</c:v>
                </c:pt>
                <c:pt idx="39">
                  <c:v>0.75179632373318295</c:v>
                </c:pt>
                <c:pt idx="40">
                  <c:v>0.75134101668999898</c:v>
                </c:pt>
                <c:pt idx="41">
                  <c:v>0.75088596176231304</c:v>
                </c:pt>
                <c:pt idx="42">
                  <c:v>0.750431114189127</c:v>
                </c:pt>
                <c:pt idx="43">
                  <c:v>0.74997643069059805</c:v>
                </c:pt>
                <c:pt idx="44">
                  <c:v>0.74952186936439602</c:v>
                </c:pt>
                <c:pt idx="45">
                  <c:v>0.749067389590647</c:v>
                </c:pt>
                <c:pt idx="46">
                  <c:v>0.74861295194458399</c:v>
                </c:pt>
                <c:pt idx="47">
                  <c:v>0.74815851811610401</c:v>
                </c:pt>
                <c:pt idx="48">
                  <c:v>0.74770405083555502</c:v>
                </c:pt>
                <c:pt idx="49">
                  <c:v>0.74724951380513804</c:v>
                </c:pt>
                <c:pt idx="50">
                  <c:v>0.74679487163538405</c:v>
                </c:pt>
                <c:pt idx="51">
                  <c:v>0.74634008978622401</c:v>
                </c:pt>
                <c:pt idx="52">
                  <c:v>0.74588513451224103</c:v>
                </c:pt>
                <c:pt idx="53">
                  <c:v>0.74542997281170298</c:v>
                </c:pt>
                <c:pt idx="54">
                  <c:v>0.74497457237905396</c:v>
                </c:pt>
                <c:pt idx="55">
                  <c:v>0.744518901560557</c:v>
                </c:pt>
                <c:pt idx="56">
                  <c:v>0.74406292931280404</c:v>
                </c:pt>
                <c:pt idx="57">
                  <c:v>0.743606625163869</c:v>
                </c:pt>
                <c:pt idx="58">
                  <c:v>0.74314995917686599</c:v>
                </c:pt>
                <c:pt idx="59">
                  <c:v>0.74269290191571502</c:v>
                </c:pt>
                <c:pt idx="60">
                  <c:v>0.74223542441294499</c:v>
                </c:pt>
                <c:pt idx="61">
                  <c:v>0.741777498139366</c:v>
                </c:pt>
                <c:pt idx="62">
                  <c:v>0.74131909497545401</c:v>
                </c:pt>
                <c:pt idx="63">
                  <c:v>0.740860187184326</c:v>
                </c:pt>
                <c:pt idx="64">
                  <c:v>0.74040074738618</c:v>
                </c:pt>
                <c:pt idx="65">
                  <c:v>0.73994074853407699</c:v>
                </c:pt>
                <c:pt idx="66">
                  <c:v>0.73948016389098203</c:v>
                </c:pt>
                <c:pt idx="67">
                  <c:v>0.739018967007956</c:v>
                </c:pt>
                <c:pt idx="68">
                  <c:v>0.73855713170341497</c:v>
                </c:pt>
                <c:pt idx="69">
                  <c:v>0.73809463204338599</c:v>
                </c:pt>
                <c:pt idx="70">
                  <c:v>0.73763144232267897</c:v>
                </c:pt>
                <c:pt idx="71">
                  <c:v>0.73716753704691296</c:v>
                </c:pt>
                <c:pt idx="72">
                  <c:v>0.73670289091533503</c:v>
                </c:pt>
                <c:pt idx="73">
                  <c:v>0.73623747880437296</c:v>
                </c:pt>
                <c:pt idx="74">
                  <c:v>0.73577127575187595</c:v>
                </c:pt>
                <c:pt idx="75">
                  <c:v>0.73530425694198498</c:v>
                </c:pt>
                <c:pt idx="76">
                  <c:v>0.73483639769060005</c:v>
                </c:pt>
                <c:pt idx="77">
                  <c:v>0.73436767343139597</c:v>
                </c:pt>
                <c:pt idx="78">
                  <c:v>0.73389805970234701</c:v>
                </c:pt>
                <c:pt idx="79">
                  <c:v>0.73342753213272904</c:v>
                </c:pt>
                <c:pt idx="80">
                  <c:v>0.73295606643056899</c:v>
                </c:pt>
                <c:pt idx="81">
                  <c:v>0.73248363837049701</c:v>
                </c:pt>
                <c:pt idx="82">
                  <c:v>0.73201022378199199</c:v>
                </c:pt>
                <c:pt idx="83">
                  <c:v>0.73153579853797601</c:v>
                </c:pt>
                <c:pt idx="84">
                  <c:v>0.73106033854374197</c:v>
                </c:pt>
                <c:pt idx="85">
                  <c:v>0.73058381972619102</c:v>
                </c:pt>
                <c:pt idx="86">
                  <c:v>0.73010621802335096</c:v>
                </c:pt>
                <c:pt idx="87">
                  <c:v>0.72962750937416199</c:v>
                </c:pt>
                <c:pt idx="88">
                  <c:v>0.72914766970851097</c:v>
                </c:pt>
                <c:pt idx="89">
                  <c:v>0.72866667493748105</c:v>
                </c:pt>
                <c:pt idx="90">
                  <c:v>0.72818450094382303</c:v>
                </c:pt>
                <c:pt idx="91">
                  <c:v>0.72770112357261396</c:v>
                </c:pt>
                <c:pt idx="92">
                  <c:v>0.72721651862209202</c:v>
                </c:pt>
                <c:pt idx="93">
                  <c:v>0.72673066183465396</c:v>
                </c:pt>
                <c:pt idx="94">
                  <c:v>0.72624352888800803</c:v>
                </c:pt>
                <c:pt idx="95">
                  <c:v>0.725755095386452</c:v>
                </c:pt>
                <c:pt idx="96">
                  <c:v>0.725265336852283</c:v>
                </c:pt>
                <c:pt idx="97">
                  <c:v>0.72477422871731501</c:v>
                </c:pt>
                <c:pt idx="98">
                  <c:v>0.72428174631449105</c:v>
                </c:pt>
                <c:pt idx="99">
                  <c:v>0.72378786486959701</c:v>
                </c:pt>
                <c:pt idx="100">
                  <c:v>0.72329255949303795</c:v>
                </c:pt>
                <c:pt idx="101">
                  <c:v>0.72279580517169395</c:v>
                </c:pt>
                <c:pt idx="102">
                  <c:v>0.72229757676083195</c:v>
                </c:pt>
                <c:pt idx="103">
                  <c:v>0.72179784897606203</c:v>
                </c:pt>
                <c:pt idx="104">
                  <c:v>0.72129659638534005</c:v>
                </c:pt>
                <c:pt idx="105">
                  <c:v>0.72079379340099903</c:v>
                </c:pt>
                <c:pt idx="106">
                  <c:v>0.72028941427180504</c:v>
                </c:pt>
                <c:pt idx="107">
                  <c:v>0.71978343307502801</c:v>
                </c:pt>
                <c:pt idx="108">
                  <c:v>0.71927582370851795</c:v>
                </c:pt>
                <c:pt idx="109">
                  <c:v>0.71876655988278204</c:v>
                </c:pt>
                <c:pt idx="110">
                  <c:v>0.71825561511305802</c:v>
                </c:pt>
                <c:pt idx="111">
                  <c:v>0.71774296271136495</c:v>
                </c:pt>
                <c:pt idx="112">
                  <c:v>0.71722857577854005</c:v>
                </c:pt>
                <c:pt idx="113">
                  <c:v>0.71671242719623596</c:v>
                </c:pt>
                <c:pt idx="114">
                  <c:v>0.71619448961889198</c:v>
                </c:pt>
                <c:pt idx="115">
                  <c:v>0.71567473546565996</c:v>
                </c:pt>
                <c:pt idx="116">
                  <c:v>0.715153136912273</c:v>
                </c:pt>
                <c:pt idx="117">
                  <c:v>0.71462966588286803</c:v>
                </c:pt>
                <c:pt idx="118">
                  <c:v>0.71410429404174203</c:v>
                </c:pt>
                <c:pt idx="119">
                  <c:v>0.71357699278503495</c:v>
                </c:pt>
                <c:pt idx="120">
                  <c:v>0.71304773323234305</c:v>
                </c:pt>
                <c:pt idx="121">
                  <c:v>0.71251648621824504</c:v>
                </c:pt>
                <c:pt idx="122">
                  <c:v>0.711983222283745</c:v>
                </c:pt>
                <c:pt idx="123">
                  <c:v>0.71144791166761401</c:v>
                </c:pt>
                <c:pt idx="124">
                  <c:v>0.71091052429763602</c:v>
                </c:pt>
                <c:pt idx="125">
                  <c:v>0.71037102978174005</c:v>
                </c:pt>
                <c:pt idx="126">
                  <c:v>0.70982939739902795</c:v>
                </c:pt>
                <c:pt idx="127">
                  <c:v>0.70928559609066699</c:v>
                </c:pt>
                <c:pt idx="128">
                  <c:v>0.70873959445067003</c:v>
                </c:pt>
                <c:pt idx="129">
                  <c:v>0.70819136071652999</c:v>
                </c:pt>
                <c:pt idx="130">
                  <c:v>0.70764086275972105</c:v>
                </c:pt>
                <c:pt idx="131">
                  <c:v>0.70708806807604996</c:v>
                </c:pt>
                <c:pt idx="132">
                  <c:v>0.70653294377585396</c:v>
                </c:pt>
                <c:pt idx="133">
                  <c:v>0.70597545657403704</c:v>
                </c:pt>
                <c:pt idx="134">
                  <c:v>0.70541557277993505</c:v>
                </c:pt>
                <c:pt idx="135">
                  <c:v>0.70485325828701795</c:v>
                </c:pt>
                <c:pt idx="136">
                  <c:v>0.70428847856239196</c:v>
                </c:pt>
                <c:pt idx="137">
                  <c:v>0.70372119863612503</c:v>
                </c:pt>
                <c:pt idx="138">
                  <c:v>0.70315138309037295</c:v>
                </c:pt>
                <c:pt idx="139">
                  <c:v>0.70257899604829599</c:v>
                </c:pt>
                <c:pt idx="140">
                  <c:v>0.70200400116276795</c:v>
                </c:pt>
                <c:pt idx="141">
                  <c:v>0.70142636160486405</c:v>
                </c:pt>
                <c:pt idx="142">
                  <c:v>0.70084604005211404</c:v>
                </c:pt>
                <c:pt idx="143">
                  <c:v>0.70026299867653097</c:v>
                </c:pt>
                <c:pt idx="144">
                  <c:v>0.69967719913238002</c:v>
                </c:pt>
                <c:pt idx="145">
                  <c:v>0.69908860254370497</c:v>
                </c:pt>
                <c:pt idx="146">
                  <c:v>0.69849716949158203</c:v>
                </c:pt>
                <c:pt idx="147">
                  <c:v>0.69790286000111201</c:v>
                </c:pt>
                <c:pt idx="148">
                  <c:v>0.69730563352812003</c:v>
                </c:pt>
                <c:pt idx="149">
                  <c:v>0.69670544894557196</c:v>
                </c:pt>
                <c:pt idx="150">
                  <c:v>0.69610226452968504</c:v>
                </c:pt>
                <c:pt idx="151">
                  <c:v>0.695496037945731</c:v>
                </c:pt>
                <c:pt idx="152">
                  <c:v>0.694886726233514</c:v>
                </c:pt>
                <c:pt idx="153">
                  <c:v>0.69427428579251804</c:v>
                </c:pt>
                <c:pt idx="154">
                  <c:v>0.69365867236670997</c:v>
                </c:pt>
                <c:pt idx="155">
                  <c:v>0.69303984102899097</c:v>
                </c:pt>
                <c:pt idx="156">
                  <c:v>0.69241774616527296</c:v>
                </c:pt>
                <c:pt idx="157">
                  <c:v>0.69179234145819102</c:v>
                </c:pt>
                <c:pt idx="158">
                  <c:v>0.691163579870409</c:v>
                </c:pt>
                <c:pt idx="159">
                  <c:v>0.69053141362753101</c:v>
                </c:pt>
                <c:pt idx="160">
                  <c:v>0.68989579420059399</c:v>
                </c:pt>
                <c:pt idx="161">
                  <c:v>0.68925667228813103</c:v>
                </c:pt>
                <c:pt idx="162">
                  <c:v>0.68861399779778898</c:v>
                </c:pt>
                <c:pt idx="163">
                  <c:v>0.68796771982748395</c:v>
                </c:pt>
                <c:pt idx="164">
                  <c:v>0.687317786646093</c:v>
                </c:pt>
                <c:pt idx="165">
                  <c:v>0.68666414567364398</c:v>
                </c:pt>
                <c:pt idx="166">
                  <c:v>0.68600674346101598</c:v>
                </c:pt>
                <c:pt idx="167">
                  <c:v>0.68534552566910301</c:v>
                </c:pt>
                <c:pt idx="168">
                  <c:v>0.68468043704744996</c:v>
                </c:pt>
                <c:pt idx="169">
                  <c:v>0.68401142141233295</c:v>
                </c:pt>
                <c:pt idx="170">
                  <c:v>0.68333842162426295</c:v>
                </c:pt>
                <c:pt idx="171">
                  <c:v>0.68266137956489803</c:v>
                </c:pt>
                <c:pt idx="172">
                  <c:v>0.68198023611335001</c:v>
                </c:pt>
                <c:pt idx="173">
                  <c:v>0.68129493112185402</c:v>
                </c:pt>
                <c:pt idx="174">
                  <c:v>0.68060540339079201</c:v>
                </c:pt>
                <c:pt idx="175">
                  <c:v>0.67991159064304296</c:v>
                </c:pt>
                <c:pt idx="176">
                  <c:v>0.67921342949764096</c:v>
                </c:pt>
                <c:pt idx="177">
                  <c:v>0.67851085544271295</c:v>
                </c:pt>
                <c:pt idx="178">
                  <c:v>0.67780380280768204</c:v>
                </c:pt>
                <c:pt idx="179">
                  <c:v>0.67709220473470699</c:v>
                </c:pt>
                <c:pt idx="180">
                  <c:v>0.67637599314933405</c:v>
                </c:pt>
                <c:pt idx="181">
                  <c:v>0.67565509873033003</c:v>
                </c:pt>
                <c:pt idx="182">
                  <c:v>0.67492945087868395</c:v>
                </c:pt>
                <c:pt idx="183">
                  <c:v>0.674198977685737</c:v>
                </c:pt>
                <c:pt idx="184">
                  <c:v>0.67346360590041698</c:v>
                </c:pt>
                <c:pt idx="185">
                  <c:v>0.67272326089555201</c:v>
                </c:pt>
                <c:pt idx="186">
                  <c:v>0.67197786663322401</c:v>
                </c:pt>
                <c:pt idx="187">
                  <c:v>0.67122734562914199</c:v>
                </c:pt>
                <c:pt idx="188">
                  <c:v>0.67047161891599705</c:v>
                </c:pt>
                <c:pt idx="189">
                  <c:v>0.66971060600576304</c:v>
                </c:pt>
                <c:pt idx="190">
                  <c:v>0.66894422485091598</c:v>
                </c:pt>
                <c:pt idx="191">
                  <c:v>0.66817239180453603</c:v>
                </c:pt>
                <c:pt idx="192">
                  <c:v>0.66739502157924302</c:v>
                </c:pt>
                <c:pt idx="193">
                  <c:v>0.66661202720494805</c:v>
                </c:pt>
                <c:pt idx="194">
                  <c:v>0.66582331998537003</c:v>
                </c:pt>
                <c:pt idx="195">
                  <c:v>0.66502880945327203</c:v>
                </c:pt>
                <c:pt idx="196">
                  <c:v>0.66422840332439104</c:v>
                </c:pt>
                <c:pt idx="197">
                  <c:v>0.66342200745001001</c:v>
                </c:pt>
                <c:pt idx="198">
                  <c:v>0.66260952576812204</c:v>
                </c:pt>
                <c:pt idx="199">
                  <c:v>0.66179086025315703</c:v>
                </c:pt>
                <c:pt idx="200">
                  <c:v>0.66096591086420997</c:v>
                </c:pt>
                <c:pt idx="201">
                  <c:v>0.66013457549173105</c:v>
                </c:pt>
                <c:pt idx="202">
                  <c:v>0.659296749902618</c:v>
                </c:pt>
                <c:pt idx="203">
                  <c:v>0.65845232768367901</c:v>
                </c:pt>
                <c:pt idx="204">
                  <c:v>0.65760120018339097</c:v>
                </c:pt>
                <c:pt idx="205">
                  <c:v>0.656743256451917</c:v>
                </c:pt>
                <c:pt idx="206">
                  <c:v>0.65587838317931102</c:v>
                </c:pt>
                <c:pt idx="207">
                  <c:v>0.65500646463187395</c:v>
                </c:pt>
                <c:pt idx="208">
                  <c:v>0.65412738258658298</c:v>
                </c:pt>
                <c:pt idx="209">
                  <c:v>0.65324101626354403</c:v>
                </c:pt>
                <c:pt idx="210">
                  <c:v>0.65234724225640806</c:v>
                </c:pt>
                <c:pt idx="211">
                  <c:v>0.651445934460672</c:v>
                </c:pt>
                <c:pt idx="212">
                  <c:v>0.65053696399983396</c:v>
                </c:pt>
                <c:pt idx="213">
                  <c:v>0.64962019914929203</c:v>
                </c:pt>
                <c:pt idx="214">
                  <c:v>0.64869550525795705</c:v>
                </c:pt>
                <c:pt idx="215">
                  <c:v>0.64776274466749695</c:v>
                </c:pt>
                <c:pt idx="216">
                  <c:v>0.64682177662913498</c:v>
                </c:pt>
                <c:pt idx="217">
                  <c:v>0.64587245721794295</c:v>
                </c:pt>
                <c:pt idx="218">
                  <c:v>0.64491463924456005</c:v>
                </c:pt>
                <c:pt idx="219">
                  <c:v>0.64394817216424505</c:v>
                </c:pt>
                <c:pt idx="220">
                  <c:v>0.64297290198321499</c:v>
                </c:pt>
                <c:pt idx="221">
                  <c:v>0.64198867116217495</c:v>
                </c:pt>
                <c:pt idx="222">
                  <c:v>0.640995318516976</c:v>
                </c:pt>
                <c:pt idx="223">
                  <c:v>0.63999267911631996</c:v>
                </c:pt>
                <c:pt idx="224">
                  <c:v>0.63898058417644399</c:v>
                </c:pt>
                <c:pt idx="225">
                  <c:v>0.63795886095270604</c:v>
                </c:pt>
                <c:pt idx="226">
                  <c:v>0.63692733262799595</c:v>
                </c:pt>
                <c:pt idx="227">
                  <c:v>0.63588581819790801</c:v>
                </c:pt>
                <c:pt idx="228">
                  <c:v>0.63483413235259201</c:v>
                </c:pt>
                <c:pt idx="229">
                  <c:v>0.633772085355232</c:v>
                </c:pt>
                <c:pt idx="230">
                  <c:v>0.63269948291706901</c:v>
                </c:pt>
                <c:pt idx="231">
                  <c:v>0.63161612606891704</c:v>
                </c:pt>
                <c:pt idx="232">
                  <c:v>0.63052181102911198</c:v>
                </c:pt>
                <c:pt idx="233">
                  <c:v>0.62941632906783396</c:v>
                </c:pt>
                <c:pt idx="234">
                  <c:v>0.62829946636776801</c:v>
                </c:pt>
                <c:pt idx="235">
                  <c:v>0.62717100388104696</c:v>
                </c:pt>
                <c:pt idx="236">
                  <c:v>0.62603071718246095</c:v>
                </c:pt>
                <c:pt idx="237">
                  <c:v>0.62487837631888898</c:v>
                </c:pt>
                <c:pt idx="238">
                  <c:v>0.62371374565496596</c:v>
                </c:pt>
                <c:pt idx="239">
                  <c:v>0.62253658371496101</c:v>
                </c:pt>
                <c:pt idx="240">
                  <c:v>0.62134664302088805</c:v>
                </c:pt>
                <c:pt idx="241">
                  <c:v>0.62014366992689296</c:v>
                </c:pt>
                <c:pt idx="242">
                  <c:v>0.61892740444993599</c:v>
                </c:pt>
                <c:pt idx="243">
                  <c:v>0.61769758009686604</c:v>
                </c:pt>
                <c:pt idx="244">
                  <c:v>0.61645392368795804</c:v>
                </c:pt>
                <c:pt idx="245">
                  <c:v>0.61519615517704596</c:v>
                </c:pt>
                <c:pt idx="246">
                  <c:v>0.61392398746838095</c:v>
                </c:pt>
                <c:pt idx="247">
                  <c:v>0.61263712623041799</c:v>
                </c:pt>
                <c:pt idx="248">
                  <c:v>0.61133526970672003</c:v>
                </c:pt>
                <c:pt idx="249">
                  <c:v>0.61001810852426896</c:v>
                </c:pt>
                <c:pt idx="250">
                  <c:v>0.60868532549945997</c:v>
                </c:pt>
                <c:pt idx="251">
                  <c:v>0.60733659544215302</c:v>
                </c:pt>
                <c:pt idx="252">
                  <c:v>0.60597158495818804</c:v>
                </c:pt>
                <c:pt idx="253">
                  <c:v>0.604589952250847</c:v>
                </c:pt>
                <c:pt idx="254">
                  <c:v>0.60319134692180199</c:v>
                </c:pt>
                <c:pt idx="255">
                  <c:v>0.60177540977218502</c:v>
                </c:pt>
                <c:pt idx="256">
                  <c:v>0.60034177260448196</c:v>
                </c:pt>
                <c:pt idx="257">
                  <c:v>0.59889005802607997</c:v>
                </c:pt>
                <c:pt idx="258">
                  <c:v>0.597419879255353</c:v>
                </c:pt>
                <c:pt idx="259">
                  <c:v>0.59593083993134799</c:v>
                </c:pt>
                <c:pt idx="260">
                  <c:v>0.59442253392820998</c:v>
                </c:pt>
                <c:pt idx="261">
                  <c:v>0.59289454517565299</c:v>
                </c:pt>
                <c:pt idx="262">
                  <c:v>0.59134644748693999</c:v>
                </c:pt>
                <c:pt idx="263">
                  <c:v>0.58977780439598004</c:v>
                </c:pt>
                <c:pt idx="264">
                  <c:v>0.58818816900536397</c:v>
                </c:pt>
                <c:pt idx="265">
                  <c:v>0.58657708384734497</c:v>
                </c:pt>
                <c:pt idx="266">
                  <c:v>0.58494408075998705</c:v>
                </c:pt>
                <c:pt idx="267">
                  <c:v>0.58328868078095797</c:v>
                </c:pt>
                <c:pt idx="268">
                  <c:v>0.58161039406168802</c:v>
                </c:pt>
                <c:pt idx="269">
                  <c:v>0.579908719804891</c:v>
                </c:pt>
                <c:pt idx="270">
                  <c:v>0.57818314622876399</c:v>
                </c:pt>
                <c:pt idx="271">
                  <c:v>0.57643315056147604</c:v>
                </c:pt>
                <c:pt idx="272">
                  <c:v>0.57465819906992899</c:v>
                </c:pt>
                <c:pt idx="273">
                  <c:v>0.57285774712712101</c:v>
                </c:pt>
                <c:pt idx="274">
                  <c:v>0.57103123932284605</c:v>
                </c:pt>
                <c:pt idx="275">
                  <c:v>0.56917810962285598</c:v>
                </c:pt>
                <c:pt idx="276">
                  <c:v>0.56729778158208599</c:v>
                </c:pt>
                <c:pt idx="277">
                  <c:v>0.56538966861793105</c:v>
                </c:pt>
                <c:pt idx="278">
                  <c:v>0.563453174350101</c:v>
                </c:pt>
                <c:pt idx="279">
                  <c:v>0.56148769301401502</c:v>
                </c:pt>
                <c:pt idx="280">
                  <c:v>0.55949260995518402</c:v>
                </c:pt>
                <c:pt idx="281">
                  <c:v>0.55746730221257101</c:v>
                </c:pt>
                <c:pt idx="282">
                  <c:v>0.55541113919933305</c:v>
                </c:pt>
                <c:pt idx="283">
                  <c:v>0.55332348348988603</c:v>
                </c:pt>
                <c:pt idx="284">
                  <c:v>0.55120369172262995</c:v>
                </c:pt>
                <c:pt idx="285">
                  <c:v>0.54905111562811004</c:v>
                </c:pt>
                <c:pt idx="286">
                  <c:v>0.54686510319271298</c:v>
                </c:pt>
                <c:pt idx="287">
                  <c:v>0.54464499996830895</c:v>
                </c:pt>
                <c:pt idx="288">
                  <c:v>0.54239015053838202</c:v>
                </c:pt>
                <c:pt idx="289">
                  <c:v>0.54009990015130405</c:v>
                </c:pt>
                <c:pt idx="290">
                  <c:v>0.53777359653127998</c:v>
                </c:pt>
                <c:pt idx="291">
                  <c:v>0.53541059187724405</c:v>
                </c:pt>
                <c:pt idx="292">
                  <c:v>0.53301024505951</c:v>
                </c:pt>
                <c:pt idx="293">
                  <c:v>0.53057192402324405</c:v>
                </c:pt>
                <c:pt idx="294">
                  <c:v>0.52809500840679702</c:v>
                </c:pt>
                <c:pt idx="295">
                  <c:v>0.52557889238163202</c:v>
                </c:pt>
                <c:pt idx="296">
                  <c:v>0.52302298771880096</c:v>
                </c:pt>
                <c:pt idx="297">
                  <c:v>0.52042672708485405</c:v>
                </c:pt>
                <c:pt idx="298">
                  <c:v>0.51778956756744998</c:v>
                </c:pt>
                <c:pt idx="299">
                  <c:v>0.515110994427878</c:v>
                </c:pt>
                <c:pt idx="300">
                  <c:v>0.51239052507414895</c:v>
                </c:pt>
                <c:pt idx="301">
                  <c:v>0.50962771324417699</c:v>
                </c:pt>
                <c:pt idx="302">
                  <c:v>0.50682215338395797</c:v>
                </c:pt>
                <c:pt idx="303">
                  <c:v>0.503973485200502</c:v>
                </c:pt>
                <c:pt idx="304">
                  <c:v>0.50108139836361199</c:v>
                </c:pt>
                <c:pt idx="305">
                  <c:v>0.49814563732455902</c:v>
                </c:pt>
                <c:pt idx="306">
                  <c:v>0.49516600621326201</c:v>
                </c:pt>
                <c:pt idx="307">
                  <c:v>0.49214237376897801</c:v>
                </c:pt>
                <c:pt idx="308">
                  <c:v>0.48907467825274997</c:v>
                </c:pt>
                <c:pt idx="309">
                  <c:v>0.48596293228330101</c:v>
                </c:pt>
                <c:pt idx="310">
                  <c:v>0.48280722753174099</c:v>
                </c:pt>
                <c:pt idx="311">
                  <c:v>0.47960773920477501</c:v>
                </c:pt>
                <c:pt idx="312">
                  <c:v>0.476364730241227</c:v>
                </c:pt>
                <c:pt idx="313">
                  <c:v>0.47307855514298403</c:v>
                </c:pt>
                <c:pt idx="314">
                  <c:v>0.46974966335915003</c:v>
                </c:pt>
                <c:pt idx="315">
                  <c:v>0.46637860214167198</c:v>
                </c:pt>
                <c:pt idx="316">
                  <c:v>0.462966018792071</c:v>
                </c:pt>
                <c:pt idx="317">
                  <c:v>0.45951266222255399</c:v>
                </c:pt>
                <c:pt idx="318">
                  <c:v>0.45601938376075701</c:v>
                </c:pt>
                <c:pt idx="319">
                  <c:v>0.45248713713580202</c:v>
                </c:pt>
                <c:pt idx="320">
                  <c:v>0.44891697759418098</c:v>
                </c:pt>
                <c:pt idx="321">
                  <c:v>0.44531006010719099</c:v>
                </c:pt>
                <c:pt idx="322">
                  <c:v>0.44166763664680703</c:v>
                </c:pt>
                <c:pt idx="323">
                  <c:v>0.43799105252387099</c:v>
                </c:pt>
                <c:pt idx="324">
                  <c:v>0.43428174180065199</c:v>
                </c:pt>
                <c:pt idx="325">
                  <c:v>0.43054122180869803</c:v>
                </c:pt>
                <c:pt idx="326">
                  <c:v>0.42677108682188403</c:v>
                </c:pt>
                <c:pt idx="327">
                  <c:v>0.42297300095287199</c:v>
                </c:pt>
                <c:pt idx="328">
                  <c:v>0.41914869035830699</c:v>
                </c:pt>
                <c:pt idx="329">
                  <c:v>0.41529993485317901</c:v>
                </c:pt>
                <c:pt idx="330">
                  <c:v>0.411428559047463</c:v>
                </c:pt>
                <c:pt idx="331">
                  <c:v>0.40753642312778698</c:v>
                </c:pt>
                <c:pt idx="332">
                  <c:v>0.40362541341325398</c:v>
                </c:pt>
                <c:pt idx="333">
                  <c:v>0.399697432817335</c:v>
                </c:pt>
                <c:pt idx="334">
                  <c:v>0.39575439134702001</c:v>
                </c:pt>
                <c:pt idx="335">
                  <c:v>0.39179819676621502</c:v>
                </c:pt>
                <c:pt idx="336">
                  <c:v>0.38783074554297903</c:v>
                </c:pt>
                <c:pt idx="337">
                  <c:v>0.38385391419002501</c:v>
                </c:pt>
                <c:pt idx="338">
                  <c:v>0.37986955109537601</c:v>
                </c:pt>
                <c:pt idx="339">
                  <c:v>0.37587946892583102</c:v>
                </c:pt>
                <c:pt idx="340">
                  <c:v>0.37188543767044802</c:v>
                </c:pt>
                <c:pt idx="341">
                  <c:v>0.36788917837521001</c:v>
                </c:pt>
                <c:pt idx="342">
                  <c:v>0.36389235760404998</c:v>
                </c:pt>
                <c:pt idx="343">
                  <c:v>0.359896582645793</c:v>
                </c:pt>
                <c:pt idx="344">
                  <c:v>0.35590339747199701</c:v>
                </c:pt>
                <c:pt idx="345">
                  <c:v>0.35191427943729803</c:v>
                </c:pt>
                <c:pt idx="346">
                  <c:v>0.34793063670205499</c:v>
                </c:pt>
                <c:pt idx="347">
                  <c:v>0.34395380634698602</c:v>
                </c:pt>
                <c:pt idx="348">
                  <c:v>0.33998505314118599</c:v>
                </c:pt>
                <c:pt idx="349">
                  <c:v>0.33602556891840701</c:v>
                </c:pt>
                <c:pt idx="350">
                  <c:v>0.33207647251172701</c:v>
                </c:pt>
                <c:pt idx="351">
                  <c:v>0.328138810193635</c:v>
                </c:pt>
                <c:pt idx="352">
                  <c:v>0.32421355656690898</c:v>
                </c:pt>
                <c:pt idx="353">
                  <c:v>0.320301615851389</c:v>
                </c:pt>
                <c:pt idx="354">
                  <c:v>0.31640382351254598</c:v>
                </c:pt>
                <c:pt idx="355">
                  <c:v>0.31252094817953302</c:v>
                </c:pt>
                <c:pt idx="356">
                  <c:v>0.308653693802874</c:v>
                </c:pt>
                <c:pt idx="357">
                  <c:v>0.30480270200505</c:v>
                </c:pt>
                <c:pt idx="358">
                  <c:v>0.300968554580681</c:v>
                </c:pt>
                <c:pt idx="359">
                  <c:v>0.29715177610675397</c:v>
                </c:pt>
                <c:pt idx="360">
                  <c:v>0.29335283662717099</c:v>
                </c:pt>
                <c:pt idx="361">
                  <c:v>0.28957215437978301</c:v>
                </c:pt>
                <c:pt idx="362">
                  <c:v>0.28581009853787398</c:v>
                </c:pt>
                <c:pt idx="363">
                  <c:v>0.28206699194170898</c:v>
                </c:pt>
                <c:pt idx="364">
                  <c:v>0.27834311379927301</c:v>
                </c:pt>
                <c:pt idx="365">
                  <c:v>0.27463870233855697</c:v>
                </c:pt>
                <c:pt idx="366">
                  <c:v>0.27095395739674599</c:v>
                </c:pt>
                <c:pt idx="367">
                  <c:v>0.26728904293443001</c:v>
                </c:pt>
                <c:pt idx="368">
                  <c:v>0.26364408946540602</c:v>
                </c:pt>
                <c:pt idx="369">
                  <c:v>0.26001919639486798</c:v>
                </c:pt>
                <c:pt idx="370">
                  <c:v>0.25641443426070698</c:v>
                </c:pt>
                <c:pt idx="371">
                  <c:v>0.25282984687437898</c:v>
                </c:pt>
                <c:pt idx="372">
                  <c:v>0.24926545335924799</c:v>
                </c:pt>
                <c:pt idx="373">
                  <c:v>0.24572125008558501</c:v>
                </c:pt>
                <c:pt idx="374">
                  <c:v>0.24219721250248599</c:v>
                </c:pt>
                <c:pt idx="375">
                  <c:v>0.23869329686783</c:v>
                </c:pt>
                <c:pt idx="376">
                  <c:v>0.235209441878175</c:v>
                </c:pt>
                <c:pt idx="377">
                  <c:v>0.23174557020103401</c:v>
                </c:pt>
                <c:pt idx="378">
                  <c:v>0.22830158991249799</c:v>
                </c:pt>
                <c:pt idx="379">
                  <c:v>0.224877395843469</c:v>
                </c:pt>
                <c:pt idx="380">
                  <c:v>0.221472870838097</c:v>
                </c:pt>
                <c:pt idx="381">
                  <c:v>0.21808788692815001</c:v>
                </c:pt>
                <c:pt idx="382">
                  <c:v>0.21472230642718701</c:v>
                </c:pt>
                <c:pt idx="383">
                  <c:v>0.211375982948454</c:v>
                </c:pt>
                <c:pt idx="384">
                  <c:v>0.208048762350453</c:v>
                </c:pt>
                <c:pt idx="385">
                  <c:v>0.204740483614062</c:v>
                </c:pt>
                <c:pt idx="386">
                  <c:v>0.201450979655071</c:v>
                </c:pt>
                <c:pt idx="387">
                  <c:v>0.19818007807587601</c:v>
                </c:pt>
                <c:pt idx="388">
                  <c:v>0.19492760185998101</c:v>
                </c:pt>
                <c:pt idx="389">
                  <c:v>0.19169337001282899</c:v>
                </c:pt>
                <c:pt idx="390">
                  <c:v>0.18847719815234301</c:v>
                </c:pt>
                <c:pt idx="391">
                  <c:v>0.185278899052437</c:v>
                </c:pt>
                <c:pt idx="392">
                  <c:v>0.18209828314256599</c:v>
                </c:pt>
                <c:pt idx="393">
                  <c:v>0.17893515896628701</c:v>
                </c:pt>
                <c:pt idx="394">
                  <c:v>0.17578933360160201</c:v>
                </c:pt>
                <c:pt idx="395">
                  <c:v>0.17266061304573299</c:v>
                </c:pt>
                <c:pt idx="396">
                  <c:v>0.16954880256683599</c:v>
                </c:pt>
                <c:pt idx="397">
                  <c:v>0.166453707024977</c:v>
                </c:pt>
                <c:pt idx="398">
                  <c:v>0.163375131164611</c:v>
                </c:pt>
                <c:pt idx="399">
                  <c:v>0.16031287988061399</c:v>
                </c:pt>
                <c:pt idx="400">
                  <c:v>0.15726675845982799</c:v>
                </c:pt>
                <c:pt idx="401">
                  <c:v>0.154236572799933</c:v>
                </c:pt>
                <c:pt idx="402">
                  <c:v>0.15122212960735401</c:v>
                </c:pt>
                <c:pt idx="403">
                  <c:v>0.14822323657577399</c:v>
                </c:pt>
                <c:pt idx="404">
                  <c:v>0.14523970254677199</c:v>
                </c:pt>
                <c:pt idx="405">
                  <c:v>0.142271337653919</c:v>
                </c:pt>
                <c:pt idx="406">
                  <c:v>0.13931795345166201</c:v>
                </c:pt>
                <c:pt idx="407">
                  <c:v>0.13637936303016501</c:v>
                </c:pt>
                <c:pt idx="408">
                  <c:v>0.13345538111722599</c:v>
                </c:pt>
                <c:pt idx="409">
                  <c:v>0.13054582416830801</c:v>
                </c:pt>
                <c:pt idx="410">
                  <c:v>0.127650510445636</c:v>
                </c:pt>
                <c:pt idx="411">
                  <c:v>0.124769260087252</c:v>
                </c:pt>
                <c:pt idx="412">
                  <c:v>0.121901895166847</c:v>
                </c:pt>
                <c:pt idx="413">
                  <c:v>0.119048239745145</c:v>
                </c:pt>
                <c:pt idx="414">
                  <c:v>0.116208119913533</c:v>
                </c:pt>
                <c:pt idx="415">
                  <c:v>0.11338136383059599</c:v>
                </c:pt>
                <c:pt idx="416">
                  <c:v>0.110567801752172</c:v>
                </c:pt>
                <c:pt idx="417">
                  <c:v>0.10776726605546701</c:v>
                </c:pt>
                <c:pt idx="418">
                  <c:v>0.104979591257766</c:v>
                </c:pt>
                <c:pt idx="419">
                  <c:v>0.102204614030207</c:v>
                </c:pt>
                <c:pt idx="420" formatCode="0.00E+00">
                  <c:v>9.9442173207063694E-2</c:v>
                </c:pt>
                <c:pt idx="421" formatCode="0.00E+00">
                  <c:v>9.6692109790941602E-2</c:v>
                </c:pt>
                <c:pt idx="422" formatCode="0.00E+00">
                  <c:v>9.3954266954267396E-2</c:v>
                </c:pt>
                <c:pt idx="423" formatCode="0.00E+00">
                  <c:v>9.1228490037412804E-2</c:v>
                </c:pt>
                <c:pt idx="424" formatCode="0.00E+00">
                  <c:v>8.8514626543775704E-2</c:v>
                </c:pt>
                <c:pt idx="425" formatCode="0.00E+00">
                  <c:v>8.5812526132114403E-2</c:v>
                </c:pt>
                <c:pt idx="426" formatCode="0.00E+00">
                  <c:v>8.3122040606399897E-2</c:v>
                </c:pt>
                <c:pt idx="427" formatCode="0.00E+00">
                  <c:v>8.0443023903445196E-2</c:v>
                </c:pt>
                <c:pt idx="428" formatCode="0.00E+00">
                  <c:v>7.7775332078531503E-2</c:v>
                </c:pt>
                <c:pt idx="429" formatCode="0.00E+00">
                  <c:v>7.5118823289250694E-2</c:v>
                </c:pt>
                <c:pt idx="430" formatCode="0.00E+00">
                  <c:v>7.2473357777752198E-2</c:v>
                </c:pt>
                <c:pt idx="431" formatCode="0.00E+00">
                  <c:v>6.9838797851578094E-2</c:v>
                </c:pt>
                <c:pt idx="432" formatCode="0.00E+00">
                  <c:v>6.7215007863244705E-2</c:v>
                </c:pt>
                <c:pt idx="433" formatCode="0.00E+00">
                  <c:v>6.4601854188727603E-2</c:v>
                </c:pt>
                <c:pt idx="434" formatCode="0.00E+00">
                  <c:v>6.19992052049817E-2</c:v>
                </c:pt>
                <c:pt idx="435" formatCode="0.00E+00">
                  <c:v>5.9406931266627203E-2</c:v>
                </c:pt>
                <c:pt idx="436" formatCode="0.00E+00">
                  <c:v>5.6824904681915797E-2</c:v>
                </c:pt>
                <c:pt idx="437" formatCode="0.00E+00">
                  <c:v>5.4252999688082802E-2</c:v>
                </c:pt>
                <c:pt idx="438" formatCode="0.00E+00">
                  <c:v>5.1691092426182798E-2</c:v>
                </c:pt>
                <c:pt idx="439" formatCode="0.00E+00">
                  <c:v>4.9139060915498502E-2</c:v>
                </c:pt>
                <c:pt idx="440" formatCode="0.00E+00">
                  <c:v>4.6596785027601201E-2</c:v>
                </c:pt>
                <c:pt idx="441" formatCode="0.00E+00">
                  <c:v>4.4064146460139099E-2</c:v>
                </c:pt>
                <c:pt idx="442" formatCode="0.00E+00">
                  <c:v>4.15410287104203E-2</c:v>
                </c:pt>
                <c:pt idx="443" formatCode="0.00E+00">
                  <c:v>3.9027317048849097E-2</c:v>
                </c:pt>
                <c:pt idx="444" formatCode="0.00E+00">
                  <c:v>3.6522898492276697E-2</c:v>
                </c:pt>
                <c:pt idx="445" formatCode="0.00E+00">
                  <c:v>3.4027661777311202E-2</c:v>
                </c:pt>
                <c:pt idx="446" formatCode="0.00E+00">
                  <c:v>3.1541497333635801E-2</c:v>
                </c:pt>
                <c:pt idx="447" formatCode="0.00E+00">
                  <c:v>2.9064297257376099E-2</c:v>
                </c:pt>
                <c:pt idx="448" formatCode="0.00E+00">
                  <c:v>2.6595955284553299E-2</c:v>
                </c:pt>
                <c:pt idx="449" formatCode="0.00E+00">
                  <c:v>2.41363667646586E-2</c:v>
                </c:pt>
                <c:pt idx="450" formatCode="0.00E+00">
                  <c:v>2.1685428634376301E-2</c:v>
                </c:pt>
                <c:pt idx="451" formatCode="0.00E+00">
                  <c:v>1.92430393914854E-2</c:v>
                </c:pt>
                <c:pt idx="452" formatCode="0.00E+00">
                  <c:v>1.68090990689637E-2</c:v>
                </c:pt>
                <c:pt idx="453" formatCode="0.00E+00">
                  <c:v>1.43835092093141E-2</c:v>
                </c:pt>
                <c:pt idx="454" formatCode="0.00E+00">
                  <c:v>1.1966172839135401E-2</c:v>
                </c:pt>
                <c:pt idx="455" formatCode="0.00E+00">
                  <c:v>9.5569944439510002E-3</c:v>
                </c:pt>
                <c:pt idx="456" formatCode="0.00E+00">
                  <c:v>7.1558799433131303E-3</c:v>
                </c:pt>
                <c:pt idx="457" formatCode="0.00E+00">
                  <c:v>4.7627366661969397E-3</c:v>
                </c:pt>
                <c:pt idx="458" formatCode="0.00E+00">
                  <c:v>2.3774733266836E-3</c:v>
                </c:pt>
              </c:numCache>
            </c:numRef>
          </c:xVal>
          <c:yVal>
            <c:numRef>
              <c:f>Sheet1!$E$542:$E$1000</c:f>
              <c:numCache>
                <c:formatCode>General</c:formatCode>
                <c:ptCount val="459"/>
                <c:pt idx="0">
                  <c:v>1059</c:v>
                </c:pt>
                <c:pt idx="1">
                  <c:v>1058</c:v>
                </c:pt>
                <c:pt idx="2">
                  <c:v>1057</c:v>
                </c:pt>
                <c:pt idx="3">
                  <c:v>1056</c:v>
                </c:pt>
                <c:pt idx="4">
                  <c:v>1055</c:v>
                </c:pt>
                <c:pt idx="5">
                  <c:v>1054</c:v>
                </c:pt>
                <c:pt idx="6">
                  <c:v>1053</c:v>
                </c:pt>
                <c:pt idx="7">
                  <c:v>1052</c:v>
                </c:pt>
                <c:pt idx="8">
                  <c:v>1051</c:v>
                </c:pt>
                <c:pt idx="9">
                  <c:v>1050</c:v>
                </c:pt>
                <c:pt idx="10">
                  <c:v>1049</c:v>
                </c:pt>
                <c:pt idx="11">
                  <c:v>1048</c:v>
                </c:pt>
                <c:pt idx="12">
                  <c:v>1047</c:v>
                </c:pt>
                <c:pt idx="13">
                  <c:v>1046</c:v>
                </c:pt>
                <c:pt idx="14">
                  <c:v>1045</c:v>
                </c:pt>
                <c:pt idx="15">
                  <c:v>1044</c:v>
                </c:pt>
                <c:pt idx="16">
                  <c:v>1043</c:v>
                </c:pt>
                <c:pt idx="17">
                  <c:v>1042</c:v>
                </c:pt>
                <c:pt idx="18">
                  <c:v>1041</c:v>
                </c:pt>
                <c:pt idx="19">
                  <c:v>1040</c:v>
                </c:pt>
                <c:pt idx="20">
                  <c:v>1039</c:v>
                </c:pt>
                <c:pt idx="21">
                  <c:v>1038</c:v>
                </c:pt>
                <c:pt idx="22">
                  <c:v>1037</c:v>
                </c:pt>
                <c:pt idx="23">
                  <c:v>1036</c:v>
                </c:pt>
                <c:pt idx="24">
                  <c:v>1035</c:v>
                </c:pt>
                <c:pt idx="25">
                  <c:v>1034</c:v>
                </c:pt>
                <c:pt idx="26">
                  <c:v>1033</c:v>
                </c:pt>
                <c:pt idx="27">
                  <c:v>1032</c:v>
                </c:pt>
                <c:pt idx="28">
                  <c:v>1031</c:v>
                </c:pt>
                <c:pt idx="29">
                  <c:v>1030</c:v>
                </c:pt>
                <c:pt idx="30">
                  <c:v>1029</c:v>
                </c:pt>
                <c:pt idx="31">
                  <c:v>1028</c:v>
                </c:pt>
                <c:pt idx="32">
                  <c:v>1027</c:v>
                </c:pt>
                <c:pt idx="33">
                  <c:v>1026</c:v>
                </c:pt>
                <c:pt idx="34">
                  <c:v>1025</c:v>
                </c:pt>
                <c:pt idx="35">
                  <c:v>1024</c:v>
                </c:pt>
                <c:pt idx="36">
                  <c:v>1023</c:v>
                </c:pt>
                <c:pt idx="37">
                  <c:v>1022</c:v>
                </c:pt>
                <c:pt idx="38">
                  <c:v>1021</c:v>
                </c:pt>
                <c:pt idx="39">
                  <c:v>1020</c:v>
                </c:pt>
                <c:pt idx="40">
                  <c:v>1019</c:v>
                </c:pt>
                <c:pt idx="41">
                  <c:v>1018</c:v>
                </c:pt>
                <c:pt idx="42">
                  <c:v>1017</c:v>
                </c:pt>
                <c:pt idx="43">
                  <c:v>1016</c:v>
                </c:pt>
                <c:pt idx="44">
                  <c:v>1015</c:v>
                </c:pt>
                <c:pt idx="45">
                  <c:v>1014</c:v>
                </c:pt>
                <c:pt idx="46">
                  <c:v>1013</c:v>
                </c:pt>
                <c:pt idx="47">
                  <c:v>1012</c:v>
                </c:pt>
                <c:pt idx="48">
                  <c:v>1011</c:v>
                </c:pt>
                <c:pt idx="49">
                  <c:v>1010</c:v>
                </c:pt>
                <c:pt idx="50">
                  <c:v>1009</c:v>
                </c:pt>
                <c:pt idx="51">
                  <c:v>1008</c:v>
                </c:pt>
                <c:pt idx="52">
                  <c:v>1007</c:v>
                </c:pt>
                <c:pt idx="53">
                  <c:v>1006</c:v>
                </c:pt>
                <c:pt idx="54">
                  <c:v>1005</c:v>
                </c:pt>
                <c:pt idx="55">
                  <c:v>1004</c:v>
                </c:pt>
                <c:pt idx="56">
                  <c:v>1003</c:v>
                </c:pt>
                <c:pt idx="57">
                  <c:v>1002</c:v>
                </c:pt>
                <c:pt idx="58">
                  <c:v>1001</c:v>
                </c:pt>
                <c:pt idx="59">
                  <c:v>1000</c:v>
                </c:pt>
                <c:pt idx="60">
                  <c:v>999</c:v>
                </c:pt>
                <c:pt idx="61">
                  <c:v>998</c:v>
                </c:pt>
                <c:pt idx="62">
                  <c:v>997</c:v>
                </c:pt>
                <c:pt idx="63">
                  <c:v>996</c:v>
                </c:pt>
                <c:pt idx="64">
                  <c:v>995</c:v>
                </c:pt>
                <c:pt idx="65">
                  <c:v>994</c:v>
                </c:pt>
                <c:pt idx="66">
                  <c:v>993</c:v>
                </c:pt>
                <c:pt idx="67">
                  <c:v>992</c:v>
                </c:pt>
                <c:pt idx="68">
                  <c:v>991</c:v>
                </c:pt>
                <c:pt idx="69">
                  <c:v>990</c:v>
                </c:pt>
                <c:pt idx="70">
                  <c:v>989</c:v>
                </c:pt>
                <c:pt idx="71">
                  <c:v>988</c:v>
                </c:pt>
                <c:pt idx="72">
                  <c:v>987</c:v>
                </c:pt>
                <c:pt idx="73">
                  <c:v>986</c:v>
                </c:pt>
                <c:pt idx="74">
                  <c:v>985</c:v>
                </c:pt>
                <c:pt idx="75">
                  <c:v>984</c:v>
                </c:pt>
                <c:pt idx="76">
                  <c:v>983</c:v>
                </c:pt>
                <c:pt idx="77">
                  <c:v>982</c:v>
                </c:pt>
                <c:pt idx="78">
                  <c:v>981</c:v>
                </c:pt>
                <c:pt idx="79">
                  <c:v>980</c:v>
                </c:pt>
                <c:pt idx="80">
                  <c:v>979</c:v>
                </c:pt>
                <c:pt idx="81">
                  <c:v>978</c:v>
                </c:pt>
                <c:pt idx="82">
                  <c:v>977</c:v>
                </c:pt>
                <c:pt idx="83">
                  <c:v>976</c:v>
                </c:pt>
                <c:pt idx="84">
                  <c:v>975</c:v>
                </c:pt>
                <c:pt idx="85">
                  <c:v>974</c:v>
                </c:pt>
                <c:pt idx="86">
                  <c:v>973</c:v>
                </c:pt>
                <c:pt idx="87">
                  <c:v>972</c:v>
                </c:pt>
                <c:pt idx="88">
                  <c:v>971</c:v>
                </c:pt>
                <c:pt idx="89">
                  <c:v>970</c:v>
                </c:pt>
                <c:pt idx="90">
                  <c:v>969</c:v>
                </c:pt>
                <c:pt idx="91">
                  <c:v>968</c:v>
                </c:pt>
                <c:pt idx="92">
                  <c:v>967</c:v>
                </c:pt>
                <c:pt idx="93">
                  <c:v>966</c:v>
                </c:pt>
                <c:pt idx="94">
                  <c:v>965</c:v>
                </c:pt>
                <c:pt idx="95">
                  <c:v>964</c:v>
                </c:pt>
                <c:pt idx="96">
                  <c:v>963</c:v>
                </c:pt>
                <c:pt idx="97">
                  <c:v>962</c:v>
                </c:pt>
                <c:pt idx="98">
                  <c:v>961</c:v>
                </c:pt>
                <c:pt idx="99">
                  <c:v>960</c:v>
                </c:pt>
                <c:pt idx="100">
                  <c:v>959</c:v>
                </c:pt>
                <c:pt idx="101">
                  <c:v>958</c:v>
                </c:pt>
                <c:pt idx="102">
                  <c:v>957</c:v>
                </c:pt>
                <c:pt idx="103">
                  <c:v>956</c:v>
                </c:pt>
                <c:pt idx="104">
                  <c:v>955</c:v>
                </c:pt>
                <c:pt idx="105">
                  <c:v>954</c:v>
                </c:pt>
                <c:pt idx="106">
                  <c:v>953</c:v>
                </c:pt>
                <c:pt idx="107">
                  <c:v>952</c:v>
                </c:pt>
                <c:pt idx="108">
                  <c:v>951</c:v>
                </c:pt>
                <c:pt idx="109">
                  <c:v>950</c:v>
                </c:pt>
                <c:pt idx="110">
                  <c:v>949</c:v>
                </c:pt>
                <c:pt idx="111">
                  <c:v>948</c:v>
                </c:pt>
                <c:pt idx="112">
                  <c:v>947</c:v>
                </c:pt>
                <c:pt idx="113">
                  <c:v>946</c:v>
                </c:pt>
                <c:pt idx="114">
                  <c:v>945</c:v>
                </c:pt>
                <c:pt idx="115">
                  <c:v>944</c:v>
                </c:pt>
                <c:pt idx="116">
                  <c:v>943</c:v>
                </c:pt>
                <c:pt idx="117">
                  <c:v>942</c:v>
                </c:pt>
                <c:pt idx="118">
                  <c:v>941</c:v>
                </c:pt>
                <c:pt idx="119">
                  <c:v>940</c:v>
                </c:pt>
                <c:pt idx="120">
                  <c:v>939</c:v>
                </c:pt>
                <c:pt idx="121">
                  <c:v>938</c:v>
                </c:pt>
                <c:pt idx="122">
                  <c:v>937</c:v>
                </c:pt>
                <c:pt idx="123">
                  <c:v>936</c:v>
                </c:pt>
                <c:pt idx="124">
                  <c:v>935</c:v>
                </c:pt>
                <c:pt idx="125">
                  <c:v>934</c:v>
                </c:pt>
                <c:pt idx="126">
                  <c:v>933</c:v>
                </c:pt>
                <c:pt idx="127">
                  <c:v>932</c:v>
                </c:pt>
                <c:pt idx="128">
                  <c:v>931</c:v>
                </c:pt>
                <c:pt idx="129">
                  <c:v>930</c:v>
                </c:pt>
                <c:pt idx="130">
                  <c:v>929</c:v>
                </c:pt>
                <c:pt idx="131">
                  <c:v>928</c:v>
                </c:pt>
                <c:pt idx="132">
                  <c:v>927</c:v>
                </c:pt>
                <c:pt idx="133">
                  <c:v>926</c:v>
                </c:pt>
                <c:pt idx="134">
                  <c:v>925</c:v>
                </c:pt>
                <c:pt idx="135">
                  <c:v>924</c:v>
                </c:pt>
                <c:pt idx="136">
                  <c:v>923</c:v>
                </c:pt>
                <c:pt idx="137">
                  <c:v>922</c:v>
                </c:pt>
                <c:pt idx="138">
                  <c:v>921</c:v>
                </c:pt>
                <c:pt idx="139">
                  <c:v>920</c:v>
                </c:pt>
                <c:pt idx="140">
                  <c:v>919</c:v>
                </c:pt>
                <c:pt idx="141">
                  <c:v>918</c:v>
                </c:pt>
                <c:pt idx="142">
                  <c:v>917</c:v>
                </c:pt>
                <c:pt idx="143">
                  <c:v>916</c:v>
                </c:pt>
                <c:pt idx="144">
                  <c:v>915</c:v>
                </c:pt>
                <c:pt idx="145">
                  <c:v>914</c:v>
                </c:pt>
                <c:pt idx="146">
                  <c:v>913</c:v>
                </c:pt>
                <c:pt idx="147">
                  <c:v>912</c:v>
                </c:pt>
                <c:pt idx="148">
                  <c:v>911</c:v>
                </c:pt>
                <c:pt idx="149">
                  <c:v>910</c:v>
                </c:pt>
                <c:pt idx="150">
                  <c:v>909</c:v>
                </c:pt>
                <c:pt idx="151">
                  <c:v>908</c:v>
                </c:pt>
                <c:pt idx="152">
                  <c:v>907</c:v>
                </c:pt>
                <c:pt idx="153">
                  <c:v>906</c:v>
                </c:pt>
                <c:pt idx="154">
                  <c:v>905</c:v>
                </c:pt>
                <c:pt idx="155">
                  <c:v>904</c:v>
                </c:pt>
                <c:pt idx="156">
                  <c:v>903</c:v>
                </c:pt>
                <c:pt idx="157">
                  <c:v>902</c:v>
                </c:pt>
                <c:pt idx="158">
                  <c:v>901</c:v>
                </c:pt>
                <c:pt idx="159">
                  <c:v>900</c:v>
                </c:pt>
                <c:pt idx="160">
                  <c:v>899</c:v>
                </c:pt>
                <c:pt idx="161">
                  <c:v>898</c:v>
                </c:pt>
                <c:pt idx="162">
                  <c:v>897</c:v>
                </c:pt>
                <c:pt idx="163">
                  <c:v>896</c:v>
                </c:pt>
                <c:pt idx="164">
                  <c:v>895</c:v>
                </c:pt>
                <c:pt idx="165">
                  <c:v>894</c:v>
                </c:pt>
                <c:pt idx="166">
                  <c:v>893</c:v>
                </c:pt>
                <c:pt idx="167">
                  <c:v>892</c:v>
                </c:pt>
                <c:pt idx="168">
                  <c:v>891</c:v>
                </c:pt>
                <c:pt idx="169">
                  <c:v>890</c:v>
                </c:pt>
                <c:pt idx="170">
                  <c:v>889</c:v>
                </c:pt>
                <c:pt idx="171">
                  <c:v>888</c:v>
                </c:pt>
                <c:pt idx="172">
                  <c:v>887</c:v>
                </c:pt>
                <c:pt idx="173">
                  <c:v>886</c:v>
                </c:pt>
                <c:pt idx="174">
                  <c:v>885</c:v>
                </c:pt>
                <c:pt idx="175">
                  <c:v>884</c:v>
                </c:pt>
                <c:pt idx="176">
                  <c:v>883</c:v>
                </c:pt>
                <c:pt idx="177">
                  <c:v>882</c:v>
                </c:pt>
                <c:pt idx="178">
                  <c:v>881</c:v>
                </c:pt>
                <c:pt idx="179">
                  <c:v>880</c:v>
                </c:pt>
                <c:pt idx="180">
                  <c:v>879</c:v>
                </c:pt>
                <c:pt idx="181">
                  <c:v>878</c:v>
                </c:pt>
                <c:pt idx="182">
                  <c:v>877</c:v>
                </c:pt>
                <c:pt idx="183">
                  <c:v>876</c:v>
                </c:pt>
                <c:pt idx="184">
                  <c:v>875</c:v>
                </c:pt>
                <c:pt idx="185">
                  <c:v>874</c:v>
                </c:pt>
                <c:pt idx="186">
                  <c:v>873</c:v>
                </c:pt>
                <c:pt idx="187">
                  <c:v>872</c:v>
                </c:pt>
                <c:pt idx="188">
                  <c:v>871</c:v>
                </c:pt>
                <c:pt idx="189">
                  <c:v>870</c:v>
                </c:pt>
                <c:pt idx="190">
                  <c:v>869</c:v>
                </c:pt>
                <c:pt idx="191">
                  <c:v>868</c:v>
                </c:pt>
                <c:pt idx="192">
                  <c:v>867</c:v>
                </c:pt>
                <c:pt idx="193">
                  <c:v>866</c:v>
                </c:pt>
                <c:pt idx="194">
                  <c:v>865</c:v>
                </c:pt>
                <c:pt idx="195">
                  <c:v>864</c:v>
                </c:pt>
                <c:pt idx="196">
                  <c:v>863</c:v>
                </c:pt>
                <c:pt idx="197">
                  <c:v>862</c:v>
                </c:pt>
                <c:pt idx="198">
                  <c:v>861</c:v>
                </c:pt>
                <c:pt idx="199">
                  <c:v>860</c:v>
                </c:pt>
                <c:pt idx="200">
                  <c:v>859</c:v>
                </c:pt>
                <c:pt idx="201">
                  <c:v>858</c:v>
                </c:pt>
                <c:pt idx="202">
                  <c:v>857</c:v>
                </c:pt>
                <c:pt idx="203">
                  <c:v>856</c:v>
                </c:pt>
                <c:pt idx="204">
                  <c:v>855</c:v>
                </c:pt>
                <c:pt idx="205">
                  <c:v>854</c:v>
                </c:pt>
                <c:pt idx="206">
                  <c:v>853</c:v>
                </c:pt>
                <c:pt idx="207">
                  <c:v>852</c:v>
                </c:pt>
                <c:pt idx="208">
                  <c:v>851</c:v>
                </c:pt>
                <c:pt idx="209">
                  <c:v>850</c:v>
                </c:pt>
                <c:pt idx="210">
                  <c:v>849</c:v>
                </c:pt>
                <c:pt idx="211">
                  <c:v>848</c:v>
                </c:pt>
                <c:pt idx="212">
                  <c:v>847</c:v>
                </c:pt>
                <c:pt idx="213">
                  <c:v>846</c:v>
                </c:pt>
                <c:pt idx="214">
                  <c:v>845</c:v>
                </c:pt>
                <c:pt idx="215">
                  <c:v>844</c:v>
                </c:pt>
                <c:pt idx="216">
                  <c:v>843</c:v>
                </c:pt>
                <c:pt idx="217">
                  <c:v>842</c:v>
                </c:pt>
                <c:pt idx="218">
                  <c:v>841</c:v>
                </c:pt>
                <c:pt idx="219">
                  <c:v>840</c:v>
                </c:pt>
                <c:pt idx="220">
                  <c:v>839</c:v>
                </c:pt>
                <c:pt idx="221">
                  <c:v>838</c:v>
                </c:pt>
                <c:pt idx="222">
                  <c:v>837</c:v>
                </c:pt>
                <c:pt idx="223">
                  <c:v>836</c:v>
                </c:pt>
                <c:pt idx="224">
                  <c:v>835</c:v>
                </c:pt>
                <c:pt idx="225">
                  <c:v>834</c:v>
                </c:pt>
                <c:pt idx="226">
                  <c:v>833</c:v>
                </c:pt>
                <c:pt idx="227">
                  <c:v>832</c:v>
                </c:pt>
                <c:pt idx="228">
                  <c:v>831</c:v>
                </c:pt>
                <c:pt idx="229">
                  <c:v>830</c:v>
                </c:pt>
                <c:pt idx="230">
                  <c:v>829</c:v>
                </c:pt>
                <c:pt idx="231">
                  <c:v>828</c:v>
                </c:pt>
                <c:pt idx="232">
                  <c:v>827</c:v>
                </c:pt>
                <c:pt idx="233">
                  <c:v>826</c:v>
                </c:pt>
                <c:pt idx="234">
                  <c:v>825</c:v>
                </c:pt>
                <c:pt idx="235">
                  <c:v>824</c:v>
                </c:pt>
                <c:pt idx="236">
                  <c:v>823</c:v>
                </c:pt>
                <c:pt idx="237">
                  <c:v>822</c:v>
                </c:pt>
                <c:pt idx="238">
                  <c:v>821</c:v>
                </c:pt>
                <c:pt idx="239">
                  <c:v>820</c:v>
                </c:pt>
                <c:pt idx="240">
                  <c:v>819</c:v>
                </c:pt>
                <c:pt idx="241">
                  <c:v>818</c:v>
                </c:pt>
                <c:pt idx="242">
                  <c:v>817</c:v>
                </c:pt>
                <c:pt idx="243">
                  <c:v>816</c:v>
                </c:pt>
                <c:pt idx="244">
                  <c:v>815</c:v>
                </c:pt>
                <c:pt idx="245">
                  <c:v>814</c:v>
                </c:pt>
                <c:pt idx="246">
                  <c:v>813</c:v>
                </c:pt>
                <c:pt idx="247">
                  <c:v>812</c:v>
                </c:pt>
                <c:pt idx="248">
                  <c:v>811</c:v>
                </c:pt>
                <c:pt idx="249">
                  <c:v>810</c:v>
                </c:pt>
                <c:pt idx="250">
                  <c:v>809</c:v>
                </c:pt>
                <c:pt idx="251">
                  <c:v>808</c:v>
                </c:pt>
                <c:pt idx="252">
                  <c:v>807</c:v>
                </c:pt>
                <c:pt idx="253">
                  <c:v>806</c:v>
                </c:pt>
                <c:pt idx="254">
                  <c:v>805</c:v>
                </c:pt>
                <c:pt idx="255">
                  <c:v>804</c:v>
                </c:pt>
                <c:pt idx="256">
                  <c:v>803</c:v>
                </c:pt>
                <c:pt idx="257">
                  <c:v>802</c:v>
                </c:pt>
                <c:pt idx="258">
                  <c:v>801</c:v>
                </c:pt>
                <c:pt idx="259">
                  <c:v>800</c:v>
                </c:pt>
                <c:pt idx="260">
                  <c:v>799</c:v>
                </c:pt>
                <c:pt idx="261">
                  <c:v>798</c:v>
                </c:pt>
                <c:pt idx="262">
                  <c:v>797</c:v>
                </c:pt>
                <c:pt idx="263">
                  <c:v>796</c:v>
                </c:pt>
                <c:pt idx="264">
                  <c:v>795</c:v>
                </c:pt>
                <c:pt idx="265">
                  <c:v>794</c:v>
                </c:pt>
                <c:pt idx="266">
                  <c:v>793</c:v>
                </c:pt>
                <c:pt idx="267">
                  <c:v>792</c:v>
                </c:pt>
                <c:pt idx="268">
                  <c:v>791</c:v>
                </c:pt>
                <c:pt idx="269">
                  <c:v>790</c:v>
                </c:pt>
                <c:pt idx="270">
                  <c:v>789</c:v>
                </c:pt>
                <c:pt idx="271">
                  <c:v>788</c:v>
                </c:pt>
                <c:pt idx="272">
                  <c:v>787</c:v>
                </c:pt>
                <c:pt idx="273">
                  <c:v>786</c:v>
                </c:pt>
                <c:pt idx="274">
                  <c:v>785</c:v>
                </c:pt>
                <c:pt idx="275">
                  <c:v>784</c:v>
                </c:pt>
                <c:pt idx="276">
                  <c:v>783</c:v>
                </c:pt>
                <c:pt idx="277">
                  <c:v>782</c:v>
                </c:pt>
                <c:pt idx="278">
                  <c:v>781</c:v>
                </c:pt>
                <c:pt idx="279">
                  <c:v>780</c:v>
                </c:pt>
                <c:pt idx="280">
                  <c:v>779</c:v>
                </c:pt>
                <c:pt idx="281">
                  <c:v>778</c:v>
                </c:pt>
                <c:pt idx="282">
                  <c:v>777</c:v>
                </c:pt>
                <c:pt idx="283">
                  <c:v>776</c:v>
                </c:pt>
                <c:pt idx="284">
                  <c:v>775</c:v>
                </c:pt>
                <c:pt idx="285">
                  <c:v>774</c:v>
                </c:pt>
                <c:pt idx="286">
                  <c:v>773</c:v>
                </c:pt>
                <c:pt idx="287">
                  <c:v>772</c:v>
                </c:pt>
                <c:pt idx="288">
                  <c:v>771</c:v>
                </c:pt>
                <c:pt idx="289">
                  <c:v>770</c:v>
                </c:pt>
                <c:pt idx="290">
                  <c:v>769</c:v>
                </c:pt>
                <c:pt idx="291">
                  <c:v>768</c:v>
                </c:pt>
                <c:pt idx="292">
                  <c:v>767</c:v>
                </c:pt>
                <c:pt idx="293">
                  <c:v>766</c:v>
                </c:pt>
                <c:pt idx="294">
                  <c:v>765</c:v>
                </c:pt>
                <c:pt idx="295">
                  <c:v>764</c:v>
                </c:pt>
                <c:pt idx="296">
                  <c:v>763</c:v>
                </c:pt>
                <c:pt idx="297">
                  <c:v>762</c:v>
                </c:pt>
                <c:pt idx="298">
                  <c:v>761</c:v>
                </c:pt>
                <c:pt idx="299">
                  <c:v>760</c:v>
                </c:pt>
                <c:pt idx="300">
                  <c:v>759</c:v>
                </c:pt>
                <c:pt idx="301">
                  <c:v>758</c:v>
                </c:pt>
                <c:pt idx="302">
                  <c:v>757</c:v>
                </c:pt>
                <c:pt idx="303">
                  <c:v>756</c:v>
                </c:pt>
                <c:pt idx="304">
                  <c:v>755</c:v>
                </c:pt>
                <c:pt idx="305">
                  <c:v>754</c:v>
                </c:pt>
                <c:pt idx="306">
                  <c:v>753</c:v>
                </c:pt>
                <c:pt idx="307">
                  <c:v>752</c:v>
                </c:pt>
                <c:pt idx="308">
                  <c:v>751</c:v>
                </c:pt>
                <c:pt idx="309">
                  <c:v>750</c:v>
                </c:pt>
                <c:pt idx="310">
                  <c:v>749</c:v>
                </c:pt>
                <c:pt idx="311">
                  <c:v>748</c:v>
                </c:pt>
                <c:pt idx="312">
                  <c:v>747</c:v>
                </c:pt>
                <c:pt idx="313">
                  <c:v>746</c:v>
                </c:pt>
                <c:pt idx="314">
                  <c:v>745</c:v>
                </c:pt>
                <c:pt idx="315">
                  <c:v>744</c:v>
                </c:pt>
                <c:pt idx="316">
                  <c:v>743</c:v>
                </c:pt>
                <c:pt idx="317">
                  <c:v>742</c:v>
                </c:pt>
                <c:pt idx="318">
                  <c:v>741</c:v>
                </c:pt>
                <c:pt idx="319">
                  <c:v>740</c:v>
                </c:pt>
                <c:pt idx="320">
                  <c:v>739</c:v>
                </c:pt>
                <c:pt idx="321">
                  <c:v>738</c:v>
                </c:pt>
                <c:pt idx="322">
                  <c:v>737</c:v>
                </c:pt>
                <c:pt idx="323">
                  <c:v>736</c:v>
                </c:pt>
                <c:pt idx="324">
                  <c:v>735</c:v>
                </c:pt>
                <c:pt idx="325">
                  <c:v>734</c:v>
                </c:pt>
                <c:pt idx="326">
                  <c:v>733</c:v>
                </c:pt>
                <c:pt idx="327">
                  <c:v>732</c:v>
                </c:pt>
                <c:pt idx="328">
                  <c:v>731</c:v>
                </c:pt>
                <c:pt idx="329">
                  <c:v>730</c:v>
                </c:pt>
                <c:pt idx="330">
                  <c:v>729</c:v>
                </c:pt>
                <c:pt idx="331">
                  <c:v>728</c:v>
                </c:pt>
                <c:pt idx="332">
                  <c:v>727</c:v>
                </c:pt>
                <c:pt idx="333">
                  <c:v>726</c:v>
                </c:pt>
                <c:pt idx="334">
                  <c:v>725</c:v>
                </c:pt>
                <c:pt idx="335">
                  <c:v>724</c:v>
                </c:pt>
                <c:pt idx="336">
                  <c:v>723</c:v>
                </c:pt>
                <c:pt idx="337">
                  <c:v>722</c:v>
                </c:pt>
                <c:pt idx="338">
                  <c:v>721</c:v>
                </c:pt>
                <c:pt idx="339">
                  <c:v>720</c:v>
                </c:pt>
                <c:pt idx="340">
                  <c:v>719</c:v>
                </c:pt>
                <c:pt idx="341">
                  <c:v>718</c:v>
                </c:pt>
                <c:pt idx="342">
                  <c:v>717</c:v>
                </c:pt>
                <c:pt idx="343">
                  <c:v>716</c:v>
                </c:pt>
                <c:pt idx="344">
                  <c:v>715</c:v>
                </c:pt>
                <c:pt idx="345">
                  <c:v>714</c:v>
                </c:pt>
                <c:pt idx="346">
                  <c:v>713</c:v>
                </c:pt>
                <c:pt idx="347">
                  <c:v>712</c:v>
                </c:pt>
                <c:pt idx="348">
                  <c:v>711</c:v>
                </c:pt>
                <c:pt idx="349">
                  <c:v>710</c:v>
                </c:pt>
                <c:pt idx="350">
                  <c:v>709</c:v>
                </c:pt>
                <c:pt idx="351">
                  <c:v>708</c:v>
                </c:pt>
                <c:pt idx="352">
                  <c:v>707</c:v>
                </c:pt>
                <c:pt idx="353">
                  <c:v>706</c:v>
                </c:pt>
                <c:pt idx="354">
                  <c:v>705</c:v>
                </c:pt>
                <c:pt idx="355">
                  <c:v>704</c:v>
                </c:pt>
                <c:pt idx="356">
                  <c:v>703</c:v>
                </c:pt>
                <c:pt idx="357">
                  <c:v>702</c:v>
                </c:pt>
                <c:pt idx="358">
                  <c:v>701</c:v>
                </c:pt>
                <c:pt idx="359">
                  <c:v>700</c:v>
                </c:pt>
                <c:pt idx="360">
                  <c:v>699</c:v>
                </c:pt>
                <c:pt idx="361">
                  <c:v>698</c:v>
                </c:pt>
                <c:pt idx="362">
                  <c:v>697</c:v>
                </c:pt>
                <c:pt idx="363">
                  <c:v>696</c:v>
                </c:pt>
                <c:pt idx="364">
                  <c:v>695</c:v>
                </c:pt>
                <c:pt idx="365">
                  <c:v>694</c:v>
                </c:pt>
                <c:pt idx="366">
                  <c:v>693</c:v>
                </c:pt>
                <c:pt idx="367">
                  <c:v>692</c:v>
                </c:pt>
                <c:pt idx="368">
                  <c:v>691</c:v>
                </c:pt>
                <c:pt idx="369">
                  <c:v>690</c:v>
                </c:pt>
                <c:pt idx="370">
                  <c:v>689</c:v>
                </c:pt>
                <c:pt idx="371">
                  <c:v>688</c:v>
                </c:pt>
                <c:pt idx="372">
                  <c:v>687</c:v>
                </c:pt>
                <c:pt idx="373">
                  <c:v>686</c:v>
                </c:pt>
                <c:pt idx="374">
                  <c:v>685</c:v>
                </c:pt>
                <c:pt idx="375">
                  <c:v>684</c:v>
                </c:pt>
                <c:pt idx="376">
                  <c:v>683</c:v>
                </c:pt>
                <c:pt idx="377">
                  <c:v>682</c:v>
                </c:pt>
                <c:pt idx="378">
                  <c:v>681</c:v>
                </c:pt>
                <c:pt idx="379">
                  <c:v>680</c:v>
                </c:pt>
                <c:pt idx="380">
                  <c:v>679</c:v>
                </c:pt>
                <c:pt idx="381">
                  <c:v>678</c:v>
                </c:pt>
                <c:pt idx="382">
                  <c:v>677</c:v>
                </c:pt>
                <c:pt idx="383">
                  <c:v>676</c:v>
                </c:pt>
                <c:pt idx="384">
                  <c:v>675</c:v>
                </c:pt>
                <c:pt idx="385">
                  <c:v>674</c:v>
                </c:pt>
                <c:pt idx="386">
                  <c:v>673</c:v>
                </c:pt>
                <c:pt idx="387">
                  <c:v>672</c:v>
                </c:pt>
                <c:pt idx="388">
                  <c:v>671</c:v>
                </c:pt>
                <c:pt idx="389">
                  <c:v>670</c:v>
                </c:pt>
                <c:pt idx="390">
                  <c:v>669</c:v>
                </c:pt>
                <c:pt idx="391">
                  <c:v>668</c:v>
                </c:pt>
                <c:pt idx="392">
                  <c:v>667</c:v>
                </c:pt>
                <c:pt idx="393">
                  <c:v>666</c:v>
                </c:pt>
                <c:pt idx="394">
                  <c:v>665</c:v>
                </c:pt>
                <c:pt idx="395">
                  <c:v>664</c:v>
                </c:pt>
                <c:pt idx="396">
                  <c:v>663</c:v>
                </c:pt>
                <c:pt idx="397">
                  <c:v>662</c:v>
                </c:pt>
                <c:pt idx="398">
                  <c:v>661</c:v>
                </c:pt>
                <c:pt idx="399">
                  <c:v>660</c:v>
                </c:pt>
                <c:pt idx="400">
                  <c:v>659</c:v>
                </c:pt>
                <c:pt idx="401">
                  <c:v>658</c:v>
                </c:pt>
                <c:pt idx="402">
                  <c:v>657</c:v>
                </c:pt>
                <c:pt idx="403">
                  <c:v>656</c:v>
                </c:pt>
                <c:pt idx="404">
                  <c:v>655</c:v>
                </c:pt>
                <c:pt idx="405">
                  <c:v>654</c:v>
                </c:pt>
                <c:pt idx="406">
                  <c:v>653</c:v>
                </c:pt>
                <c:pt idx="407">
                  <c:v>652</c:v>
                </c:pt>
                <c:pt idx="408">
                  <c:v>651</c:v>
                </c:pt>
                <c:pt idx="409">
                  <c:v>650</c:v>
                </c:pt>
                <c:pt idx="410">
                  <c:v>649</c:v>
                </c:pt>
                <c:pt idx="411">
                  <c:v>648</c:v>
                </c:pt>
                <c:pt idx="412">
                  <c:v>647</c:v>
                </c:pt>
                <c:pt idx="413">
                  <c:v>646</c:v>
                </c:pt>
                <c:pt idx="414">
                  <c:v>645</c:v>
                </c:pt>
                <c:pt idx="415">
                  <c:v>644</c:v>
                </c:pt>
                <c:pt idx="416">
                  <c:v>643</c:v>
                </c:pt>
                <c:pt idx="417">
                  <c:v>642</c:v>
                </c:pt>
                <c:pt idx="418">
                  <c:v>641</c:v>
                </c:pt>
                <c:pt idx="419">
                  <c:v>640</c:v>
                </c:pt>
                <c:pt idx="420">
                  <c:v>639</c:v>
                </c:pt>
                <c:pt idx="421">
                  <c:v>638</c:v>
                </c:pt>
                <c:pt idx="422">
                  <c:v>637</c:v>
                </c:pt>
                <c:pt idx="423">
                  <c:v>636</c:v>
                </c:pt>
                <c:pt idx="424">
                  <c:v>635</c:v>
                </c:pt>
                <c:pt idx="425">
                  <c:v>634</c:v>
                </c:pt>
                <c:pt idx="426">
                  <c:v>633</c:v>
                </c:pt>
                <c:pt idx="427">
                  <c:v>632</c:v>
                </c:pt>
                <c:pt idx="428">
                  <c:v>631</c:v>
                </c:pt>
                <c:pt idx="429">
                  <c:v>630</c:v>
                </c:pt>
                <c:pt idx="430">
                  <c:v>629</c:v>
                </c:pt>
                <c:pt idx="431">
                  <c:v>628</c:v>
                </c:pt>
                <c:pt idx="432">
                  <c:v>627</c:v>
                </c:pt>
                <c:pt idx="433">
                  <c:v>626</c:v>
                </c:pt>
                <c:pt idx="434">
                  <c:v>625</c:v>
                </c:pt>
                <c:pt idx="435">
                  <c:v>624</c:v>
                </c:pt>
                <c:pt idx="436">
                  <c:v>623</c:v>
                </c:pt>
                <c:pt idx="437">
                  <c:v>622</c:v>
                </c:pt>
                <c:pt idx="438">
                  <c:v>621</c:v>
                </c:pt>
                <c:pt idx="439">
                  <c:v>620</c:v>
                </c:pt>
                <c:pt idx="440">
                  <c:v>619</c:v>
                </c:pt>
                <c:pt idx="441">
                  <c:v>618</c:v>
                </c:pt>
                <c:pt idx="442">
                  <c:v>617</c:v>
                </c:pt>
                <c:pt idx="443">
                  <c:v>616</c:v>
                </c:pt>
                <c:pt idx="444">
                  <c:v>615</c:v>
                </c:pt>
                <c:pt idx="445">
                  <c:v>614</c:v>
                </c:pt>
                <c:pt idx="446">
                  <c:v>613</c:v>
                </c:pt>
                <c:pt idx="447">
                  <c:v>612</c:v>
                </c:pt>
                <c:pt idx="448">
                  <c:v>611</c:v>
                </c:pt>
                <c:pt idx="449">
                  <c:v>610</c:v>
                </c:pt>
                <c:pt idx="450">
                  <c:v>609</c:v>
                </c:pt>
                <c:pt idx="451">
                  <c:v>608</c:v>
                </c:pt>
                <c:pt idx="452">
                  <c:v>607</c:v>
                </c:pt>
                <c:pt idx="453">
                  <c:v>606</c:v>
                </c:pt>
                <c:pt idx="454">
                  <c:v>605</c:v>
                </c:pt>
                <c:pt idx="455">
                  <c:v>604</c:v>
                </c:pt>
                <c:pt idx="456">
                  <c:v>603</c:v>
                </c:pt>
                <c:pt idx="457">
                  <c:v>602</c:v>
                </c:pt>
                <c:pt idx="458">
                  <c:v>601</c:v>
                </c:pt>
              </c:numCache>
            </c:numRef>
          </c:yVal>
          <c:smooth val="1"/>
        </c:ser>
        <c:ser>
          <c:idx val="4"/>
          <c:order val="4"/>
          <c:tx>
            <c:v>F at F/B</c:v>
          </c:tx>
          <c:marker>
            <c:symbol val="none"/>
          </c:marker>
          <c:xVal>
            <c:numRef>
              <c:f>Sheet1!$J$2:$J$1535</c:f>
              <c:numCache>
                <c:formatCode>General</c:formatCode>
                <c:ptCount val="1534"/>
                <c:pt idx="0">
                  <c:v>0.88605239704208505</c:v>
                </c:pt>
                <c:pt idx="1">
                  <c:v>0.88613226071718898</c:v>
                </c:pt>
                <c:pt idx="2">
                  <c:v>0.88621221433854203</c:v>
                </c:pt>
                <c:pt idx="3">
                  <c:v>0.88629225796112898</c:v>
                </c:pt>
                <c:pt idx="4">
                  <c:v>0.88637239163969295</c:v>
                </c:pt>
                <c:pt idx="5">
                  <c:v>0.88645261542873899</c:v>
                </c:pt>
                <c:pt idx="6">
                  <c:v>0.88653292938253203</c:v>
                </c:pt>
                <c:pt idx="7">
                  <c:v>0.88661333355509697</c:v>
                </c:pt>
                <c:pt idx="8">
                  <c:v>0.88669382800021401</c:v>
                </c:pt>
                <c:pt idx="9">
                  <c:v>0.886774412771419</c:v>
                </c:pt>
                <c:pt idx="10">
                  <c:v>0.88685508792200096</c:v>
                </c:pt>
                <c:pt idx="11">
                  <c:v>0.88693585350500304</c:v>
                </c:pt>
                <c:pt idx="12">
                  <c:v>0.88701670957321499</c:v>
                </c:pt>
                <c:pt idx="13">
                  <c:v>0.88709765617917702</c:v>
                </c:pt>
                <c:pt idx="14">
                  <c:v>0.88717869337517596</c:v>
                </c:pt>
                <c:pt idx="15">
                  <c:v>0.88725982121324198</c:v>
                </c:pt>
                <c:pt idx="16">
                  <c:v>0.88734103974515</c:v>
                </c:pt>
                <c:pt idx="17">
                  <c:v>0.88742234902241601</c:v>
                </c:pt>
                <c:pt idx="18">
                  <c:v>0.88750374909629604</c:v>
                </c:pt>
                <c:pt idx="19">
                  <c:v>0.88758524001778205</c:v>
                </c:pt>
                <c:pt idx="20">
                  <c:v>0.88766682183760404</c:v>
                </c:pt>
                <c:pt idx="21">
                  <c:v>0.88774849460622696</c:v>
                </c:pt>
                <c:pt idx="22">
                  <c:v>0.88783025837384599</c:v>
                </c:pt>
                <c:pt idx="23">
                  <c:v>0.88791211319038899</c:v>
                </c:pt>
                <c:pt idx="24">
                  <c:v>0.88799405910551199</c:v>
                </c:pt>
                <c:pt idx="25">
                  <c:v>0.88807609616859895</c:v>
                </c:pt>
                <c:pt idx="26">
                  <c:v>0.88815822442875902</c:v>
                </c:pt>
                <c:pt idx="27">
                  <c:v>0.88824044393482204</c:v>
                </c:pt>
                <c:pt idx="28">
                  <c:v>0.88832275473534505</c:v>
                </c:pt>
                <c:pt idx="29">
                  <c:v>0.888405156878601</c:v>
                </c:pt>
                <c:pt idx="30">
                  <c:v>0.88848765041258204</c:v>
                </c:pt>
                <c:pt idx="31">
                  <c:v>0.88857023538499602</c:v>
                </c:pt>
                <c:pt idx="32">
                  <c:v>0.888652911843266</c:v>
                </c:pt>
                <c:pt idx="33">
                  <c:v>0.88873567983452695</c:v>
                </c:pt>
                <c:pt idx="34">
                  <c:v>0.88881853940562605</c:v>
                </c:pt>
                <c:pt idx="35">
                  <c:v>0.88890149060311596</c:v>
                </c:pt>
                <c:pt idx="36">
                  <c:v>0.88898453347325901</c:v>
                </c:pt>
                <c:pt idx="37">
                  <c:v>0.88906766806202198</c:v>
                </c:pt>
                <c:pt idx="38">
                  <c:v>0.889150894415075</c:v>
                </c:pt>
                <c:pt idx="39">
                  <c:v>0.88923421257778801</c:v>
                </c:pt>
                <c:pt idx="40">
                  <c:v>0.88931762259523095</c:v>
                </c:pt>
                <c:pt idx="41">
                  <c:v>0.88940112451217201</c:v>
                </c:pt>
                <c:pt idx="42">
                  <c:v>0.88948471837307397</c:v>
                </c:pt>
                <c:pt idx="43">
                  <c:v>0.88956840422209404</c:v>
                </c:pt>
                <c:pt idx="44">
                  <c:v>0.88965218210307795</c:v>
                </c:pt>
                <c:pt idx="45">
                  <c:v>0.88973605205956496</c:v>
                </c:pt>
                <c:pt idx="46">
                  <c:v>0.88982001413478096</c:v>
                </c:pt>
                <c:pt idx="47">
                  <c:v>0.88990406837163605</c:v>
                </c:pt>
                <c:pt idx="48">
                  <c:v>0.88998821481272405</c:v>
                </c:pt>
                <c:pt idx="49">
                  <c:v>0.89007245350032405</c:v>
                </c:pt>
                <c:pt idx="50">
                  <c:v>0.89015678447639002</c:v>
                </c:pt>
                <c:pt idx="51">
                  <c:v>0.890241207782557</c:v>
                </c:pt>
                <c:pt idx="52">
                  <c:v>0.89032572346013505</c:v>
                </c:pt>
                <c:pt idx="53">
                  <c:v>0.89041033155010696</c:v>
                </c:pt>
                <c:pt idx="54">
                  <c:v>0.89049503209312797</c:v>
                </c:pt>
                <c:pt idx="55">
                  <c:v>0.89057982512952505</c:v>
                </c:pt>
                <c:pt idx="56">
                  <c:v>0.89066471069928999</c:v>
                </c:pt>
                <c:pt idx="57">
                  <c:v>0.89074968884207995</c:v>
                </c:pt>
                <c:pt idx="58">
                  <c:v>0.89083475959721903</c:v>
                </c:pt>
                <c:pt idx="59">
                  <c:v>0.89091992300369005</c:v>
                </c:pt>
                <c:pt idx="60">
                  <c:v>0.89100517910013599</c:v>
                </c:pt>
                <c:pt idx="61">
                  <c:v>0.89109052792485799</c:v>
                </c:pt>
                <c:pt idx="62">
                  <c:v>0.89117596951581202</c:v>
                </c:pt>
                <c:pt idx="63">
                  <c:v>0.89126150391060699</c:v>
                </c:pt>
                <c:pt idx="64">
                  <c:v>0.89134713114650399</c:v>
                </c:pt>
                <c:pt idx="65">
                  <c:v>0.89143285126041205</c:v>
                </c:pt>
                <c:pt idx="66">
                  <c:v>0.89151866428888804</c:v>
                </c:pt>
                <c:pt idx="67">
                  <c:v>0.891604570268133</c:v>
                </c:pt>
                <c:pt idx="68">
                  <c:v>0.89169056923399104</c:v>
                </c:pt>
                <c:pt idx="69">
                  <c:v>0.89177666122194799</c:v>
                </c:pt>
                <c:pt idx="70">
                  <c:v>0.89186284626712597</c:v>
                </c:pt>
                <c:pt idx="71">
                  <c:v>0.89194912440428498</c:v>
                </c:pt>
                <c:pt idx="72">
                  <c:v>0.89203549566781903</c:v>
                </c:pt>
                <c:pt idx="73">
                  <c:v>0.89212196009175404</c:v>
                </c:pt>
                <c:pt idx="74">
                  <c:v>0.89220851770974596</c:v>
                </c:pt>
                <c:pt idx="75">
                  <c:v>0.89229516855507696</c:v>
                </c:pt>
                <c:pt idx="76">
                  <c:v>0.89238191266065703</c:v>
                </c:pt>
                <c:pt idx="77">
                  <c:v>0.89246875005901805</c:v>
                </c:pt>
                <c:pt idx="78">
                  <c:v>0.89255568078231295</c:v>
                </c:pt>
                <c:pt idx="79">
                  <c:v>0.89264270486231501</c:v>
                </c:pt>
                <c:pt idx="80">
                  <c:v>0.89272982233041198</c:v>
                </c:pt>
                <c:pt idx="81">
                  <c:v>0.89281703321760697</c:v>
                </c:pt>
                <c:pt idx="82">
                  <c:v>0.89290433755451704</c:v>
                </c:pt>
                <c:pt idx="83">
                  <c:v>0.892991735371366</c:v>
                </c:pt>
                <c:pt idx="84">
                  <c:v>0.893079226697988</c:v>
                </c:pt>
                <c:pt idx="85">
                  <c:v>0.89316681156382205</c:v>
                </c:pt>
                <c:pt idx="86">
                  <c:v>0.89325448999791002</c:v>
                </c:pt>
                <c:pt idx="87">
                  <c:v>0.893342262028894</c:v>
                </c:pt>
                <c:pt idx="88">
                  <c:v>0.89343012768501695</c:v>
                </c:pt>
                <c:pt idx="89">
                  <c:v>0.89351808699411595</c:v>
                </c:pt>
                <c:pt idx="90">
                  <c:v>0.89360613998362304</c:v>
                </c:pt>
                <c:pt idx="91">
                  <c:v>0.89369428668056305</c:v>
                </c:pt>
                <c:pt idx="92">
                  <c:v>0.89378252711154804</c:v>
                </c:pt>
                <c:pt idx="93">
                  <c:v>0.89387086130278004</c:v>
                </c:pt>
                <c:pt idx="94">
                  <c:v>0.89395928928004298</c:v>
                </c:pt>
                <c:pt idx="95">
                  <c:v>0.89404781106870601</c:v>
                </c:pt>
                <c:pt idx="96">
                  <c:v>0.89413642669371596</c:v>
                </c:pt>
                <c:pt idx="97">
                  <c:v>0.89422513617959998</c:v>
                </c:pt>
                <c:pt idx="98" formatCode="0.00E+00">
                  <c:v>0.89431393955045901</c:v>
                </c:pt>
                <c:pt idx="99" formatCode="0.00E+00">
                  <c:v>0.89440283682996602</c:v>
                </c:pt>
                <c:pt idx="100" formatCode="0.00E+00">
                  <c:v>0.89449182804136795</c:v>
                </c:pt>
                <c:pt idx="101" formatCode="0.00E+00">
                  <c:v>0.89458091320747801</c:v>
                </c:pt>
                <c:pt idx="102" formatCode="0.00E+00">
                  <c:v>0.89467009235067496</c:v>
                </c:pt>
                <c:pt idx="103" formatCode="0.00E+00">
                  <c:v>0.89475936549290103</c:v>
                </c:pt>
                <c:pt idx="104" formatCode="0.00E+00">
                  <c:v>0.894848732655662</c:v>
                </c:pt>
                <c:pt idx="105" formatCode="0.00E+00">
                  <c:v>0.89493819386001905</c:v>
                </c:pt>
                <c:pt idx="106" formatCode="0.00E+00">
                  <c:v>0.895027749126592</c:v>
                </c:pt>
                <c:pt idx="107" formatCode="0.00E+00">
                  <c:v>0.89511739847555305</c:v>
                </c:pt>
                <c:pt idx="108" formatCode="0.00E+00">
                  <c:v>0.89520714192662798</c:v>
                </c:pt>
                <c:pt idx="109" formatCode="0.00E+00">
                  <c:v>0.89529697949908804</c:v>
                </c:pt>
                <c:pt idx="110" formatCode="0.00E+00">
                  <c:v>0.89538691121175495</c:v>
                </c:pt>
                <c:pt idx="111" formatCode="0.00E+00">
                  <c:v>0.89547693708299103</c:v>
                </c:pt>
                <c:pt idx="112" formatCode="0.00E+00">
                  <c:v>0.89556705713070295</c:v>
                </c:pt>
                <c:pt idx="113" formatCode="0.00E+00">
                  <c:v>0.89565727137233497</c:v>
                </c:pt>
                <c:pt idx="114" formatCode="0.00E+00">
                  <c:v>0.89574757982486797</c:v>
                </c:pt>
                <c:pt idx="115" formatCode="0.00E+00">
                  <c:v>0.89583798250481605</c:v>
                </c:pt>
                <c:pt idx="116" formatCode="0.00E+00">
                  <c:v>0.89592847942822895</c:v>
                </c:pt>
                <c:pt idx="117" formatCode="0.00E+00">
                  <c:v>0.89601907061067998</c:v>
                </c:pt>
                <c:pt idx="118" formatCode="0.00E+00">
                  <c:v>0.89610975606727294</c:v>
                </c:pt>
                <c:pt idx="119" formatCode="0.00E+00">
                  <c:v>0.89620053581263404</c:v>
                </c:pt>
                <c:pt idx="120" formatCode="0.00E+00">
                  <c:v>0.89629140986091105</c:v>
                </c:pt>
                <c:pt idx="121" formatCode="0.00E+00">
                  <c:v>0.89638237822577205</c:v>
                </c:pt>
                <c:pt idx="122" formatCode="0.00E+00">
                  <c:v>0.89647344092040004</c:v>
                </c:pt>
                <c:pt idx="123" formatCode="0.00E+00">
                  <c:v>0.89656459795749199</c:v>
                </c:pt>
                <c:pt idx="124" formatCode="0.00E+00">
                  <c:v>0.89665584934925702</c:v>
                </c:pt>
                <c:pt idx="125" formatCode="0.00E+00">
                  <c:v>0.89674719510741197</c:v>
                </c:pt>
                <c:pt idx="126" formatCode="0.00E+00">
                  <c:v>0.89683863524318097</c:v>
                </c:pt>
                <c:pt idx="127" formatCode="0.00E+00">
                  <c:v>0.89693016976729001</c:v>
                </c:pt>
                <c:pt idx="128" formatCode="0.00E+00">
                  <c:v>0.89702179868996801</c:v>
                </c:pt>
                <c:pt idx="129" formatCode="0.00E+00">
                  <c:v>0.89711352202093997</c:v>
                </c:pt>
                <c:pt idx="130" formatCode="0.00E+00">
                  <c:v>0.89720533976942796</c:v>
                </c:pt>
                <c:pt idx="131" formatCode="0.00E+00">
                  <c:v>0.897297251944147</c:v>
                </c:pt>
                <c:pt idx="132" formatCode="0.00E+00">
                  <c:v>0.89738925855330298</c:v>
                </c:pt>
                <c:pt idx="133" formatCode="0.00E+00">
                  <c:v>0.89748135960458797</c:v>
                </c:pt>
                <c:pt idx="134" formatCode="0.00E+00">
                  <c:v>0.897573555105182</c:v>
                </c:pt>
                <c:pt idx="135" formatCode="0.00E+00">
                  <c:v>0.89766584506174296</c:v>
                </c:pt>
                <c:pt idx="136" formatCode="0.00E+00">
                  <c:v>0.89775822948041295</c:v>
                </c:pt>
                <c:pt idx="137" formatCode="0.00E+00">
                  <c:v>0.89785070836680902</c:v>
                </c:pt>
                <c:pt idx="138" formatCode="0.00E+00">
                  <c:v>0.897943281726023</c:v>
                </c:pt>
                <c:pt idx="139" formatCode="0.00E+00">
                  <c:v>0.89803594956262001</c:v>
                </c:pt>
                <c:pt idx="140" formatCode="0.00E+00">
                  <c:v>0.89812871188063004</c:v>
                </c:pt>
                <c:pt idx="141" formatCode="0.00E+00">
                  <c:v>0.89822156868355496</c:v>
                </c:pt>
                <c:pt idx="142" formatCode="0.00E+00">
                  <c:v>0.89831451997435496</c:v>
                </c:pt>
                <c:pt idx="143" formatCode="0.00E+00">
                  <c:v>0.898407565755455</c:v>
                </c:pt>
                <c:pt idx="144">
                  <c:v>0.898500706028736</c:v>
                </c:pt>
                <c:pt idx="145">
                  <c:v>0.89859394079553601</c:v>
                </c:pt>
                <c:pt idx="146">
                  <c:v>0.89868727005664295</c:v>
                </c:pt>
                <c:pt idx="147">
                  <c:v>0.89878069381229697</c:v>
                </c:pt>
                <c:pt idx="148">
                  <c:v>0.89887421206218499</c:v>
                </c:pt>
                <c:pt idx="149" formatCode="0.00E+00">
                  <c:v>0.89896782480543802</c:v>
                </c:pt>
                <c:pt idx="150" formatCode="0.00E+00">
                  <c:v>0.899061532040628</c:v>
                </c:pt>
                <c:pt idx="151" formatCode="0.00E+00">
                  <c:v>0.89915533376576595</c:v>
                </c:pt>
                <c:pt idx="152">
                  <c:v>0.89924922997829904</c:v>
                </c:pt>
                <c:pt idx="153" formatCode="0.00E+00">
                  <c:v>0.89934322067510897</c:v>
                </c:pt>
                <c:pt idx="154" formatCode="0.00E+00">
                  <c:v>0.89943730585250403</c:v>
                </c:pt>
                <c:pt idx="155">
                  <c:v>0.89953148550622397</c:v>
                </c:pt>
                <c:pt idx="156">
                  <c:v>0.89962575963143099</c:v>
                </c:pt>
                <c:pt idx="157">
                  <c:v>0.89972012822270897</c:v>
                </c:pt>
                <c:pt idx="158">
                  <c:v>0.89981459127406305</c:v>
                </c:pt>
                <c:pt idx="159">
                  <c:v>0.89990914877891004</c:v>
                </c:pt>
                <c:pt idx="160">
                  <c:v>0.90000380073008501</c:v>
                </c:pt>
                <c:pt idx="161">
                  <c:v>0.90009854711982995</c:v>
                </c:pt>
                <c:pt idx="162">
                  <c:v>0.90019338793979597</c:v>
                </c:pt>
                <c:pt idx="163">
                  <c:v>0.90028832318103802</c:v>
                </c:pt>
                <c:pt idx="164">
                  <c:v>0.90038335283401305</c:v>
                </c:pt>
                <c:pt idx="165">
                  <c:v>0.90047847688857596</c:v>
                </c:pt>
                <c:pt idx="166">
                  <c:v>0.90057369533397902</c:v>
                </c:pt>
                <c:pt idx="167">
                  <c:v>0.90066900815886497</c:v>
                </c:pt>
                <c:pt idx="168">
                  <c:v>0.90076441535127005</c:v>
                </c:pt>
                <c:pt idx="169">
                  <c:v>0.900859916898614</c:v>
                </c:pt>
                <c:pt idx="170">
                  <c:v>0.90095551278770203</c:v>
                </c:pt>
                <c:pt idx="171">
                  <c:v>0.90105120300472197</c:v>
                </c:pt>
                <c:pt idx="172">
                  <c:v>0.90114698753523803</c:v>
                </c:pt>
                <c:pt idx="173">
                  <c:v>0.90124286636418904</c:v>
                </c:pt>
                <c:pt idx="174">
                  <c:v>0.901338839475888</c:v>
                </c:pt>
                <c:pt idx="175">
                  <c:v>0.90143490685401495</c:v>
                </c:pt>
                <c:pt idx="176">
                  <c:v>0.90153106848161801</c:v>
                </c:pt>
                <c:pt idx="177">
                  <c:v>0.90162732434110804</c:v>
                </c:pt>
                <c:pt idx="178">
                  <c:v>0.90172367441425505</c:v>
                </c:pt>
                <c:pt idx="179">
                  <c:v>0.90182011868218603</c:v>
                </c:pt>
                <c:pt idx="180">
                  <c:v>0.90191665712538505</c:v>
                </c:pt>
                <c:pt idx="181">
                  <c:v>0.902013289723684</c:v>
                </c:pt>
                <c:pt idx="182">
                  <c:v>0.90211001645626299</c:v>
                </c:pt>
                <c:pt idx="183">
                  <c:v>0.90220683730164897</c:v>
                </c:pt>
                <c:pt idx="184">
                  <c:v>0.90230375223770998</c:v>
                </c:pt>
                <c:pt idx="185">
                  <c:v>0.90240076124165203</c:v>
                </c:pt>
                <c:pt idx="186">
                  <c:v>0.90249786429001699</c:v>
                </c:pt>
                <c:pt idx="187">
                  <c:v>0.90259506135868095</c:v>
                </c:pt>
                <c:pt idx="188">
                  <c:v>0.90269235242284795</c:v>
                </c:pt>
                <c:pt idx="189">
                  <c:v>0.90278973745705005</c:v>
                </c:pt>
                <c:pt idx="190">
                  <c:v>0.90288721643514003</c:v>
                </c:pt>
                <c:pt idx="191">
                  <c:v>0.90298478933029203</c:v>
                </c:pt>
                <c:pt idx="192">
                  <c:v>0.90308245611499904</c:v>
                </c:pt>
                <c:pt idx="193">
                  <c:v>0.90318021676106597</c:v>
                </c:pt>
                <c:pt idx="194">
                  <c:v>0.90327807123960902</c:v>
                </c:pt>
                <c:pt idx="195">
                  <c:v>0.90337601952105195</c:v>
                </c:pt>
                <c:pt idx="196">
                  <c:v>0.903474061575123</c:v>
                </c:pt>
                <c:pt idx="197">
                  <c:v>0.90357219737085204</c:v>
                </c:pt>
                <c:pt idx="198">
                  <c:v>0.90367042687656596</c:v>
                </c:pt>
                <c:pt idx="199">
                  <c:v>0.90376875005988799</c:v>
                </c:pt>
                <c:pt idx="200">
                  <c:v>0.90386716688773305</c:v>
                </c:pt>
                <c:pt idx="201">
                  <c:v>0.90396567732630295</c:v>
                </c:pt>
                <c:pt idx="202">
                  <c:v>0.90406428134108596</c:v>
                </c:pt>
                <c:pt idx="203">
                  <c:v>0.90416297889685304</c:v>
                </c:pt>
                <c:pt idx="204">
                  <c:v>0.90426176995765195</c:v>
                </c:pt>
                <c:pt idx="205">
                  <c:v>0.90436065448680902</c:v>
                </c:pt>
                <c:pt idx="206">
                  <c:v>0.90445963244691996</c:v>
                </c:pt>
                <c:pt idx="207">
                  <c:v>0.90455870379985204</c:v>
                </c:pt>
                <c:pt idx="208">
                  <c:v>0.90465786850673602</c:v>
                </c:pt>
                <c:pt idx="209">
                  <c:v>0.90475712652796803</c:v>
                </c:pt>
                <c:pt idx="210">
                  <c:v>0.904856477823201</c:v>
                </c:pt>
                <c:pt idx="211">
                  <c:v>0.90495592235134503</c:v>
                </c:pt>
                <c:pt idx="212">
                  <c:v>0.90505546007056403</c:v>
                </c:pt>
                <c:pt idx="213">
                  <c:v>0.90515509093826896</c:v>
                </c:pt>
                <c:pt idx="214">
                  <c:v>0.90525481491111903</c:v>
                </c:pt>
                <c:pt idx="215">
                  <c:v>0.90535463194501498</c:v>
                </c:pt>
                <c:pt idx="216">
                  <c:v>0.905454541995099</c:v>
                </c:pt>
                <c:pt idx="217">
                  <c:v>0.90555454501574595</c:v>
                </c:pt>
                <c:pt idx="218">
                  <c:v>0.90565464096056703</c:v>
                </c:pt>
                <c:pt idx="219">
                  <c:v>0.90575482978240096</c:v>
                </c:pt>
                <c:pt idx="220">
                  <c:v>0.90585511143331399</c:v>
                </c:pt>
                <c:pt idx="221">
                  <c:v>0.90595548586459496</c:v>
                </c:pt>
                <c:pt idx="222">
                  <c:v>0.90605595302675002</c:v>
                </c:pt>
                <c:pt idx="223">
                  <c:v>0.90615651286950405</c:v>
                </c:pt>
                <c:pt idx="224">
                  <c:v>0.90625716534179401</c:v>
                </c:pt>
                <c:pt idx="225">
                  <c:v>0.90635791039176405</c:v>
                </c:pt>
                <c:pt idx="226">
                  <c:v>0.90645874796676795</c:v>
                </c:pt>
                <c:pt idx="227">
                  <c:v>0.90655967801335902</c:v>
                </c:pt>
                <c:pt idx="228">
                  <c:v>0.90666070047728997</c:v>
                </c:pt>
                <c:pt idx="229">
                  <c:v>0.90676181530351097</c:v>
                </c:pt>
                <c:pt idx="230">
                  <c:v>0.90686302243616301</c:v>
                </c:pt>
                <c:pt idx="231">
                  <c:v>0.906964321818577</c:v>
                </c:pt>
                <c:pt idx="232">
                  <c:v>0.90706571339326603</c:v>
                </c:pt>
                <c:pt idx="233">
                  <c:v>0.90716719710192995</c:v>
                </c:pt>
                <c:pt idx="234">
                  <c:v>0.90726877288544405</c:v>
                </c:pt>
                <c:pt idx="235">
                  <c:v>0.90737044068385897</c:v>
                </c:pt>
                <c:pt idx="236">
                  <c:v>0.90747220043639598</c:v>
                </c:pt>
                <c:pt idx="237">
                  <c:v>0.90757405208144803</c:v>
                </c:pt>
                <c:pt idx="238">
                  <c:v>0.90767599555656997</c:v>
                </c:pt>
                <c:pt idx="239">
                  <c:v>0.90777803079847597</c:v>
                </c:pt>
                <c:pt idx="240">
                  <c:v>0.90788015774304198</c:v>
                </c:pt>
                <c:pt idx="241">
                  <c:v>0.90798237632529499</c:v>
                </c:pt>
                <c:pt idx="242">
                  <c:v>0.90808468647941398</c:v>
                </c:pt>
                <c:pt idx="243">
                  <c:v>0.90818708813872495</c:v>
                </c:pt>
                <c:pt idx="244">
                  <c:v>0.90828958123569703</c:v>
                </c:pt>
                <c:pt idx="245">
                  <c:v>0.90839216570193904</c:v>
                </c:pt>
                <c:pt idx="246">
                  <c:v>0.90849484146819803</c:v>
                </c:pt>
                <c:pt idx="247">
                  <c:v>0.908597608464351</c:v>
                </c:pt>
                <c:pt idx="248">
                  <c:v>0.90870046661940695</c:v>
                </c:pt>
                <c:pt idx="249">
                  <c:v>0.90880341586150104</c:v>
                </c:pt>
                <c:pt idx="250">
                  <c:v>0.90890645611788801</c:v>
                </c:pt>
                <c:pt idx="251">
                  <c:v>0.90900958731494297</c:v>
                </c:pt>
                <c:pt idx="252">
                  <c:v>0.90911280937815697</c:v>
                </c:pt>
                <c:pt idx="253">
                  <c:v>0.909216122232132</c:v>
                </c:pt>
                <c:pt idx="254">
                  <c:v>0.90931952580057696</c:v>
                </c:pt>
                <c:pt idx="255">
                  <c:v>0.90942302000630604</c:v>
                </c:pt>
                <c:pt idx="256">
                  <c:v>0.90952660477123504</c:v>
                </c:pt>
                <c:pt idx="257">
                  <c:v>0.90963028001637503</c:v>
                </c:pt>
                <c:pt idx="258">
                  <c:v>0.90973404566183202</c:v>
                </c:pt>
                <c:pt idx="259">
                  <c:v>0.909837901626802</c:v>
                </c:pt>
                <c:pt idx="260">
                  <c:v>0.909941847829566</c:v>
                </c:pt>
                <c:pt idx="261">
                  <c:v>0.910045884187489</c:v>
                </c:pt>
                <c:pt idx="262">
                  <c:v>0.91015001061701495</c:v>
                </c:pt>
                <c:pt idx="263">
                  <c:v>0.91025422703366299</c:v>
                </c:pt>
                <c:pt idx="264">
                  <c:v>0.91035853335202299</c:v>
                </c:pt>
                <c:pt idx="265">
                  <c:v>0.91046292948575502</c:v>
                </c:pt>
                <c:pt idx="266">
                  <c:v>0.91056741534758201</c:v>
                </c:pt>
                <c:pt idx="267">
                  <c:v>0.91067199084928796</c:v>
                </c:pt>
                <c:pt idx="268">
                  <c:v>0.91077665590171397</c:v>
                </c:pt>
                <c:pt idx="269">
                  <c:v>0.91088141041475501</c:v>
                </c:pt>
                <c:pt idx="270">
                  <c:v>0.91098625429735502</c:v>
                </c:pt>
                <c:pt idx="271">
                  <c:v>0.91109118745750495</c:v>
                </c:pt>
                <c:pt idx="272">
                  <c:v>0.91119620980223703</c:v>
                </c:pt>
                <c:pt idx="273">
                  <c:v>0.91130132123762397</c:v>
                </c:pt>
                <c:pt idx="274">
                  <c:v>0.91140652166877101</c:v>
                </c:pt>
                <c:pt idx="275">
                  <c:v>0.91151181099981604</c:v>
                </c:pt>
                <c:pt idx="276">
                  <c:v>0.91161718913392398</c:v>
                </c:pt>
                <c:pt idx="277">
                  <c:v>0.91172265597328495</c:v>
                </c:pt>
                <c:pt idx="278">
                  <c:v>0.91182821141910797</c:v>
                </c:pt>
                <c:pt idx="279">
                  <c:v>0.91193385537161797</c:v>
                </c:pt>
                <c:pt idx="280">
                  <c:v>0.912039587730053</c:v>
                </c:pt>
                <c:pt idx="281">
                  <c:v>0.91214540839266101</c:v>
                </c:pt>
                <c:pt idx="282">
                  <c:v>0.91225131725669195</c:v>
                </c:pt>
                <c:pt idx="283">
                  <c:v>0.91235731421840205</c:v>
                </c:pt>
                <c:pt idx="284">
                  <c:v>0.91246339917304098</c:v>
                </c:pt>
                <c:pt idx="285">
                  <c:v>0.912569572014854</c:v>
                </c:pt>
                <c:pt idx="286">
                  <c:v>0.91267583263707697</c:v>
                </c:pt>
                <c:pt idx="287">
                  <c:v>0.91278218093193098</c:v>
                </c:pt>
                <c:pt idx="288">
                  <c:v>0.91288861679062006</c:v>
                </c:pt>
                <c:pt idx="289">
                  <c:v>0.91299514010332705</c:v>
                </c:pt>
                <c:pt idx="290">
                  <c:v>0.91310175075920996</c:v>
                </c:pt>
                <c:pt idx="291">
                  <c:v>0.91320844864639805</c:v>
                </c:pt>
                <c:pt idx="292">
                  <c:v>0.91331523365198897</c:v>
                </c:pt>
                <c:pt idx="293">
                  <c:v>0.91342210566204196</c:v>
                </c:pt>
                <c:pt idx="294">
                  <c:v>0.91352906456157801</c:v>
                </c:pt>
                <c:pt idx="295">
                  <c:v>0.91363611023457203</c:v>
                </c:pt>
                <c:pt idx="296">
                  <c:v>0.91374324256395401</c:v>
                </c:pt>
                <c:pt idx="297">
                  <c:v>0.91385046143160098</c:v>
                </c:pt>
                <c:pt idx="298">
                  <c:v>0.91395776671833395</c:v>
                </c:pt>
                <c:pt idx="299">
                  <c:v>0.91406515830391599</c:v>
                </c:pt>
                <c:pt idx="300">
                  <c:v>0.91417263606704702</c:v>
                </c:pt>
                <c:pt idx="301">
                  <c:v>0.91428019988535802</c:v>
                </c:pt>
                <c:pt idx="302">
                  <c:v>0.91438784963541397</c:v>
                </c:pt>
                <c:pt idx="303">
                  <c:v>0.91449558519270002</c:v>
                </c:pt>
                <c:pt idx="304">
                  <c:v>0.91460340643162696</c:v>
                </c:pt>
                <c:pt idx="305">
                  <c:v>0.91471131322552302</c:v>
                </c:pt>
                <c:pt idx="306">
                  <c:v>0.91481930544662804</c:v>
                </c:pt>
                <c:pt idx="307">
                  <c:v>0.91492738296609399</c:v>
                </c:pt>
                <c:pt idx="308">
                  <c:v>0.91503554565397904</c:v>
                </c:pt>
                <c:pt idx="309">
                  <c:v>0.91514379337924501</c:v>
                </c:pt>
                <c:pt idx="310">
                  <c:v>0.91525212600975003</c:v>
                </c:pt>
                <c:pt idx="311">
                  <c:v>0.91536054341224904</c:v>
                </c:pt>
                <c:pt idx="312">
                  <c:v>0.91546904545238605</c:v>
                </c:pt>
                <c:pt idx="313">
                  <c:v>0.915577631994695</c:v>
                </c:pt>
                <c:pt idx="314">
                  <c:v>0.91568630290259101</c:v>
                </c:pt>
                <c:pt idx="315">
                  <c:v>0.91579505803836903</c:v>
                </c:pt>
                <c:pt idx="316">
                  <c:v>0.91590389726319998</c:v>
                </c:pt>
                <c:pt idx="317">
                  <c:v>0.91601282043712695</c:v>
                </c:pt>
                <c:pt idx="318">
                  <c:v>0.91612182741906001</c:v>
                </c:pt>
                <c:pt idx="319">
                  <c:v>0.91623091806677304</c:v>
                </c:pt>
                <c:pt idx="320">
                  <c:v>0.91634009223690105</c:v>
                </c:pt>
                <c:pt idx="321">
                  <c:v>0.91644934978493497</c:v>
                </c:pt>
                <c:pt idx="322">
                  <c:v>0.91655869056521799</c:v>
                </c:pt>
                <c:pt idx="323">
                  <c:v>0.91666811443094298</c:v>
                </c:pt>
                <c:pt idx="324">
                  <c:v>0.91677762123414597</c:v>
                </c:pt>
                <c:pt idx="325">
                  <c:v>0.91688721082570501</c:v>
                </c:pt>
                <c:pt idx="326">
                  <c:v>0.916996883055334</c:v>
                </c:pt>
                <c:pt idx="327">
                  <c:v>0.91710663777157997</c:v>
                </c:pt>
                <c:pt idx="328">
                  <c:v>0.917216474821821</c:v>
                </c:pt>
                <c:pt idx="329">
                  <c:v>0.91732639405225902</c:v>
                </c:pt>
                <c:pt idx="330">
                  <c:v>0.91743639530791798</c:v>
                </c:pt>
                <c:pt idx="331">
                  <c:v>0.91754647843264003</c:v>
                </c:pt>
                <c:pt idx="332">
                  <c:v>0.91765664326907803</c:v>
                </c:pt>
                <c:pt idx="333">
                  <c:v>0.91776688965870001</c:v>
                </c:pt>
                <c:pt idx="334">
                  <c:v>0.91787721744177497</c:v>
                </c:pt>
                <c:pt idx="335">
                  <c:v>0.91798762645737697</c:v>
                </c:pt>
                <c:pt idx="336">
                  <c:v>0.91809811654337903</c:v>
                </c:pt>
                <c:pt idx="337">
                  <c:v>0.91820868753644602</c:v>
                </c:pt>
                <c:pt idx="338">
                  <c:v>0.91831933927203502</c:v>
                </c:pt>
                <c:pt idx="339">
                  <c:v>0.91843007158439005</c:v>
                </c:pt>
                <c:pt idx="340">
                  <c:v>0.91854088430653702</c:v>
                </c:pt>
                <c:pt idx="341">
                  <c:v>0.91865177727028102</c:v>
                </c:pt>
                <c:pt idx="342">
                  <c:v>0.91876275030620402</c:v>
                </c:pt>
                <c:pt idx="343">
                  <c:v>0.91887380324365697</c:v>
                </c:pt>
                <c:pt idx="344">
                  <c:v>0.91898493591076003</c:v>
                </c:pt>
                <c:pt idx="345">
                  <c:v>0.919096148134395</c:v>
                </c:pt>
                <c:pt idx="346">
                  <c:v>0.91920743974020602</c:v>
                </c:pt>
                <c:pt idx="347">
                  <c:v>0.91931881055259101</c:v>
                </c:pt>
                <c:pt idx="348">
                  <c:v>0.91943026039470199</c:v>
                </c:pt>
                <c:pt idx="349">
                  <c:v>0.91954178908843698</c:v>
                </c:pt>
                <c:pt idx="350">
                  <c:v>0.919653396454439</c:v>
                </c:pt>
                <c:pt idx="351">
                  <c:v>0.91976508231209397</c:v>
                </c:pt>
                <c:pt idx="352">
                  <c:v>0.91987684647952095</c:v>
                </c:pt>
                <c:pt idx="353">
                  <c:v>0.91998868877357398</c:v>
                </c:pt>
                <c:pt idx="354">
                  <c:v>0.92010060900983703</c:v>
                </c:pt>
                <c:pt idx="355">
                  <c:v>0.92021260700261598</c:v>
                </c:pt>
                <c:pt idx="356">
                  <c:v>0.92032468256494304</c:v>
                </c:pt>
                <c:pt idx="357">
                  <c:v>0.92043683550856403</c:v>
                </c:pt>
                <c:pt idx="358">
                  <c:v>0.92054906564394001</c:v>
                </c:pt>
                <c:pt idx="359">
                  <c:v>0.92066137278024296</c:v>
                </c:pt>
                <c:pt idx="360">
                  <c:v>0.920773756725349</c:v>
                </c:pt>
                <c:pt idx="361">
                  <c:v>0.92088621728583797</c:v>
                </c:pt>
                <c:pt idx="362">
                  <c:v>0.92099875426698996</c:v>
                </c:pt>
                <c:pt idx="363">
                  <c:v>0.921111367472777</c:v>
                </c:pt>
                <c:pt idx="364">
                  <c:v>0.92122405670586305</c:v>
                </c:pt>
                <c:pt idx="365">
                  <c:v>0.92133682176760101</c:v>
                </c:pt>
                <c:pt idx="366">
                  <c:v>0.92144966245802595</c:v>
                </c:pt>
                <c:pt idx="367">
                  <c:v>0.921562578575854</c:v>
                </c:pt>
                <c:pt idx="368">
                  <c:v>0.92167556991847399</c:v>
                </c:pt>
                <c:pt idx="369">
                  <c:v>0.92178863628195196</c:v>
                </c:pt>
                <c:pt idx="370">
                  <c:v>0.92190177746101798</c:v>
                </c:pt>
                <c:pt idx="371">
                  <c:v>0.92201499324907099</c:v>
                </c:pt>
                <c:pt idx="372">
                  <c:v>0.92212828343816799</c:v>
                </c:pt>
                <c:pt idx="373">
                  <c:v>0.92224164781902496</c:v>
                </c:pt>
                <c:pt idx="374">
                  <c:v>0.92235508618101103</c:v>
                </c:pt>
                <c:pt idx="375">
                  <c:v>0.92246859831214401</c:v>
                </c:pt>
                <c:pt idx="376">
                  <c:v>0.92258218399909198</c:v>
                </c:pt>
                <c:pt idx="377">
                  <c:v>0.92269584302716001</c:v>
                </c:pt>
                <c:pt idx="378">
                  <c:v>0.92280957518029805</c:v>
                </c:pt>
                <c:pt idx="379">
                  <c:v>0.922923380241086</c:v>
                </c:pt>
                <c:pt idx="380">
                  <c:v>0.92303725799073899</c:v>
                </c:pt>
                <c:pt idx="381">
                  <c:v>0.92315120820909802</c:v>
                </c:pt>
                <c:pt idx="382">
                  <c:v>0.92326523067462996</c:v>
                </c:pt>
                <c:pt idx="383">
                  <c:v>0.923379325164422</c:v>
                </c:pt>
                <c:pt idx="384">
                  <c:v>0.92349349145417603</c:v>
                </c:pt>
                <c:pt idx="385">
                  <c:v>0.92360772931821</c:v>
                </c:pt>
                <c:pt idx="386">
                  <c:v>0.92372203852945201</c:v>
                </c:pt>
                <c:pt idx="387">
                  <c:v>0.92383641885943402</c:v>
                </c:pt>
                <c:pt idx="388">
                  <c:v>0.92395087007829202</c:v>
                </c:pt>
                <c:pt idx="389">
                  <c:v>0.92406539195476201</c:v>
                </c:pt>
                <c:pt idx="390">
                  <c:v>0.92417998425617298</c:v>
                </c:pt>
                <c:pt idx="391">
                  <c:v>0.92429464674844897</c:v>
                </c:pt>
                <c:pt idx="392">
                  <c:v>0.9244093791961</c:v>
                </c:pt>
                <c:pt idx="393">
                  <c:v>0.92452418136222103</c:v>
                </c:pt>
                <c:pt idx="394">
                  <c:v>0.92463905300849103</c:v>
                </c:pt>
                <c:pt idx="395">
                  <c:v>0.924753993895163</c:v>
                </c:pt>
                <c:pt idx="396">
                  <c:v>0.92486900378106796</c:v>
                </c:pt>
                <c:pt idx="397">
                  <c:v>0.92498408242360597</c:v>
                </c:pt>
                <c:pt idx="398">
                  <c:v>0.92509922957874402</c:v>
                </c:pt>
                <c:pt idx="399">
                  <c:v>0.92521444500101502</c:v>
                </c:pt>
                <c:pt idx="400">
                  <c:v>0.92532972844351002</c:v>
                </c:pt>
                <c:pt idx="401">
                  <c:v>0.92544507965787903</c:v>
                </c:pt>
                <c:pt idx="402">
                  <c:v>0.92556049839432597</c:v>
                </c:pt>
                <c:pt idx="403">
                  <c:v>0.92567598440160503</c:v>
                </c:pt>
                <c:pt idx="404">
                  <c:v>0.92579153742701503</c:v>
                </c:pt>
                <c:pt idx="405">
                  <c:v>0.92590715721640104</c:v>
                </c:pt>
                <c:pt idx="406">
                  <c:v>0.92602284351414699</c:v>
                </c:pt>
                <c:pt idx="407">
                  <c:v>0.92613859606317495</c:v>
                </c:pt>
                <c:pt idx="408">
                  <c:v>0.92625441460493996</c:v>
                </c:pt>
                <c:pt idx="409">
                  <c:v>0.92637029887942701</c:v>
                </c:pt>
                <c:pt idx="410">
                  <c:v>0.92648624862514894</c:v>
                </c:pt>
                <c:pt idx="411">
                  <c:v>0.92660226357914099</c:v>
                </c:pt>
                <c:pt idx="412">
                  <c:v>0.92671834347696103</c:v>
                </c:pt>
                <c:pt idx="413">
                  <c:v>0.92683448805268198</c:v>
                </c:pt>
                <c:pt idx="414">
                  <c:v>0.92695069703889199</c:v>
                </c:pt>
                <c:pt idx="415">
                  <c:v>0.92706697016669104</c:v>
                </c:pt>
                <c:pt idx="416">
                  <c:v>0.92718330716568498</c:v>
                </c:pt>
                <c:pt idx="417">
                  <c:v>0.92729970776398396</c:v>
                </c:pt>
                <c:pt idx="418">
                  <c:v>0.92741617168820201</c:v>
                </c:pt>
                <c:pt idx="419">
                  <c:v>0.92753269866344901</c:v>
                </c:pt>
                <c:pt idx="420">
                  <c:v>0.92764928841333105</c:v>
                </c:pt>
                <c:pt idx="421">
                  <c:v>0.927765940659947</c:v>
                </c:pt>
                <c:pt idx="422">
                  <c:v>0.92788265512388302</c:v>
                </c:pt>
                <c:pt idx="423">
                  <c:v>0.92799943152421305</c:v>
                </c:pt>
                <c:pt idx="424">
                  <c:v>0.92811626957849203</c:v>
                </c:pt>
                <c:pt idx="425">
                  <c:v>0.92823316900275699</c:v>
                </c:pt>
                <c:pt idx="426">
                  <c:v>0.92835012951151996</c:v>
                </c:pt>
                <c:pt idx="427">
                  <c:v>0.92846715081776998</c:v>
                </c:pt>
                <c:pt idx="428">
                  <c:v>0.92858423263296297</c:v>
                </c:pt>
                <c:pt idx="429">
                  <c:v>0.92870137466702696</c:v>
                </c:pt>
                <c:pt idx="430">
                  <c:v>0.92881857662835299</c:v>
                </c:pt>
                <c:pt idx="431">
                  <c:v>0.928935838223795</c:v>
                </c:pt>
                <c:pt idx="432">
                  <c:v>0.92905315915866704</c:v>
                </c:pt>
                <c:pt idx="433">
                  <c:v>0.92917053913673997</c:v>
                </c:pt>
                <c:pt idx="434">
                  <c:v>0.92928797786023698</c:v>
                </c:pt>
                <c:pt idx="435">
                  <c:v>0.92940547502983495</c:v>
                </c:pt>
                <c:pt idx="436">
                  <c:v>0.929523030344657</c:v>
                </c:pt>
                <c:pt idx="437">
                  <c:v>0.92964064350227404</c:v>
                </c:pt>
                <c:pt idx="438">
                  <c:v>0.92975831419869903</c:v>
                </c:pt>
                <c:pt idx="439">
                  <c:v>0.92987604212838504</c:v>
                </c:pt>
                <c:pt idx="440">
                  <c:v>0.92999382698422195</c:v>
                </c:pt>
                <c:pt idx="441">
                  <c:v>0.93011166845753801</c:v>
                </c:pt>
                <c:pt idx="442">
                  <c:v>0.93022956623809105</c:v>
                </c:pt>
                <c:pt idx="443">
                  <c:v>0.93034752001406895</c:v>
                </c:pt>
                <c:pt idx="444">
                  <c:v>0.93046552947208905</c:v>
                </c:pt>
                <c:pt idx="445">
                  <c:v>0.93058359429719195</c:v>
                </c:pt>
                <c:pt idx="446">
                  <c:v>0.93070171417284098</c:v>
                </c:pt>
                <c:pt idx="447">
                  <c:v>0.93081988878092103</c:v>
                </c:pt>
                <c:pt idx="448">
                  <c:v>0.93093811780173097</c:v>
                </c:pt>
                <c:pt idx="449">
                  <c:v>0.931056400913989</c:v>
                </c:pt>
                <c:pt idx="450">
                  <c:v>0.93117473779482296</c:v>
                </c:pt>
                <c:pt idx="451">
                  <c:v>0.93129312811977405</c:v>
                </c:pt>
                <c:pt idx="452">
                  <c:v>0.93141157156278798</c:v>
                </c:pt>
                <c:pt idx="453">
                  <c:v>0.93153006779622105</c:v>
                </c:pt>
                <c:pt idx="454">
                  <c:v>0.93164861649082797</c:v>
                </c:pt>
                <c:pt idx="455">
                  <c:v>0.93176721731576995</c:v>
                </c:pt>
                <c:pt idx="456">
                  <c:v>0.93188586993860401</c:v>
                </c:pt>
                <c:pt idx="457">
                  <c:v>0.93200457402528603</c:v>
                </c:pt>
                <c:pt idx="458">
                  <c:v>0.93212332924016705</c:v>
                </c:pt>
                <c:pt idx="459">
                  <c:v>0.93224213524598898</c:v>
                </c:pt>
                <c:pt idx="460">
                  <c:v>0.93236099170388698</c:v>
                </c:pt>
                <c:pt idx="461">
                  <c:v>0.93247989827338496</c:v>
                </c:pt>
                <c:pt idx="462">
                  <c:v>0.932598854612393</c:v>
                </c:pt>
                <c:pt idx="463">
                  <c:v>0.93271786037720505</c:v>
                </c:pt>
                <c:pt idx="464">
                  <c:v>0.93283691522250101</c:v>
                </c:pt>
                <c:pt idx="465">
                  <c:v>0.93295601880134005</c:v>
                </c:pt>
                <c:pt idx="466">
                  <c:v>0.933075170765162</c:v>
                </c:pt>
                <c:pt idx="467">
                  <c:v>0.93319437076378098</c:v>
                </c:pt>
                <c:pt idx="468">
                  <c:v>0.93331361844539196</c:v>
                </c:pt>
                <c:pt idx="469">
                  <c:v>0.93343291345656099</c:v>
                </c:pt>
                <c:pt idx="470">
                  <c:v>0.93355225544222598</c:v>
                </c:pt>
                <c:pt idx="471">
                  <c:v>0.93367164404569902</c:v>
                </c:pt>
                <c:pt idx="472">
                  <c:v>0.93379107890865598</c:v>
                </c:pt>
                <c:pt idx="473">
                  <c:v>0.933910559671146</c:v>
                </c:pt>
                <c:pt idx="474">
                  <c:v>0.93403008597158099</c:v>
                </c:pt>
                <c:pt idx="475">
                  <c:v>0.93414965744673695</c:v>
                </c:pt>
                <c:pt idx="476">
                  <c:v>0.93426927373175706</c:v>
                </c:pt>
                <c:pt idx="477">
                  <c:v>0.93438893446014004</c:v>
                </c:pt>
                <c:pt idx="478">
                  <c:v>0.93450863926375105</c:v>
                </c:pt>
                <c:pt idx="479">
                  <c:v>0.93462838777280999</c:v>
                </c:pt>
                <c:pt idx="480">
                  <c:v>0.93474817961589596</c:v>
                </c:pt>
                <c:pt idx="481">
                  <c:v>0.93486801441994505</c:v>
                </c:pt>
                <c:pt idx="482">
                  <c:v>0.934987891810248</c:v>
                </c:pt>
                <c:pt idx="483">
                  <c:v>0.93510781141044996</c:v>
                </c:pt>
                <c:pt idx="484">
                  <c:v>0.93522777284254899</c:v>
                </c:pt>
                <c:pt idx="485">
                  <c:v>0.93534777572689398</c:v>
                </c:pt>
                <c:pt idx="486">
                  <c:v>0.93546781968218595</c:v>
                </c:pt>
                <c:pt idx="487">
                  <c:v>0.935587904325477</c:v>
                </c:pt>
                <c:pt idx="488">
                  <c:v>0.93570802927216401</c:v>
                </c:pt>
                <c:pt idx="489">
                  <c:v>0.93582819413599505</c:v>
                </c:pt>
                <c:pt idx="490">
                  <c:v>0.93594839852906597</c:v>
                </c:pt>
                <c:pt idx="491">
                  <c:v>0.93606864206181795</c:v>
                </c:pt>
                <c:pt idx="492">
                  <c:v>0.93618892434303602</c:v>
                </c:pt>
                <c:pt idx="493">
                  <c:v>0.93630924497985302</c:v>
                </c:pt>
                <c:pt idx="494">
                  <c:v>0.93642960357774296</c:v>
                </c:pt>
                <c:pt idx="495">
                  <c:v>0.93654999974052699</c:v>
                </c:pt>
                <c:pt idx="496">
                  <c:v>0.93667043307036701</c:v>
                </c:pt>
                <c:pt idx="497">
                  <c:v>0.93679090316776703</c:v>
                </c:pt>
                <c:pt idx="498">
                  <c:v>0.93691140963157404</c:v>
                </c:pt>
                <c:pt idx="499">
                  <c:v>0.93703195205897705</c:v>
                </c:pt>
                <c:pt idx="500">
                  <c:v>0.93715253004550503</c:v>
                </c:pt>
                <c:pt idx="501">
                  <c:v>0.93727314318502797</c:v>
                </c:pt>
                <c:pt idx="502">
                  <c:v>0.93739379106975795</c:v>
                </c:pt>
                <c:pt idx="503">
                  <c:v>0.93751447329024595</c:v>
                </c:pt>
                <c:pt idx="504">
                  <c:v>0.93763518943538404</c:v>
                </c:pt>
                <c:pt idx="505">
                  <c:v>0.93775593909240296</c:v>
                </c:pt>
                <c:pt idx="506">
                  <c:v>0.93787672184687398</c:v>
                </c:pt>
                <c:pt idx="507">
                  <c:v>0.93799753728270896</c:v>
                </c:pt>
                <c:pt idx="508">
                  <c:v>0.93811838498216105</c:v>
                </c:pt>
                <c:pt idx="509">
                  <c:v>0.93823926452581896</c:v>
                </c:pt>
                <c:pt idx="510">
                  <c:v>0.93836017549261697</c:v>
                </c:pt>
                <c:pt idx="511">
                  <c:v>0.93848111745982599</c:v>
                </c:pt>
                <c:pt idx="512">
                  <c:v>0.93860209000305905</c:v>
                </c:pt>
                <c:pt idx="513">
                  <c:v>0.93872309269626997</c:v>
                </c:pt>
                <c:pt idx="514">
                  <c:v>0.93884412511175297</c:v>
                </c:pt>
                <c:pt idx="515">
                  <c:v>0.93896518682014496</c:v>
                </c:pt>
                <c:pt idx="516">
                  <c:v>0.93908627739042605</c:v>
                </c:pt>
                <c:pt idx="517">
                  <c:v>0.93920739638991502</c:v>
                </c:pt>
                <c:pt idx="518">
                  <c:v>0.93932854338427896</c:v>
                </c:pt>
                <c:pt idx="519">
                  <c:v>0.93944971793752496</c:v>
                </c:pt>
                <c:pt idx="520">
                  <c:v>0.93957091961200701</c:v>
                </c:pt>
                <c:pt idx="521">
                  <c:v>0.93969214796842304</c:v>
                </c:pt>
                <c:pt idx="522">
                  <c:v>0.93981340256581603</c:v>
                </c:pt>
                <c:pt idx="523">
                  <c:v>0.939934682961579</c:v>
                </c:pt>
                <c:pt idx="524">
                  <c:v>0.94005598871145102</c:v>
                </c:pt>
                <c:pt idx="525">
                  <c:v>0.94017731936951898</c:v>
                </c:pt>
                <c:pt idx="526">
                  <c:v>0.94029867448822102</c:v>
                </c:pt>
                <c:pt idx="527">
                  <c:v>0.94042005361834702</c:v>
                </c:pt>
                <c:pt idx="528">
                  <c:v>0.94054145630903596</c:v>
                </c:pt>
                <c:pt idx="529">
                  <c:v>0.94066288210778404</c:v>
                </c:pt>
                <c:pt idx="530">
                  <c:v>0.94078433056043798</c:v>
                </c:pt>
                <c:pt idx="531">
                  <c:v>0.94090580121120404</c:v>
                </c:pt>
                <c:pt idx="532">
                  <c:v>0.94102729360264403</c:v>
                </c:pt>
                <c:pt idx="533">
                  <c:v>0.94114880727567696</c:v>
                </c:pt>
                <c:pt idx="534">
                  <c:v>0.94127034176958602</c:v>
                </c:pt>
                <c:pt idx="535">
                  <c:v>0.94139189662201295</c:v>
                </c:pt>
                <c:pt idx="536">
                  <c:v>0.94151347136896502</c:v>
                </c:pt>
                <c:pt idx="537">
                  <c:v>0.94163506554481202</c:v>
                </c:pt>
                <c:pt idx="538">
                  <c:v>0.94175667868229396</c:v>
                </c:pt>
                <c:pt idx="539">
                  <c:v>0.94187831031251701</c:v>
                </c:pt>
                <c:pt idx="540">
                  <c:v>0.94199995996496</c:v>
                </c:pt>
                <c:pt idx="541">
                  <c:v>0.94212162716747305</c:v>
                </c:pt>
                <c:pt idx="542">
                  <c:v>0.94224331144628104</c:v>
                </c:pt>
                <c:pt idx="543">
                  <c:v>0.94236501232598702</c:v>
                </c:pt>
                <c:pt idx="544">
                  <c:v>0.94248672932957001</c:v>
                </c:pt>
                <c:pt idx="545">
                  <c:v>0.94260846197839299</c:v>
                </c:pt>
                <c:pt idx="546">
                  <c:v>0.94273020979220201</c:v>
                </c:pt>
                <c:pt idx="547">
                  <c:v>0.94285197228912498</c:v>
                </c:pt>
                <c:pt idx="548">
                  <c:v>0.94297374898568398</c:v>
                </c:pt>
                <c:pt idx="549">
                  <c:v>0.94309553939678603</c:v>
                </c:pt>
                <c:pt idx="550">
                  <c:v>0.94321734303573501</c:v>
                </c:pt>
                <c:pt idx="551">
                  <c:v>0.94333915941422897</c:v>
                </c:pt>
                <c:pt idx="552">
                  <c:v>0.943460988042365</c:v>
                </c:pt>
                <c:pt idx="553">
                  <c:v>0.94358282842863905</c:v>
                </c:pt>
                <c:pt idx="554">
                  <c:v>0.94370468007995501</c:v>
                </c:pt>
                <c:pt idx="555">
                  <c:v>0.94382654250161901</c:v>
                </c:pt>
                <c:pt idx="556">
                  <c:v>0.94394841519735095</c:v>
                </c:pt>
                <c:pt idx="557">
                  <c:v>0.94407029766927997</c:v>
                </c:pt>
                <c:pt idx="558">
                  <c:v>0.94419218941795302</c:v>
                </c:pt>
                <c:pt idx="559">
                  <c:v>0.94431408994233601</c:v>
                </c:pt>
                <c:pt idx="560">
                  <c:v>0.94443599873981599</c:v>
                </c:pt>
                <c:pt idx="561">
                  <c:v>0.94455791530620603</c:v>
                </c:pt>
                <c:pt idx="562">
                  <c:v>0.94467983913574705</c:v>
                </c:pt>
                <c:pt idx="563">
                  <c:v>0.94480176972111296</c:v>
                </c:pt>
                <c:pt idx="564">
                  <c:v>0.94492370655341196</c:v>
                </c:pt>
                <c:pt idx="565">
                  <c:v>0.94504564912219502</c:v>
                </c:pt>
                <c:pt idx="566">
                  <c:v>0.94516759691545005</c:v>
                </c:pt>
                <c:pt idx="567">
                  <c:v>0.94528954941961696</c:v>
                </c:pt>
                <c:pt idx="568">
                  <c:v>0.94541150611958202</c:v>
                </c:pt>
                <c:pt idx="569">
                  <c:v>0.94553346649868697</c:v>
                </c:pt>
                <c:pt idx="570">
                  <c:v>0.94565543003873298</c:v>
                </c:pt>
                <c:pt idx="571">
                  <c:v>0.94577739621997903</c:v>
                </c:pt>
                <c:pt idx="572">
                  <c:v>0.94589936452115397</c:v>
                </c:pt>
                <c:pt idx="573">
                  <c:v>0.94602133441945402</c:v>
                </c:pt>
                <c:pt idx="574">
                  <c:v>0.94614330539055203</c:v>
                </c:pt>
                <c:pt idx="575">
                  <c:v>0.94626527690859596</c:v>
                </c:pt>
                <c:pt idx="576">
                  <c:v>0.94638724844621902</c:v>
                </c:pt>
                <c:pt idx="577">
                  <c:v>0.94650921947454103</c:v>
                </c:pt>
                <c:pt idx="578">
                  <c:v>0.94663118946317204</c:v>
                </c:pt>
                <c:pt idx="579">
                  <c:v>0.94675315788021897</c:v>
                </c:pt>
                <c:pt idx="580">
                  <c:v>0.94687512419229103</c:v>
                </c:pt>
                <c:pt idx="581">
                  <c:v>0.94699708786449899</c:v>
                </c:pt>
                <c:pt idx="582">
                  <c:v>0.94711904836046701</c:v>
                </c:pt>
                <c:pt idx="583">
                  <c:v>0.947241005142332</c:v>
                </c:pt>
                <c:pt idx="584">
                  <c:v>0.94736295767075096</c:v>
                </c:pt>
                <c:pt idx="585">
                  <c:v>0.94748490540490704</c:v>
                </c:pt>
                <c:pt idx="586">
                  <c:v>0.94760684780250903</c:v>
                </c:pt>
                <c:pt idx="587">
                  <c:v>0.94772878431980501</c:v>
                </c:pt>
                <c:pt idx="588">
                  <c:v>0.94785071441157998</c:v>
                </c:pt>
                <c:pt idx="589">
                  <c:v>0.94797263753116501</c:v>
                </c:pt>
                <c:pt idx="590">
                  <c:v>0.948094553130441</c:v>
                </c:pt>
                <c:pt idx="591">
                  <c:v>0.948216460659845</c:v>
                </c:pt>
                <c:pt idx="592">
                  <c:v>0.94833835956837498</c:v>
                </c:pt>
                <c:pt idx="593">
                  <c:v>0.94846024930359396</c:v>
                </c:pt>
                <c:pt idx="594">
                  <c:v>0.94858212931163999</c:v>
                </c:pt>
                <c:pt idx="595">
                  <c:v>0.94870399903722802</c:v>
                </c:pt>
                <c:pt idx="596">
                  <c:v>0.94882585792365404</c:v>
                </c:pt>
                <c:pt idx="597">
                  <c:v>0.94894770541280604</c:v>
                </c:pt>
                <c:pt idx="598">
                  <c:v>0.94906954094516605</c:v>
                </c:pt>
                <c:pt idx="599">
                  <c:v>0.94919136395981696</c:v>
                </c:pt>
                <c:pt idx="600">
                  <c:v>0.94931317389445102</c:v>
                </c:pt>
                <c:pt idx="601">
                  <c:v>0.94943497018536804</c:v>
                </c:pt>
                <c:pt idx="602">
                  <c:v>0.94955675226749403</c:v>
                </c:pt>
                <c:pt idx="603">
                  <c:v>0.94967851957437399</c:v>
                </c:pt>
                <c:pt idx="604">
                  <c:v>0.94980027153818902</c:v>
                </c:pt>
                <c:pt idx="605">
                  <c:v>0.94992200758975498</c:v>
                </c:pt>
                <c:pt idx="606">
                  <c:v>0.95004372715853602</c:v>
                </c:pt>
                <c:pt idx="607">
                  <c:v>0.95016542967264295</c:v>
                </c:pt>
                <c:pt idx="608">
                  <c:v>0.95028711455884496</c:v>
                </c:pt>
                <c:pt idx="609">
                  <c:v>0.95040878124257799</c:v>
                </c:pt>
                <c:pt idx="610">
                  <c:v>0.95053042914794506</c:v>
                </c:pt>
                <c:pt idx="611">
                  <c:v>0.95065205769772798</c:v>
                </c:pt>
                <c:pt idx="612">
                  <c:v>0.950773666313393</c:v>
                </c:pt>
                <c:pt idx="613">
                  <c:v>0.95089525441509803</c:v>
                </c:pt>
                <c:pt idx="614">
                  <c:v>0.95101682142169697</c:v>
                </c:pt>
                <c:pt idx="615">
                  <c:v>0.95113836675074903</c:v>
                </c:pt>
                <c:pt idx="616">
                  <c:v>0.95125988981852805</c:v>
                </c:pt>
                <c:pt idx="617">
                  <c:v>0.95138139004002398</c:v>
                </c:pt>
                <c:pt idx="618">
                  <c:v>0.95150286682895502</c:v>
                </c:pt>
                <c:pt idx="619">
                  <c:v>0.95162431959777105</c:v>
                </c:pt>
                <c:pt idx="620">
                  <c:v>0.95174574775766596</c:v>
                </c:pt>
                <c:pt idx="621">
                  <c:v>0.95186715071857997</c:v>
                </c:pt>
                <c:pt idx="622">
                  <c:v>0.95198852788920896</c:v>
                </c:pt>
                <c:pt idx="623">
                  <c:v>0.95210987867701302</c:v>
                </c:pt>
                <c:pt idx="624">
                  <c:v>0.95223120248822302</c:v>
                </c:pt>
                <c:pt idx="625">
                  <c:v>0.952352498727849</c:v>
                </c:pt>
                <c:pt idx="626">
                  <c:v>0.95247376679968598</c:v>
                </c:pt>
                <c:pt idx="627">
                  <c:v>0.95259500610632397</c:v>
                </c:pt>
                <c:pt idx="628">
                  <c:v>0.95271621604915702</c:v>
                </c:pt>
                <c:pt idx="629">
                  <c:v>0.95283739602838502</c:v>
                </c:pt>
                <c:pt idx="630">
                  <c:v>0.95295854544302905</c:v>
                </c:pt>
                <c:pt idx="631">
                  <c:v>0.953079663690934</c:v>
                </c:pt>
                <c:pt idx="632">
                  <c:v>0.95320075016878203</c:v>
                </c:pt>
                <c:pt idx="633">
                  <c:v>0.95332180427209201</c:v>
                </c:pt>
                <c:pt idx="634">
                  <c:v>0.95344282539523995</c:v>
                </c:pt>
                <c:pt idx="635">
                  <c:v>0.95356381293145498</c:v>
                </c:pt>
                <c:pt idx="636">
                  <c:v>0.95368476627283705</c:v>
                </c:pt>
                <c:pt idx="637">
                  <c:v>0.95380568481035799</c:v>
                </c:pt>
                <c:pt idx="638">
                  <c:v>0.95392656793387898</c:v>
                </c:pt>
                <c:pt idx="639">
                  <c:v>0.95404741503214696</c:v>
                </c:pt>
                <c:pt idx="640">
                  <c:v>0.95416822549281599</c:v>
                </c:pt>
                <c:pt idx="641">
                  <c:v>0.95428899870244699</c:v>
                </c:pt>
                <c:pt idx="642">
                  <c:v>0.95440973404651797</c:v>
                </c:pt>
                <c:pt idx="643">
                  <c:v>0.95453043090943801</c:v>
                </c:pt>
                <c:pt idx="644">
                  <c:v>0.95465108867454795</c:v>
                </c:pt>
                <c:pt idx="645">
                  <c:v>0.95477170672413603</c:v>
                </c:pt>
                <c:pt idx="646">
                  <c:v>0.95489228443944496</c:v>
                </c:pt>
                <c:pt idx="647">
                  <c:v>0.95501282120067799</c:v>
                </c:pt>
                <c:pt idx="648">
                  <c:v>0.95513331638701104</c:v>
                </c:pt>
                <c:pt idx="649">
                  <c:v>0.955253769376603</c:v>
                </c:pt>
                <c:pt idx="650">
                  <c:v>0.95537417954659898</c:v>
                </c:pt>
                <c:pt idx="651">
                  <c:v>0.95549454627314601</c:v>
                </c:pt>
                <c:pt idx="652">
                  <c:v>0.95561486893140102</c:v>
                </c:pt>
                <c:pt idx="653">
                  <c:v>0.95573514689553496</c:v>
                </c:pt>
                <c:pt idx="654">
                  <c:v>0.95585537953874899</c:v>
                </c:pt>
                <c:pt idx="655">
                  <c:v>0.95597556623327995</c:v>
                </c:pt>
                <c:pt idx="656">
                  <c:v>0.95609570635041097</c:v>
                </c:pt>
                <c:pt idx="657">
                  <c:v>0.95621579926048195</c:v>
                </c:pt>
                <c:pt idx="658">
                  <c:v>0.95633584433289598</c:v>
                </c:pt>
                <c:pt idx="659">
                  <c:v>0.95645584093613201</c:v>
                </c:pt>
                <c:pt idx="660">
                  <c:v>0.95657578843775404</c:v>
                </c:pt>
                <c:pt idx="661">
                  <c:v>0.95669568620442103</c:v>
                </c:pt>
                <c:pt idx="662">
                  <c:v>0.95681553360189298</c:v>
                </c:pt>
                <c:pt idx="663">
                  <c:v>0.95693532999504805</c:v>
                </c:pt>
                <c:pt idx="664">
                  <c:v>0.95705507474788498</c:v>
                </c:pt>
                <c:pt idx="665">
                  <c:v>0.957174767223537</c:v>
                </c:pt>
                <c:pt idx="666">
                  <c:v>0.95729440678428102</c:v>
                </c:pt>
                <c:pt idx="667">
                  <c:v>0.95741399279155004</c:v>
                </c:pt>
                <c:pt idx="668">
                  <c:v>0.95753352460593599</c:v>
                </c:pt>
                <c:pt idx="669">
                  <c:v>0.95765300158720901</c:v>
                </c:pt>
                <c:pt idx="670">
                  <c:v>0.95777242309432198</c:v>
                </c:pt>
                <c:pt idx="671">
                  <c:v>0.957891788485421</c:v>
                </c:pt>
                <c:pt idx="672">
                  <c:v>0.95801109711785803</c:v>
                </c:pt>
                <c:pt idx="673">
                  <c:v>0.95813034834819799</c:v>
                </c:pt>
                <c:pt idx="674">
                  <c:v>0.95824954153223296</c:v>
                </c:pt>
                <c:pt idx="675">
                  <c:v>0.95836867602498998</c:v>
                </c:pt>
                <c:pt idx="676">
                  <c:v>0.95848775118074103</c:v>
                </c:pt>
                <c:pt idx="677">
                  <c:v>0.95860676635301501</c:v>
                </c:pt>
                <c:pt idx="678">
                  <c:v>0.95872572089460695</c:v>
                </c:pt>
                <c:pt idx="679">
                  <c:v>0.95884461415759203</c:v>
                </c:pt>
                <c:pt idx="680">
                  <c:v>0.95896344549332901</c:v>
                </c:pt>
                <c:pt idx="681">
                  <c:v>0.95908221425247797</c:v>
                </c:pt>
                <c:pt idx="682">
                  <c:v>0.95920091978500899</c:v>
                </c:pt>
                <c:pt idx="683">
                  <c:v>0.95931956144020902</c:v>
                </c:pt>
                <c:pt idx="684">
                  <c:v>0.95943813856669902</c:v>
                </c:pt>
                <c:pt idx="685">
                  <c:v>0.95955665051243799</c:v>
                </c:pt>
                <c:pt idx="686">
                  <c:v>0.95967509662474104</c:v>
                </c:pt>
                <c:pt idx="687">
                  <c:v>0.959793476250282</c:v>
                </c:pt>
                <c:pt idx="688">
                  <c:v>0.95991178873511196</c:v>
                </c:pt>
                <c:pt idx="689">
                  <c:v>0.96003003342466597</c:v>
                </c:pt>
                <c:pt idx="690">
                  <c:v>0.96014820966377301</c:v>
                </c:pt>
                <c:pt idx="691">
                  <c:v>0.96026631679667196</c:v>
                </c:pt>
                <c:pt idx="692">
                  <c:v>0.96038435416701695</c:v>
                </c:pt>
                <c:pt idx="693">
                  <c:v>0.96050232111789102</c:v>
                </c:pt>
                <c:pt idx="694">
                  <c:v>0.96062021699181899</c:v>
                </c:pt>
                <c:pt idx="695">
                  <c:v>0.96073804113077599</c:v>
                </c:pt>
                <c:pt idx="696">
                  <c:v>0.96085579287619705</c:v>
                </c:pt>
                <c:pt idx="697">
                  <c:v>0.96097347156899304</c:v>
                </c:pt>
                <c:pt idx="698">
                  <c:v>0.96109107654955905</c:v>
                </c:pt>
                <c:pt idx="699">
                  <c:v>0.961208607157784</c:v>
                </c:pt>
                <c:pt idx="700">
                  <c:v>0.96132606273306498</c:v>
                </c:pt>
                <c:pt idx="701">
                  <c:v>0.96144344261431802</c:v>
                </c:pt>
                <c:pt idx="702">
                  <c:v>0.96156074613998799</c:v>
                </c:pt>
                <c:pt idx="703">
                  <c:v>0.96167797264806099</c:v>
                </c:pt>
                <c:pt idx="704">
                  <c:v>0.96179512147607404</c:v>
                </c:pt>
                <c:pt idx="705">
                  <c:v>0.96191219196112798</c:v>
                </c:pt>
                <c:pt idx="706">
                  <c:v>0.96202918343990196</c:v>
                </c:pt>
                <c:pt idx="707">
                  <c:v>0.96214609524865702</c:v>
                </c:pt>
                <c:pt idx="708">
                  <c:v>0.96226292672325398</c:v>
                </c:pt>
                <c:pt idx="709">
                  <c:v>0.96237967719916495</c:v>
                </c:pt>
                <c:pt idx="710">
                  <c:v>0.96249634601148004</c:v>
                </c:pt>
                <c:pt idx="711">
                  <c:v>0.96261293249492297</c:v>
                </c:pt>
                <c:pt idx="712">
                  <c:v>0.96272943598386196</c:v>
                </c:pt>
                <c:pt idx="713">
                  <c:v>0.96284585581231996</c:v>
                </c:pt>
                <c:pt idx="714">
                  <c:v>0.96296219131398797</c:v>
                </c:pt>
                <c:pt idx="715">
                  <c:v>0.96307844182223501</c:v>
                </c:pt>
                <c:pt idx="716">
                  <c:v>0.96319460667012102</c:v>
                </c:pt>
                <c:pt idx="717">
                  <c:v>0.96331068519040797</c:v>
                </c:pt>
                <c:pt idx="718">
                  <c:v>0.96342667671557103</c:v>
                </c:pt>
                <c:pt idx="719">
                  <c:v>0.96354258057781195</c:v>
                </c:pt>
                <c:pt idx="720">
                  <c:v>0.96365839610906801</c:v>
                </c:pt>
                <c:pt idx="721">
                  <c:v>0.96377412264102702</c:v>
                </c:pt>
                <c:pt idx="722">
                  <c:v>0.963889759505136</c:v>
                </c:pt>
                <c:pt idx="723">
                  <c:v>0.96400530603261503</c:v>
                </c:pt>
                <c:pt idx="724">
                  <c:v>0.96412076155446902</c:v>
                </c:pt>
                <c:pt idx="725">
                  <c:v>0.96423612540149795</c:v>
                </c:pt>
                <c:pt idx="726">
                  <c:v>0.96435139690431004</c:v>
                </c:pt>
                <c:pt idx="727">
                  <c:v>0.96446657539333203</c:v>
                </c:pt>
                <c:pt idx="728">
                  <c:v>0.96458166019882197</c:v>
                </c:pt>
                <c:pt idx="729">
                  <c:v>0.96469665065088495</c:v>
                </c:pt>
                <c:pt idx="730">
                  <c:v>0.96481154607947595</c:v>
                </c:pt>
                <c:pt idx="731">
                  <c:v>0.96492634581441905</c:v>
                </c:pt>
                <c:pt idx="732">
                  <c:v>0.965041049185419</c:v>
                </c:pt>
                <c:pt idx="733">
                  <c:v>0.96515565552206795</c:v>
                </c:pt>
                <c:pt idx="734">
                  <c:v>0.96527016415386402</c:v>
                </c:pt>
                <c:pt idx="735">
                  <c:v>0.96538457441021797</c:v>
                </c:pt>
                <c:pt idx="736">
                  <c:v>0.96549888562046704</c:v>
                </c:pt>
                <c:pt idx="737">
                  <c:v>0.96561309711388699</c:v>
                </c:pt>
                <c:pt idx="738">
                  <c:v>0.96572720821970603</c:v>
                </c:pt>
                <c:pt idx="739">
                  <c:v>0.965841218267111</c:v>
                </c:pt>
                <c:pt idx="740">
                  <c:v>0.96595512658526606</c:v>
                </c:pt>
                <c:pt idx="741">
                  <c:v>0.96606893250332104</c:v>
                </c:pt>
                <c:pt idx="742">
                  <c:v>0.96618263535042304</c:v>
                </c:pt>
                <c:pt idx="743">
                  <c:v>0.96629623445573098</c:v>
                </c:pt>
                <c:pt idx="744">
                  <c:v>0.96640972914842405</c:v>
                </c:pt>
                <c:pt idx="745">
                  <c:v>0.96652311875771801</c:v>
                </c:pt>
                <c:pt idx="746">
                  <c:v>0.96663640261287198</c:v>
                </c:pt>
                <c:pt idx="747">
                  <c:v>0.96674958004320699</c:v>
                </c:pt>
                <c:pt idx="748">
                  <c:v>0.96686265037811103</c:v>
                </c:pt>
                <c:pt idx="749">
                  <c:v>0.96697561294705503</c:v>
                </c:pt>
                <c:pt idx="750">
                  <c:v>0.96708846707960705</c:v>
                </c:pt>
                <c:pt idx="751">
                  <c:v>0.96720121210543797</c:v>
                </c:pt>
                <c:pt idx="752">
                  <c:v>0.96731384735433901</c:v>
                </c:pt>
                <c:pt idx="753">
                  <c:v>0.96742637215623095</c:v>
                </c:pt>
                <c:pt idx="754">
                  <c:v>0.96753878584117703</c:v>
                </c:pt>
                <c:pt idx="755">
                  <c:v>0.96765108773939701</c:v>
                </c:pt>
                <c:pt idx="756">
                  <c:v>0.96776327718127397</c:v>
                </c:pt>
                <c:pt idx="757">
                  <c:v>0.96787535349737097</c:v>
                </c:pt>
                <c:pt idx="758">
                  <c:v>0.96798731601844401</c:v>
                </c:pt>
                <c:pt idx="759">
                  <c:v>0.96809916407544705</c:v>
                </c:pt>
                <c:pt idx="760">
                  <c:v>0.96821089699955298</c:v>
                </c:pt>
                <c:pt idx="761">
                  <c:v>0.96832251412215997</c:v>
                </c:pt>
                <c:pt idx="762">
                  <c:v>0.96843401477490498</c:v>
                </c:pt>
                <c:pt idx="763">
                  <c:v>0.96854539828967601</c:v>
                </c:pt>
                <c:pt idx="764">
                  <c:v>0.96865666399862305</c:v>
                </c:pt>
                <c:pt idx="765">
                  <c:v>0.96876781123417299</c:v>
                </c:pt>
                <c:pt idx="766">
                  <c:v>0.96887883932903895</c:v>
                </c:pt>
                <c:pt idx="767">
                  <c:v>0.96898974761623302</c:v>
                </c:pt>
                <c:pt idx="768">
                  <c:v>0.96910053542907804</c:v>
                </c:pt>
                <c:pt idx="769">
                  <c:v>0.96921120210122003</c:v>
                </c:pt>
                <c:pt idx="770">
                  <c:v>0.96932174696664297</c:v>
                </c:pt>
                <c:pt idx="771">
                  <c:v>0.96943216935967402</c:v>
                </c:pt>
                <c:pt idx="772">
                  <c:v>0.96954246861500204</c:v>
                </c:pt>
                <c:pt idx="773">
                  <c:v>0.96965264406768803</c:v>
                </c:pt>
                <c:pt idx="774">
                  <c:v>0.96976269505317403</c:v>
                </c:pt>
                <c:pt idx="775">
                  <c:v>0.96987262090729898</c:v>
                </c:pt>
                <c:pt idx="776">
                  <c:v>0.96998242096631004</c:v>
                </c:pt>
                <c:pt idx="777">
                  <c:v>0.97009209456687395</c:v>
                </c:pt>
                <c:pt idx="778">
                  <c:v>0.97020164104608597</c:v>
                </c:pt>
                <c:pt idx="779">
                  <c:v>0.97031105974148901</c:v>
                </c:pt>
                <c:pt idx="780">
                  <c:v>0.97042034999107896</c:v>
                </c:pt>
                <c:pt idx="781">
                  <c:v>0.97052951113332098</c:v>
                </c:pt>
                <c:pt idx="782">
                  <c:v>0.97063854250715897</c:v>
                </c:pt>
                <c:pt idx="783">
                  <c:v>0.97074744345202801</c:v>
                </c:pt>
                <c:pt idx="784">
                  <c:v>0.97085621330786898</c:v>
                </c:pt>
                <c:pt idx="785">
                  <c:v>0.970964851415136</c:v>
                </c:pt>
                <c:pt idx="786">
                  <c:v>0.97107335711481202</c:v>
                </c:pt>
                <c:pt idx="787">
                  <c:v>0.97118172974841899</c:v>
                </c:pt>
                <c:pt idx="788">
                  <c:v>0.97128996865803297</c:v>
                </c:pt>
                <c:pt idx="789">
                  <c:v>0.97139807318629101</c:v>
                </c:pt>
                <c:pt idx="790">
                  <c:v>0.97150604267640595</c:v>
                </c:pt>
                <c:pt idx="791">
                  <c:v>0.971613876472181</c:v>
                </c:pt>
                <c:pt idx="792">
                  <c:v>0.97172157391801395</c:v>
                </c:pt>
                <c:pt idx="793">
                  <c:v>0.97182913435892004</c:v>
                </c:pt>
                <c:pt idx="794">
                  <c:v>0.97193655714053395</c:v>
                </c:pt>
                <c:pt idx="795">
                  <c:v>0.97204384160912705</c:v>
                </c:pt>
                <c:pt idx="796">
                  <c:v>0.97215098711161796</c:v>
                </c:pt>
                <c:pt idx="797">
                  <c:v>0.97225799299558602</c:v>
                </c:pt>
                <c:pt idx="798">
                  <c:v>0.97236485860927901</c:v>
                </c:pt>
                <c:pt idx="799">
                  <c:v>0.97247158330163197</c:v>
                </c:pt>
                <c:pt idx="800">
                  <c:v>0.97257816642227202</c:v>
                </c:pt>
                <c:pt idx="801">
                  <c:v>0.97268460732153394</c:v>
                </c:pt>
                <c:pt idx="802">
                  <c:v>0.97279090535047297</c:v>
                </c:pt>
                <c:pt idx="803">
                  <c:v>0.97289705986087305</c:v>
                </c:pt>
                <c:pt idx="804">
                  <c:v>0.973003070205264</c:v>
                </c:pt>
                <c:pt idx="805">
                  <c:v>0.97310893573692803</c:v>
                </c:pt>
                <c:pt idx="806">
                  <c:v>0.97321465580991495</c:v>
                </c:pt>
                <c:pt idx="807">
                  <c:v>0.97332022977905397</c:v>
                </c:pt>
                <c:pt idx="808">
                  <c:v>0.97342565699996197</c:v>
                </c:pt>
                <c:pt idx="809">
                  <c:v>0.973530936829062</c:v>
                </c:pt>
                <c:pt idx="810">
                  <c:v>0.97363606862358898</c:v>
                </c:pt>
                <c:pt idx="811">
                  <c:v>0.97374105174160397</c:v>
                </c:pt>
                <c:pt idx="812">
                  <c:v>0.97384588554200902</c:v>
                </c:pt>
                <c:pt idx="813">
                  <c:v>0.97395056938455105</c:v>
                </c:pt>
                <c:pt idx="814">
                  <c:v>0.97405510262984296</c:v>
                </c:pt>
                <c:pt idx="815">
                  <c:v>0.97415948463936997</c:v>
                </c:pt>
                <c:pt idx="816">
                  <c:v>0.974263714775502</c:v>
                </c:pt>
                <c:pt idx="817">
                  <c:v>0.97436779240150795</c:v>
                </c:pt>
                <c:pt idx="818">
                  <c:v>0.97447171688156498</c:v>
                </c:pt>
                <c:pt idx="819">
                  <c:v>0.97457548758076995</c:v>
                </c:pt>
                <c:pt idx="820">
                  <c:v>0.97467910386515599</c:v>
                </c:pt>
                <c:pt idx="821">
                  <c:v>0.97478256510169903</c:v>
                </c:pt>
                <c:pt idx="822">
                  <c:v>0.97488587065832999</c:v>
                </c:pt>
                <c:pt idx="823">
                  <c:v>0.97498901990395104</c:v>
                </c:pt>
                <c:pt idx="824">
                  <c:v>0.97509201220844299</c:v>
                </c:pt>
                <c:pt idx="825">
                  <c:v>0.97519484694267999</c:v>
                </c:pt>
                <c:pt idx="826">
                  <c:v>0.97529752347853904</c:v>
                </c:pt>
                <c:pt idx="827">
                  <c:v>0.97540004118891199</c:v>
                </c:pt>
                <c:pt idx="828">
                  <c:v>0.97550239944772099</c:v>
                </c:pt>
                <c:pt idx="829">
                  <c:v>0.97560459762992602</c:v>
                </c:pt>
                <c:pt idx="830">
                  <c:v>0.97570663511153699</c:v>
                </c:pt>
                <c:pt idx="831">
                  <c:v>0.97580851126962898</c:v>
                </c:pt>
                <c:pt idx="832">
                  <c:v>0.97591022548235096</c:v>
                </c:pt>
                <c:pt idx="833">
                  <c:v>0.97601177712893905</c:v>
                </c:pt>
                <c:pt idx="834">
                  <c:v>0.97611316558972605</c:v>
                </c:pt>
                <c:pt idx="835">
                  <c:v>0.97621439024615697</c:v>
                </c:pt>
                <c:pt idx="836">
                  <c:v>0.97631545048080004</c:v>
                </c:pt>
                <c:pt idx="837">
                  <c:v>0.97641634567735303</c:v>
                </c:pt>
                <c:pt idx="838">
                  <c:v>0.976517075220664</c:v>
                </c:pt>
                <c:pt idx="839">
                  <c:v>0.976617638496736</c:v>
                </c:pt>
                <c:pt idx="840">
                  <c:v>0.976718034892742</c:v>
                </c:pt>
                <c:pt idx="841">
                  <c:v>0.97681826379703596</c:v>
                </c:pt>
                <c:pt idx="842">
                  <c:v>0.97691832459916506</c:v>
                </c:pt>
                <c:pt idx="843">
                  <c:v>0.97701821668988198</c:v>
                </c:pt>
                <c:pt idx="844">
                  <c:v>0.97711793946115499</c:v>
                </c:pt>
                <c:pt idx="845">
                  <c:v>0.97721749230618005</c:v>
                </c:pt>
                <c:pt idx="846">
                  <c:v>0.97731687461939598</c:v>
                </c:pt>
                <c:pt idx="847">
                  <c:v>0.97741608579649097</c:v>
                </c:pt>
                <c:pt idx="848">
                  <c:v>0.97751512523441897</c:v>
                </c:pt>
                <c:pt idx="849">
                  <c:v>0.977613992331409</c:v>
                </c:pt>
                <c:pt idx="850">
                  <c:v>0.97771268648697596</c:v>
                </c:pt>
                <c:pt idx="851">
                  <c:v>0.97781120710193803</c:v>
                </c:pt>
                <c:pt idx="852">
                  <c:v>0.97790955357842102</c:v>
                </c:pt>
                <c:pt idx="853">
                  <c:v>0.97800772531987501</c:v>
                </c:pt>
                <c:pt idx="854">
                  <c:v>0.97810572173108601</c:v>
                </c:pt>
                <c:pt idx="855">
                  <c:v>0.97820354221818595</c:v>
                </c:pt>
                <c:pt idx="856">
                  <c:v>0.97830118618866602</c:v>
                </c:pt>
                <c:pt idx="857">
                  <c:v>0.97839865305138696</c:v>
                </c:pt>
                <c:pt idx="858">
                  <c:v>0.97849594221659297</c:v>
                </c:pt>
                <c:pt idx="859">
                  <c:v>0.97859305309592204</c:v>
                </c:pt>
                <c:pt idx="860">
                  <c:v>0.978689985102418</c:v>
                </c:pt>
                <c:pt idx="861">
                  <c:v>0.97878673765054303</c:v>
                </c:pt>
                <c:pt idx="862">
                  <c:v>0.97888331015619101</c:v>
                </c:pt>
                <c:pt idx="863">
                  <c:v>0.97897970203669504</c:v>
                </c:pt>
                <c:pt idx="864">
                  <c:v>0.97907591271084404</c:v>
                </c:pt>
                <c:pt idx="865">
                  <c:v>0.97917194159889098</c:v>
                </c:pt>
                <c:pt idx="866">
                  <c:v>0.97926778812256898</c:v>
                </c:pt>
                <c:pt idx="867">
                  <c:v>0.97936345170509898</c:v>
                </c:pt>
                <c:pt idx="868">
                  <c:v>0.97945893177120402</c:v>
                </c:pt>
                <c:pt idx="869">
                  <c:v>0.97955422774712098</c:v>
                </c:pt>
                <c:pt idx="870">
                  <c:v>0.97964933906061302</c:v>
                </c:pt>
                <c:pt idx="871">
                  <c:v>0.97974426514097801</c:v>
                </c:pt>
                <c:pt idx="872">
                  <c:v>0.97983900541906799</c:v>
                </c:pt>
                <c:pt idx="873">
                  <c:v>0.97993355932729298</c:v>
                </c:pt>
                <c:pt idx="874">
                  <c:v>0.98002792629963797</c:v>
                </c:pt>
                <c:pt idx="875">
                  <c:v>0.98012210577167502</c:v>
                </c:pt>
                <c:pt idx="876">
                  <c:v>0.98021609718057101</c:v>
                </c:pt>
                <c:pt idx="877">
                  <c:v>0.98030989996510498</c:v>
                </c:pt>
                <c:pt idx="878">
                  <c:v>0.98040351356567801</c:v>
                </c:pt>
                <c:pt idx="879">
                  <c:v>0.98049693742267696</c:v>
                </c:pt>
                <c:pt idx="880">
                  <c:v>0.980590170983068</c:v>
                </c:pt>
                <c:pt idx="881">
                  <c:v>0.980683213690551</c:v>
                </c:pt>
                <c:pt idx="882">
                  <c:v>0.98077606499213799</c:v>
                </c:pt>
                <c:pt idx="883">
                  <c:v>0.98086872433651995</c:v>
                </c:pt>
                <c:pt idx="884">
                  <c:v>0.98096119117408398</c:v>
                </c:pt>
                <c:pt idx="885">
                  <c:v>0.98105346495692602</c:v>
                </c:pt>
                <c:pt idx="886">
                  <c:v>0.98114554513885799</c:v>
                </c:pt>
                <c:pt idx="887">
                  <c:v>0.98123743117542706</c:v>
                </c:pt>
                <c:pt idx="888">
                  <c:v>0.98132912252392102</c:v>
                </c:pt>
                <c:pt idx="889">
                  <c:v>0.98142061864338503</c:v>
                </c:pt>
                <c:pt idx="890">
                  <c:v>0.98151191899463497</c:v>
                </c:pt>
                <c:pt idx="891">
                  <c:v>0.98160302304026403</c:v>
                </c:pt>
                <c:pt idx="892">
                  <c:v>0.98169393024466101</c:v>
                </c:pt>
                <c:pt idx="893">
                  <c:v>0.981784640074019</c:v>
                </c:pt>
                <c:pt idx="894">
                  <c:v>0.981875151996349</c:v>
                </c:pt>
                <c:pt idx="895">
                  <c:v>0.98196546548149399</c:v>
                </c:pt>
                <c:pt idx="896">
                  <c:v>0.98205558000113802</c:v>
                </c:pt>
                <c:pt idx="897">
                  <c:v>0.98214549502881998</c:v>
                </c:pt>
                <c:pt idx="898">
                  <c:v>0.98223521003994996</c:v>
                </c:pt>
                <c:pt idx="899">
                  <c:v>0.98232472451181496</c:v>
                </c:pt>
                <c:pt idx="900">
                  <c:v>0.98241403792359505</c:v>
                </c:pt>
                <c:pt idx="901">
                  <c:v>0.98250314975637898</c:v>
                </c:pt>
                <c:pt idx="902">
                  <c:v>0.98259205949316897</c:v>
                </c:pt>
                <c:pt idx="903">
                  <c:v>0.98268076661890302</c:v>
                </c:pt>
                <c:pt idx="904">
                  <c:v>0.98276927062045705</c:v>
                </c:pt>
                <c:pt idx="905">
                  <c:v>0.98285757098666804</c:v>
                </c:pt>
                <c:pt idx="906">
                  <c:v>0.98294566720833898</c:v>
                </c:pt>
                <c:pt idx="907">
                  <c:v>0.98303355877825505</c:v>
                </c:pt>
                <c:pt idx="908">
                  <c:v>0.98312124519119604</c:v>
                </c:pt>
                <c:pt idx="909">
                  <c:v>0.98320872594394704</c:v>
                </c:pt>
                <c:pt idx="910">
                  <c:v>0.98329600053531696</c:v>
                </c:pt>
                <c:pt idx="911">
                  <c:v>0.98338306846614398</c:v>
                </c:pt>
                <c:pt idx="912">
                  <c:v>0.98346992923931498</c:v>
                </c:pt>
                <c:pt idx="913">
                  <c:v>0.98355658235977195</c:v>
                </c:pt>
                <c:pt idx="914">
                  <c:v>0.98364302733453202</c:v>
                </c:pt>
                <c:pt idx="915">
                  <c:v>0.98372926367269498</c:v>
                </c:pt>
                <c:pt idx="916">
                  <c:v>0.98381529088546005</c:v>
                </c:pt>
                <c:pt idx="917">
                  <c:v>0.98390110848613599</c:v>
                </c:pt>
                <c:pt idx="918">
                  <c:v>0.98398671599015597</c:v>
                </c:pt>
                <c:pt idx="919">
                  <c:v>0.98407211291509</c:v>
                </c:pt>
                <c:pt idx="920">
                  <c:v>0.98415729878065905</c:v>
                </c:pt>
                <c:pt idx="921">
                  <c:v>0.98424227310874801</c:v>
                </c:pt>
                <c:pt idx="922">
                  <c:v>0.98432703542341704</c:v>
                </c:pt>
                <c:pt idx="923">
                  <c:v>0.98441158525091799</c:v>
                </c:pt>
                <c:pt idx="924">
                  <c:v>0.98449592211970605</c:v>
                </c:pt>
                <c:pt idx="925">
                  <c:v>0.98458004556045098</c:v>
                </c:pt>
                <c:pt idx="926">
                  <c:v>0.98466395510605798</c:v>
                </c:pt>
                <c:pt idx="927">
                  <c:v>0.98474765029167</c:v>
                </c:pt>
                <c:pt idx="928">
                  <c:v>0.98483113065469197</c:v>
                </c:pt>
                <c:pt idx="929">
                  <c:v>0.984914395734798</c:v>
                </c:pt>
                <c:pt idx="930">
                  <c:v>0.98499744507394504</c:v>
                </c:pt>
                <c:pt idx="931">
                  <c:v>0.98508027821639199</c:v>
                </c:pt>
                <c:pt idx="932">
                  <c:v>0.98516289470870699</c:v>
                </c:pt>
                <c:pt idx="933">
                  <c:v>0.98524529409978401</c:v>
                </c:pt>
                <c:pt idx="934">
                  <c:v>0.98532747594085601</c:v>
                </c:pt>
                <c:pt idx="935">
                  <c:v>0.98540943978551099</c:v>
                </c:pt>
                <c:pt idx="936">
                  <c:v>0.98549118518970102</c:v>
                </c:pt>
                <c:pt idx="937">
                  <c:v>0.98557271171176297</c:v>
                </c:pt>
                <c:pt idx="938">
                  <c:v>0.98565401891242599</c:v>
                </c:pt>
                <c:pt idx="939">
                  <c:v>0.98573510635482897</c:v>
                </c:pt>
                <c:pt idx="940">
                  <c:v>0.98581597360453299</c:v>
                </c:pt>
                <c:pt idx="941">
                  <c:v>0.98589662022953795</c:v>
                </c:pt>
                <c:pt idx="942">
                  <c:v>0.98597704580029299</c:v>
                </c:pt>
                <c:pt idx="943">
                  <c:v>0.98605724988971599</c:v>
                </c:pt>
                <c:pt idx="944">
                  <c:v>0.98613723207320203</c:v>
                </c:pt>
                <c:pt idx="945">
                  <c:v>0.98621699192863999</c:v>
                </c:pt>
                <c:pt idx="946">
                  <c:v>0.98629652903642995</c:v>
                </c:pt>
                <c:pt idx="947">
                  <c:v>0.98637584297949199</c:v>
                </c:pt>
                <c:pt idx="948">
                  <c:v>0.98645493334328505</c:v>
                </c:pt>
                <c:pt idx="949">
                  <c:v>0.986533799715821</c:v>
                </c:pt>
                <c:pt idx="950">
                  <c:v>0.98661244168767703</c:v>
                </c:pt>
                <c:pt idx="951">
                  <c:v>0.98669085885201102</c:v>
                </c:pt>
                <c:pt idx="952">
                  <c:v>0.986769050804578</c:v>
                </c:pt>
                <c:pt idx="953">
                  <c:v>0.98684701714374301</c:v>
                </c:pt>
                <c:pt idx="954">
                  <c:v>0.98692475747049702</c:v>
                </c:pt>
                <c:pt idx="955">
                  <c:v>0.98700227138847096</c:v>
                </c:pt>
                <c:pt idx="956">
                  <c:v>0.98707955850395102</c:v>
                </c:pt>
                <c:pt idx="957">
                  <c:v>0.98715661842589397</c:v>
                </c:pt>
                <c:pt idx="958">
                  <c:v>0.98723345076594204</c:v>
                </c:pt>
                <c:pt idx="959">
                  <c:v>0.98731005513843695</c:v>
                </c:pt>
                <c:pt idx="960">
                  <c:v>0.98738643116043601</c:v>
                </c:pt>
                <c:pt idx="961">
                  <c:v>0.98746257845173002</c:v>
                </c:pt>
                <c:pt idx="962">
                  <c:v>0.98753849663485205</c:v>
                </c:pt>
                <c:pt idx="963">
                  <c:v>0.98761418533509904</c:v>
                </c:pt>
                <c:pt idx="964">
                  <c:v>0.98768964418054495</c:v>
                </c:pt>
                <c:pt idx="965">
                  <c:v>0.98776487280205405</c:v>
                </c:pt>
                <c:pt idx="966">
                  <c:v>0.98783987083330005</c:v>
                </c:pt>
                <c:pt idx="967">
                  <c:v>0.98791463791078005</c:v>
                </c:pt>
                <c:pt idx="968">
                  <c:v>0.98798917367382999</c:v>
                </c:pt>
                <c:pt idx="969">
                  <c:v>0.98806347776464098</c:v>
                </c:pt>
                <c:pt idx="970">
                  <c:v>0.98813754982827395</c:v>
                </c:pt>
                <c:pt idx="971">
                  <c:v>0.98821138951267795</c:v>
                </c:pt>
                <c:pt idx="972">
                  <c:v>0.98828499646870305</c:v>
                </c:pt>
                <c:pt idx="973">
                  <c:v>0.98835837035011698</c:v>
                </c:pt>
                <c:pt idx="974">
                  <c:v>0.98843151081362401</c:v>
                </c:pt>
                <c:pt idx="975">
                  <c:v>0.98850441751887796</c:v>
                </c:pt>
                <c:pt idx="976">
                  <c:v>0.98857709012850004</c:v>
                </c:pt>
                <c:pt idx="977">
                  <c:v>0.98864952830809405</c:v>
                </c:pt>
                <c:pt idx="978">
                  <c:v>0.98872173172626199</c:v>
                </c:pt>
                <c:pt idx="979">
                  <c:v>0.98879370005462397</c:v>
                </c:pt>
                <c:pt idx="980">
                  <c:v>0.98886543296783103</c:v>
                </c:pt>
                <c:pt idx="981">
                  <c:v>0.98893693014358297</c:v>
                </c:pt>
                <c:pt idx="982">
                  <c:v>0.98900819126264505</c:v>
                </c:pt>
                <c:pt idx="983">
                  <c:v>0.98907921600886495</c:v>
                </c:pt>
                <c:pt idx="984">
                  <c:v>0.98915000406918796</c:v>
                </c:pt>
                <c:pt idx="985">
                  <c:v>0.98922055513367602</c:v>
                </c:pt>
                <c:pt idx="986">
                  <c:v>0.98929086889552398</c:v>
                </c:pt>
                <c:pt idx="987">
                  <c:v>0.98936094505107497</c:v>
                </c:pt>
                <c:pt idx="988">
                  <c:v>0.98943078329984002</c:v>
                </c:pt>
                <c:pt idx="989">
                  <c:v>0.98950038334451096</c:v>
                </c:pt>
                <c:pt idx="990">
                  <c:v>0.98956974489098404</c:v>
                </c:pt>
                <c:pt idx="991">
                  <c:v>0.98963886764836995</c:v>
                </c:pt>
                <c:pt idx="992">
                  <c:v>0.989707751329018</c:v>
                </c:pt>
                <c:pt idx="993">
                  <c:v>0.98977639564852804</c:v>
                </c:pt>
                <c:pt idx="994">
                  <c:v>0.98984480032577005</c:v>
                </c:pt>
                <c:pt idx="995">
                  <c:v>0.98991296508290205</c:v>
                </c:pt>
                <c:pt idx="996">
                  <c:v>0.989980889645389</c:v>
                </c:pt>
                <c:pt idx="997">
                  <c:v>0.99004857374201605</c:v>
                </c:pt>
                <c:pt idx="998">
                  <c:v>0.99011601710491104</c:v>
                </c:pt>
                <c:pt idx="999">
                  <c:v>0.99018321946955901</c:v>
                </c:pt>
                <c:pt idx="1000">
                  <c:v>0.99025018057482395</c:v>
                </c:pt>
                <c:pt idx="1001">
                  <c:v>0.99031690016296103</c:v>
                </c:pt>
                <c:pt idx="1002">
                  <c:v>0.99038337797964104</c:v>
                </c:pt>
                <c:pt idx="1003">
                  <c:v>0.99044961377396301</c:v>
                </c:pt>
                <c:pt idx="1004">
                  <c:v>0.99051560729847599</c:v>
                </c:pt>
                <c:pt idx="1005">
                  <c:v>0.99058135830919702</c:v>
                </c:pt>
                <c:pt idx="1006">
                  <c:v>0.99064686656562595</c:v>
                </c:pt>
                <c:pt idx="1007">
                  <c:v>0.99071213183077</c:v>
                </c:pt>
                <c:pt idx="1008">
                  <c:v>0.99077715387115595</c:v>
                </c:pt>
                <c:pt idx="1009">
                  <c:v>0.99084193245685404</c:v>
                </c:pt>
                <c:pt idx="1010">
                  <c:v>0.99090646736149302</c:v>
                </c:pt>
                <c:pt idx="1011">
                  <c:v>0.99097075836227899</c:v>
                </c:pt>
                <c:pt idx="1012">
                  <c:v>0.99103480524001797</c:v>
                </c:pt>
                <c:pt idx="1013">
                  <c:v>0.99109860777912995</c:v>
                </c:pt>
                <c:pt idx="1014">
                  <c:v>0.99116216576767102</c:v>
                </c:pt>
                <c:pt idx="1015">
                  <c:v>0.99122547899735103</c:v>
                </c:pt>
                <c:pt idx="1016">
                  <c:v>0.99128854726355298</c:v>
                </c:pt>
                <c:pt idx="1017">
                  <c:v>0.99135137036535503</c:v>
                </c:pt>
                <c:pt idx="1018">
                  <c:v>0.99141394810554195</c:v>
                </c:pt>
                <c:pt idx="1019">
                  <c:v>0.99147628029063295</c:v>
                </c:pt>
                <c:pt idx="1020">
                  <c:v>0.99153836673089901</c:v>
                </c:pt>
                <c:pt idx="1021">
                  <c:v>0.99160020724037701</c:v>
                </c:pt>
                <c:pt idx="1022">
                  <c:v>0.99166180163689799</c:v>
                </c:pt>
                <c:pt idx="1023">
                  <c:v>0.99172314974209796</c:v>
                </c:pt>
                <c:pt idx="1024">
                  <c:v>0.99178425138144499</c:v>
                </c:pt>
                <c:pt idx="1025">
                  <c:v>0.99184510638425405</c:v>
                </c:pt>
                <c:pt idx="1026">
                  <c:v>0.99190571458370902</c:v>
                </c:pt>
                <c:pt idx="1027">
                  <c:v>0.99196607581688401</c:v>
                </c:pt>
                <c:pt idx="1028">
                  <c:v>0.99202618992475899</c:v>
                </c:pt>
                <c:pt idx="1029">
                  <c:v>0.99208605675224404</c:v>
                </c:pt>
                <c:pt idx="1030">
                  <c:v>0.99214567614819704</c:v>
                </c:pt>
                <c:pt idx="1031">
                  <c:v>0.99220504796544695</c:v>
                </c:pt>
                <c:pt idx="1032">
                  <c:v>0.99226417206080897</c:v>
                </c:pt>
                <c:pt idx="1033">
                  <c:v>0.99232304829511098</c:v>
                </c:pt>
                <c:pt idx="1034">
                  <c:v>0.99238167653320897</c:v>
                </c:pt>
                <c:pt idx="1035">
                  <c:v>0.99244005664400903</c:v>
                </c:pt>
                <c:pt idx="1036">
                  <c:v>0.99249818850049099</c:v>
                </c:pt>
                <c:pt idx="1037">
                  <c:v>0.99255607197972295</c:v>
                </c:pt>
                <c:pt idx="1038">
                  <c:v>0.99261370696288898</c:v>
                </c:pt>
                <c:pt idx="1039">
                  <c:v>0.99267109333530501</c:v>
                </c:pt>
                <c:pt idx="1040">
                  <c:v>0.99272823098643903</c:v>
                </c:pt>
                <c:pt idx="1041">
                  <c:v>0.992785119809938</c:v>
                </c:pt>
                <c:pt idx="1042">
                  <c:v>0.99284175970364297</c:v>
                </c:pt>
                <c:pt idx="1043">
                  <c:v>0.99289815056961095</c:v>
                </c:pt>
                <c:pt idx="1044">
                  <c:v>0.99295429231413801</c:v>
                </c:pt>
                <c:pt idx="1045">
                  <c:v>0.99301018484778203</c:v>
                </c:pt>
                <c:pt idx="1046">
                  <c:v>0.99306582808537702</c:v>
                </c:pt>
                <c:pt idx="1047">
                  <c:v>0.993121221946062</c:v>
                </c:pt>
                <c:pt idx="1048">
                  <c:v>0.99317636635329798</c:v>
                </c:pt>
                <c:pt idx="1049">
                  <c:v>0.99323126123489203</c:v>
                </c:pt>
                <c:pt idx="1050">
                  <c:v>0.99328590652301496</c:v>
                </c:pt>
                <c:pt idx="1051">
                  <c:v>0.99334030215422797</c:v>
                </c:pt>
                <c:pt idx="1052">
                  <c:v>0.99339444806949895</c:v>
                </c:pt>
                <c:pt idx="1053">
                  <c:v>0.99344834421422901</c:v>
                </c:pt>
                <c:pt idx="1054">
                  <c:v>0.99350199053827004</c:v>
                </c:pt>
                <c:pt idx="1055">
                  <c:v>0.99355538699594903</c:v>
                </c:pt>
                <c:pt idx="1056">
                  <c:v>0.99360853354608902</c:v>
                </c:pt>
                <c:pt idx="1057">
                  <c:v>0.99366143015203101</c:v>
                </c:pt>
                <c:pt idx="1058">
                  <c:v>0.99371407678165702</c:v>
                </c:pt>
                <c:pt idx="1059">
                  <c:v>0.99376647340740798</c:v>
                </c:pt>
                <c:pt idx="1060">
                  <c:v>0.99381862000631305</c:v>
                </c:pt>
                <c:pt idx="1061">
                  <c:v>0.99387051656000303</c:v>
                </c:pt>
                <c:pt idx="1062">
                  <c:v>0.99392216305473902</c:v>
                </c:pt>
                <c:pt idx="1063">
                  <c:v>0.99397355948143096</c:v>
                </c:pt>
                <c:pt idx="1064">
                  <c:v>0.99402470583566405</c:v>
                </c:pt>
                <c:pt idx="1065">
                  <c:v>0.99407560211771395</c:v>
                </c:pt>
                <c:pt idx="1066">
                  <c:v>0.99412624833257501</c:v>
                </c:pt>
                <c:pt idx="1067">
                  <c:v>0.994176644489982</c:v>
                </c:pt>
                <c:pt idx="1068">
                  <c:v>0.99422679060442698</c:v>
                </c:pt>
                <c:pt idx="1069">
                  <c:v>0.99427668669519098</c:v>
                </c:pt>
                <c:pt idx="1070">
                  <c:v>0.99432633278635796</c:v>
                </c:pt>
                <c:pt idx="1071">
                  <c:v>0.99437572890683901</c:v>
                </c:pt>
                <c:pt idx="1072">
                  <c:v>0.99442487509040101</c:v>
                </c:pt>
                <c:pt idx="1073">
                  <c:v>0.99447377137567805</c:v>
                </c:pt>
                <c:pt idx="1074">
                  <c:v>0.99452241780620598</c:v>
                </c:pt>
                <c:pt idx="1075">
                  <c:v>0.99457081443043505</c:v>
                </c:pt>
                <c:pt idx="1076">
                  <c:v>0.99461896130175798</c:v>
                </c:pt>
                <c:pt idx="1077">
                  <c:v>0.99466685847853198</c:v>
                </c:pt>
                <c:pt idx="1078">
                  <c:v>0.99471450602409694</c:v>
                </c:pt>
                <c:pt idx="1079">
                  <c:v>0.99476190400680597</c:v>
                </c:pt>
                <c:pt idx="1080">
                  <c:v>0.99480905250003904</c:v>
                </c:pt>
                <c:pt idx="1081">
                  <c:v>0.99485595158223195</c:v>
                </c:pt>
                <c:pt idx="1082">
                  <c:v>0.99490260133689801</c:v>
                </c:pt>
                <c:pt idx="1083">
                  <c:v>0.99494900185264601</c:v>
                </c:pt>
                <c:pt idx="1084">
                  <c:v>0.99499515322320997</c:v>
                </c:pt>
                <c:pt idx="1085">
                  <c:v>0.99504105554746702</c:v>
                </c:pt>
                <c:pt idx="1086">
                  <c:v>0.99508670892945905</c:v>
                </c:pt>
                <c:pt idx="1087">
                  <c:v>0.99513211347842001</c:v>
                </c:pt>
                <c:pt idx="1088">
                  <c:v>0.99517726930879302</c:v>
                </c:pt>
                <c:pt idx="1089">
                  <c:v>0.99522217654025802</c:v>
                </c:pt>
                <c:pt idx="1090">
                  <c:v>0.99526683529775195</c:v>
                </c:pt>
                <c:pt idx="1091">
                  <c:v>0.99531124571148799</c:v>
                </c:pt>
                <c:pt idx="1092">
                  <c:v>0.99535540791698496</c:v>
                </c:pt>
                <c:pt idx="1093">
                  <c:v>0.99539932205508497</c:v>
                </c:pt>
                <c:pt idx="1094">
                  <c:v>0.99544298827197597</c:v>
                </c:pt>
                <c:pt idx="1095">
                  <c:v>0.99548640671921695</c:v>
                </c:pt>
                <c:pt idx="1096">
                  <c:v>0.99552957755375704</c:v>
                </c:pt>
                <c:pt idx="1097">
                  <c:v>0.99557250093796001</c:v>
                </c:pt>
                <c:pt idx="1098">
                  <c:v>0.99561517703962699</c:v>
                </c:pt>
                <c:pt idx="1099">
                  <c:v>0.99565760603201503</c:v>
                </c:pt>
                <c:pt idx="1100">
                  <c:v>0.99569978809386495</c:v>
                </c:pt>
                <c:pt idx="1101">
                  <c:v>0.99574172340941802</c:v>
                </c:pt>
                <c:pt idx="1102">
                  <c:v>0.99578341216844202</c:v>
                </c:pt>
                <c:pt idx="1103">
                  <c:v>0.99582485456625103</c:v>
                </c:pt>
                <c:pt idx="1104">
                  <c:v>0.99586605080372703</c:v>
                </c:pt>
                <c:pt idx="1105">
                  <c:v>0.99590700108734598</c:v>
                </c:pt>
                <c:pt idx="1106">
                  <c:v>0.99594770562919299</c:v>
                </c:pt>
                <c:pt idx="1107">
                  <c:v>0.99598816464699003</c:v>
                </c:pt>
                <c:pt idx="1108">
                  <c:v>0.99602837836411295</c:v>
                </c:pt>
                <c:pt idx="1109">
                  <c:v>0.99606834700961699</c:v>
                </c:pt>
                <c:pt idx="1110">
                  <c:v>0.99610807081825703</c:v>
                </c:pt>
                <c:pt idx="1111">
                  <c:v>0.99614755003050504</c:v>
                </c:pt>
                <c:pt idx="1112">
                  <c:v>0.99618678489257695</c:v>
                </c:pt>
                <c:pt idx="1113">
                  <c:v>0.99622577565645398</c:v>
                </c:pt>
                <c:pt idx="1114">
                  <c:v>0.99626452257989595</c:v>
                </c:pt>
                <c:pt idx="1115">
                  <c:v>0.99630302592647302</c:v>
                </c:pt>
                <c:pt idx="1116">
                  <c:v>0.99634128596557703</c:v>
                </c:pt>
                <c:pt idx="1117">
                  <c:v>0.99637930297244903</c:v>
                </c:pt>
                <c:pt idx="1118">
                  <c:v>0.99641707722819495</c:v>
                </c:pt>
                <c:pt idx="1119">
                  <c:v>0.99645460901980998</c:v>
                </c:pt>
                <c:pt idx="1120">
                  <c:v>0.99649189864019705</c:v>
                </c:pt>
                <c:pt idx="1121">
                  <c:v>0.99652894638818601</c:v>
                </c:pt>
                <c:pt idx="1122">
                  <c:v>0.99656575256855495</c:v>
                </c:pt>
                <c:pt idx="1123">
                  <c:v>0.99660231749205097</c:v>
                </c:pt>
                <c:pt idx="1124">
                  <c:v>0.99663864147540704</c:v>
                </c:pt>
                <c:pt idx="1125">
                  <c:v>0.99667472484136499</c:v>
                </c:pt>
                <c:pt idx="1126">
                  <c:v>0.99671056791869295</c:v>
                </c:pt>
                <c:pt idx="1127">
                  <c:v>0.99674617104220198</c:v>
                </c:pt>
                <c:pt idx="1128">
                  <c:v>0.99678153455277096</c:v>
                </c:pt>
                <c:pt idx="1129">
                  <c:v>0.99681665879736003</c:v>
                </c:pt>
                <c:pt idx="1130">
                  <c:v>0.99685154412903398</c:v>
                </c:pt>
                <c:pt idx="1131">
                  <c:v>0.99688619090697494</c:v>
                </c:pt>
                <c:pt idx="1132">
                  <c:v>0.99692059949650702</c:v>
                </c:pt>
                <c:pt idx="1133">
                  <c:v>0.99695477026910595</c:v>
                </c:pt>
                <c:pt idx="1134">
                  <c:v>0.99698870360242697</c:v>
                </c:pt>
                <c:pt idx="1135">
                  <c:v>0.99702239988031505</c:v>
                </c:pt>
                <c:pt idx="1136">
                  <c:v>0.99705585949282305</c:v>
                </c:pt>
                <c:pt idx="1137">
                  <c:v>0.99708908283623199</c:v>
                </c:pt>
                <c:pt idx="1138">
                  <c:v>0.99712207031306499</c:v>
                </c:pt>
                <c:pt idx="1139">
                  <c:v>0.99715482233210495</c:v>
                </c:pt>
                <c:pt idx="1140">
                  <c:v>0.99718733930840897</c:v>
                </c:pt>
                <c:pt idx="1141">
                  <c:v>0.997219621663328</c:v>
                </c:pt>
                <c:pt idx="1142">
                  <c:v>0.99725166982451796</c:v>
                </c:pt>
                <c:pt idx="1143">
                  <c:v>0.99728348422596202</c:v>
                </c:pt>
                <c:pt idx="1144">
                  <c:v>0.99731506530797498</c:v>
                </c:pt>
                <c:pt idx="1145">
                  <c:v>0.99734641351723097</c:v>
                </c:pt>
                <c:pt idx="1146">
                  <c:v>0.99737752930676504</c:v>
                </c:pt>
                <c:pt idx="1147">
                  <c:v>0.99740841313599804</c:v>
                </c:pt>
                <c:pt idx="1148">
                  <c:v>0.99743906547074601</c:v>
                </c:pt>
                <c:pt idx="1149">
                  <c:v>0.99746948678323</c:v>
                </c:pt>
                <c:pt idx="1150">
                  <c:v>0.99749967755209701</c:v>
                </c:pt>
                <c:pt idx="1151">
                  <c:v>0.99752963826242802</c:v>
                </c:pt>
                <c:pt idx="1152">
                  <c:v>0.99755936940574896</c:v>
                </c:pt>
                <c:pt idx="1153">
                  <c:v>0.99758887148004705</c:v>
                </c:pt>
                <c:pt idx="1154">
                  <c:v>0.99761814498978096</c:v>
                </c:pt>
                <c:pt idx="1155">
                  <c:v>0.99764719044589001</c:v>
                </c:pt>
                <c:pt idx="1156">
                  <c:v>0.99767600836580805</c:v>
                </c:pt>
                <c:pt idx="1157">
                  <c:v>0.99770459927347099</c:v>
                </c:pt>
                <c:pt idx="1158">
                  <c:v>0.99773296369933095</c:v>
                </c:pt>
                <c:pt idx="1159">
                  <c:v>0.99776110218036196</c:v>
                </c:pt>
                <c:pt idx="1160">
                  <c:v>0.99778901526007202</c:v>
                </c:pt>
                <c:pt idx="1161">
                  <c:v>0.99781670348850704</c:v>
                </c:pt>
                <c:pt idx="1162">
                  <c:v>0.997844167422268</c:v>
                </c:pt>
                <c:pt idx="1163">
                  <c:v>0.99787140762450999</c:v>
                </c:pt>
                <c:pt idx="1164">
                  <c:v>0.99789842466495504</c:v>
                </c:pt>
                <c:pt idx="1165">
                  <c:v>0.99792521911989396</c:v>
                </c:pt>
                <c:pt idx="1166">
                  <c:v>0.99795179157220104</c:v>
                </c:pt>
                <c:pt idx="1167">
                  <c:v>0.99797814261133</c:v>
                </c:pt>
                <c:pt idx="1168">
                  <c:v>0.99800427283332704</c:v>
                </c:pt>
                <c:pt idx="1169">
                  <c:v>0.998030182840832</c:v>
                </c:pt>
                <c:pt idx="1170">
                  <c:v>0.99805587324308398</c:v>
                </c:pt>
                <c:pt idx="1171">
                  <c:v>0.99808134465592402</c:v>
                </c:pt>
                <c:pt idx="1172">
                  <c:v>0.99810659770179799</c:v>
                </c:pt>
                <c:pt idx="1173">
                  <c:v>0.99813163300976504</c:v>
                </c:pt>
                <c:pt idx="1174">
                  <c:v>0.99815645121548802</c:v>
                </c:pt>
                <c:pt idx="1175">
                  <c:v>0.99818105296124604</c:v>
                </c:pt>
                <c:pt idx="1176">
                  <c:v>0.99820543889593105</c:v>
                </c:pt>
                <c:pt idx="1177">
                  <c:v>0.99822960967504704</c:v>
                </c:pt>
                <c:pt idx="1178">
                  <c:v>0.99825356596071002</c:v>
                </c:pt>
                <c:pt idx="1179">
                  <c:v>0.99827730842164897</c:v>
                </c:pt>
                <c:pt idx="1180">
                  <c:v>0.99830083773320299</c:v>
                </c:pt>
                <c:pt idx="1181">
                  <c:v>0.99832415457731805</c:v>
                </c:pt>
                <c:pt idx="1182">
                  <c:v>0.998347259642546</c:v>
                </c:pt>
                <c:pt idx="1183">
                  <c:v>0.99837015362403803</c:v>
                </c:pt>
                <c:pt idx="1184">
                  <c:v>0.99839283722354399</c:v>
                </c:pt>
                <c:pt idx="1185">
                  <c:v>0.99841531114940396</c:v>
                </c:pt>
                <c:pt idx="1186">
                  <c:v>0.99843757611654504</c:v>
                </c:pt>
                <c:pt idx="1187">
                  <c:v>0.99845963284647099</c:v>
                </c:pt>
                <c:pt idx="1188">
                  <c:v>0.99848148206726095</c:v>
                </c:pt>
                <c:pt idx="1189">
                  <c:v>0.99850312451355505</c:v>
                </c:pt>
                <c:pt idx="1190">
                  <c:v>0.99852456092654995</c:v>
                </c:pt>
                <c:pt idx="1191">
                  <c:v>0.99854579205398797</c:v>
                </c:pt>
                <c:pt idx="1192">
                  <c:v>0.99856681865014496</c:v>
                </c:pt>
                <c:pt idx="1193">
                  <c:v>0.99858764147582302</c:v>
                </c:pt>
                <c:pt idx="1194">
                  <c:v>0.99860826129833302</c:v>
                </c:pt>
                <c:pt idx="1195">
                  <c:v>0.99862867889148699</c:v>
                </c:pt>
                <c:pt idx="1196">
                  <c:v>0.99864889503558096</c:v>
                </c:pt>
                <c:pt idx="1197">
                  <c:v>0.99866891051738305</c:v>
                </c:pt>
                <c:pt idx="1198">
                  <c:v>0.99868872613011495</c:v>
                </c:pt>
                <c:pt idx="1199">
                  <c:v>0.998708342673437</c:v>
                </c:pt>
                <c:pt idx="1200">
                  <c:v>0.99872776095343296</c:v>
                </c:pt>
                <c:pt idx="1201">
                  <c:v>0.99874698178258703</c:v>
                </c:pt>
                <c:pt idx="1202">
                  <c:v>0.99876600597977205</c:v>
                </c:pt>
                <c:pt idx="1203">
                  <c:v>0.99878483437022003</c:v>
                </c:pt>
                <c:pt idx="1204">
                  <c:v>0.99880346778550899</c:v>
                </c:pt>
                <c:pt idx="1205">
                  <c:v>0.99882190706353902</c:v>
                </c:pt>
                <c:pt idx="1206">
                  <c:v>0.99884015304850704</c:v>
                </c:pt>
                <c:pt idx="1207">
                  <c:v>0.99885820659088498</c:v>
                </c:pt>
                <c:pt idx="1208">
                  <c:v>0.99887606854739497</c:v>
                </c:pt>
                <c:pt idx="1209">
                  <c:v>0.99889373978097995</c:v>
                </c:pt>
                <c:pt idx="1210">
                  <c:v>0.99891122116078401</c:v>
                </c:pt>
                <c:pt idx="1211">
                  <c:v>0.99892851356211498</c:v>
                </c:pt>
                <c:pt idx="1212">
                  <c:v>0.998945617866423</c:v>
                </c:pt>
                <c:pt idx="1213">
                  <c:v>0.99896253496126797</c:v>
                </c:pt>
                <c:pt idx="1214">
                  <c:v>0.99897926574028595</c:v>
                </c:pt>
                <c:pt idx="1215">
                  <c:v>0.99899581110315905</c:v>
                </c:pt>
                <c:pt idx="1216">
                  <c:v>0.99901217195558201</c:v>
                </c:pt>
                <c:pt idx="1217">
                  <c:v>0.99902834920922701</c:v>
                </c:pt>
                <c:pt idx="1218">
                  <c:v>0.99904434378170903</c:v>
                </c:pt>
                <c:pt idx="1219">
                  <c:v>0.99906015659654601</c:v>
                </c:pt>
                <c:pt idx="1220">
                  <c:v>0.99907578858312396</c:v>
                </c:pt>
                <c:pt idx="1221">
                  <c:v>0.999091240676657</c:v>
                </c:pt>
                <c:pt idx="1222">
                  <c:v>0.99910651381814597</c:v>
                </c:pt>
                <c:pt idx="1223">
                  <c:v>0.99912160895433699</c:v>
                </c:pt>
                <c:pt idx="1224">
                  <c:v>0.99913652703767897</c:v>
                </c:pt>
                <c:pt idx="1225">
                  <c:v>0.99915126902628104</c:v>
                </c:pt>
                <c:pt idx="1226">
                  <c:v>0.99916583588386298</c:v>
                </c:pt>
                <c:pt idx="1227">
                  <c:v>0.999180228579715</c:v>
                </c:pt>
                <c:pt idx="1228">
                  <c:v>0.999194448088642</c:v>
                </c:pt>
                <c:pt idx="1229">
                  <c:v>0.99920849539092205</c:v>
                </c:pt>
                <c:pt idx="1230">
                  <c:v>0.99922237147225101</c:v>
                </c:pt>
                <c:pt idx="1231">
                  <c:v>0.99923607732369402</c:v>
                </c:pt>
                <c:pt idx="1232">
                  <c:v>0.99924961394163003</c:v>
                </c:pt>
                <c:pt idx="1233">
                  <c:v>0.99926298232769695</c:v>
                </c:pt>
                <c:pt idx="1234">
                  <c:v>0.99927618348874103</c:v>
                </c:pt>
                <c:pt idx="1235">
                  <c:v>0.999289218436754</c:v>
                </c:pt>
                <c:pt idx="1236">
                  <c:v>0.99930208818881605</c:v>
                </c:pt>
                <c:pt idx="1237">
                  <c:v>0.99931479376703902</c:v>
                </c:pt>
                <c:pt idx="1238">
                  <c:v>0.999327336198502</c:v>
                </c:pt>
                <c:pt idx="1239">
                  <c:v>0.99933971651519204</c:v>
                </c:pt>
                <c:pt idx="1240">
                  <c:v>0.99935193575393599</c:v>
                </c:pt>
                <c:pt idx="1241">
                  <c:v>0.99936399495633899</c:v>
                </c:pt>
                <c:pt idx="1242">
                  <c:v>0.99937589516871606</c:v>
                </c:pt>
                <c:pt idx="1243">
                  <c:v>0.99938763744202497</c:v>
                </c:pt>
                <c:pt idx="1244">
                  <c:v>0.99939922283179605</c:v>
                </c:pt>
                <c:pt idx="1245">
                  <c:v>0.99941065239805904</c:v>
                </c:pt>
                <c:pt idx="1246">
                  <c:v>0.99942192720527601</c:v>
                </c:pt>
                <c:pt idx="1247">
                  <c:v>0.99943304832226298</c:v>
                </c:pt>
                <c:pt idx="1248">
                  <c:v>0.99944401682211503</c:v>
                </c:pt>
                <c:pt idx="1249">
                  <c:v>0.99945483378213096</c:v>
                </c:pt>
                <c:pt idx="1250">
                  <c:v>0.99946550028373604</c:v>
                </c:pt>
                <c:pt idx="1251">
                  <c:v>0.999476017412399</c:v>
                </c:pt>
                <c:pt idx="1252">
                  <c:v>0.99948638625755204</c:v>
                </c:pt>
                <c:pt idx="1253">
                  <c:v>0.99949660791251105</c:v>
                </c:pt>
                <c:pt idx="1254">
                  <c:v>0.99950668347438698</c:v>
                </c:pt>
                <c:pt idx="1255">
                  <c:v>0.99951661404400205</c:v>
                </c:pt>
                <c:pt idx="1256">
                  <c:v>0.99952640072580401</c:v>
                </c:pt>
                <c:pt idx="1257">
                  <c:v>0.99953604462777501</c:v>
                </c:pt>
                <c:pt idx="1258">
                  <c:v>0.999545546861343</c:v>
                </c:pt>
                <c:pt idx="1259">
                  <c:v>0.99955490854129003</c:v>
                </c:pt>
                <c:pt idx="1260">
                  <c:v>0.99956413078565798</c:v>
                </c:pt>
                <c:pt idx="1261">
                  <c:v>0.99957321471565497</c:v>
                </c:pt>
                <c:pt idx="1262">
                  <c:v>0.999582161455558</c:v>
                </c:pt>
                <c:pt idx="1263">
                  <c:v>0.99959097213261705</c:v>
                </c:pt>
                <c:pt idx="1264">
                  <c:v>0.99959964787695499</c:v>
                </c:pt>
                <c:pt idx="1265">
                  <c:v>0.99960818982146504</c:v>
                </c:pt>
                <c:pt idx="1266">
                  <c:v>0.99961659910171197</c:v>
                </c:pt>
                <c:pt idx="1267">
                  <c:v>0.99962487685582602</c:v>
                </c:pt>
                <c:pt idx="1268">
                  <c:v>0.99963302422439804</c:v>
                </c:pt>
                <c:pt idx="1269">
                  <c:v>0.99964104235037599</c:v>
                </c:pt>
                <c:pt idx="1270">
                  <c:v>0.99964893237895103</c:v>
                </c:pt>
                <c:pt idx="1271">
                  <c:v>0.99965669545745195</c:v>
                </c:pt>
                <c:pt idx="1272">
                  <c:v>0.99966433273523503</c:v>
                </c:pt>
                <c:pt idx="1273">
                  <c:v>0.99967184536356801</c:v>
                </c:pt>
                <c:pt idx="1274">
                  <c:v>0.99967923449551699</c:v>
                </c:pt>
                <c:pt idx="1275">
                  <c:v>0.99968650128583603</c:v>
                </c:pt>
                <c:pt idx="1276">
                  <c:v>0.99969364689084095</c:v>
                </c:pt>
                <c:pt idx="1277">
                  <c:v>0.99970067246830197</c:v>
                </c:pt>
                <c:pt idx="1278">
                  <c:v>0.99970757917731501</c:v>
                </c:pt>
                <c:pt idx="1279">
                  <c:v>0.99971436817818504</c:v>
                </c:pt>
                <c:pt idx="1280">
                  <c:v>0.99972104063230505</c:v>
                </c:pt>
                <c:pt idx="1281">
                  <c:v>0.99972759770202702</c:v>
                </c:pt>
                <c:pt idx="1282">
                  <c:v>0.99973404055054504</c:v>
                </c:pt>
                <c:pt idx="1283">
                  <c:v>0.999740370341759</c:v>
                </c:pt>
                <c:pt idx="1284">
                  <c:v>0.99974658824015505</c:v>
                </c:pt>
                <c:pt idx="1285">
                  <c:v>0.99975269541067402</c:v>
                </c:pt>
                <c:pt idx="1286">
                  <c:v>0.999758693018579</c:v>
                </c:pt>
                <c:pt idx="1287">
                  <c:v>0.99976458222932696</c:v>
                </c:pt>
                <c:pt idx="1288">
                  <c:v>0.99977036420843501</c:v>
                </c:pt>
                <c:pt idx="1289">
                  <c:v>0.99977604012134602</c:v>
                </c:pt>
                <c:pt idx="1290">
                  <c:v>0.999781611133294</c:v>
                </c:pt>
                <c:pt idx="1291">
                  <c:v>0.99978707840916903</c:v>
                </c:pt>
                <c:pt idx="1292">
                  <c:v>0.99979244311337601</c:v>
                </c:pt>
                <c:pt idx="1293">
                  <c:v>0.999797706409702</c:v>
                </c:pt>
                <c:pt idx="1294">
                  <c:v>0.99980286946117303</c:v>
                </c:pt>
                <c:pt idx="1295">
                  <c:v>0.99980793342991403</c:v>
                </c:pt>
                <c:pt idx="1296">
                  <c:v>0.99981289947700902</c:v>
                </c:pt>
                <c:pt idx="1297">
                  <c:v>0.99981776876235495</c:v>
                </c:pt>
                <c:pt idx="1298">
                  <c:v>0.99982254244452495</c:v>
                </c:pt>
                <c:pt idx="1299">
                  <c:v>0.999827221680616</c:v>
                </c:pt>
                <c:pt idx="1300">
                  <c:v>0.99983180762610901</c:v>
                </c:pt>
                <c:pt idx="1301">
                  <c:v>0.99983630143472402</c:v>
                </c:pt>
                <c:pt idx="1302">
                  <c:v>0.99984070425826799</c:v>
                </c:pt>
                <c:pt idx="1303">
                  <c:v>0.999845017246492</c:v>
                </c:pt>
                <c:pt idx="1304">
                  <c:v>0.99984924154694199</c:v>
                </c:pt>
                <c:pt idx="1305">
                  <c:v>0.99985337830480903</c:v>
                </c:pt>
                <c:pt idx="1306">
                  <c:v>0.99985742866278104</c:v>
                </c:pt>
                <c:pt idx="1307">
                  <c:v>0.999861393760891</c:v>
                </c:pt>
                <c:pt idx="1308">
                  <c:v>0.99986527473636799</c:v>
                </c:pt>
                <c:pt idx="1309">
                  <c:v>0.99986907272348802</c:v>
                </c:pt>
                <c:pt idx="1310">
                  <c:v>0.99987278885341702</c:v>
                </c:pt>
                <c:pt idx="1311">
                  <c:v>0.99987642425406598</c:v>
                </c:pt>
                <c:pt idx="1312">
                  <c:v>0.99987998004993295</c:v>
                </c:pt>
                <c:pt idx="1313">
                  <c:v>0.99988345736195405</c:v>
                </c:pt>
                <c:pt idx="1314">
                  <c:v>0.99988685730735105</c:v>
                </c:pt>
                <c:pt idx="1315">
                  <c:v>0.99989018099947602</c:v>
                </c:pt>
                <c:pt idx="1316">
                  <c:v>0.99989342954766103</c:v>
                </c:pt>
                <c:pt idx="1317">
                  <c:v>0.99989660405706504</c:v>
                </c:pt>
                <c:pt idx="1318">
                  <c:v>0.99989970562851904</c:v>
                </c:pt>
                <c:pt idx="1319">
                  <c:v>0.99990273535837504</c:v>
                </c:pt>
                <c:pt idx="1320">
                  <c:v>0.99990569433835397</c:v>
                </c:pt>
                <c:pt idx="1321">
                  <c:v>0.99990858365539304</c:v>
                </c:pt>
                <c:pt idx="1322">
                  <c:v>0.99991140439148996</c:v>
                </c:pt>
                <c:pt idx="1323">
                  <c:v>0.99991415762355795</c:v>
                </c:pt>
                <c:pt idx="1324">
                  <c:v>0.999916844423269</c:v>
                </c:pt>
                <c:pt idx="1325">
                  <c:v>0.99991946585690294</c:v>
                </c:pt>
                <c:pt idx="1326">
                  <c:v>0.99992202298520105</c:v>
                </c:pt>
                <c:pt idx="1327">
                  <c:v>0.99992451686321404</c:v>
                </c:pt>
                <c:pt idx="1328">
                  <c:v>0.99992694854014996</c:v>
                </c:pt>
                <c:pt idx="1329">
                  <c:v>0.99992931905923199</c:v>
                </c:pt>
                <c:pt idx="1330">
                  <c:v>0.99993162945754699</c:v>
                </c:pt>
                <c:pt idx="1331">
                  <c:v>0.99993388076589895</c:v>
                </c:pt>
                <c:pt idx="1332">
                  <c:v>0.99993607400866402</c:v>
                </c:pt>
                <c:pt idx="1333">
                  <c:v>0.99993821020364604</c:v>
                </c:pt>
                <c:pt idx="1334">
                  <c:v>0.99994029036193299</c:v>
                </c:pt>
                <c:pt idx="1335">
                  <c:v>0.99994231548775703</c:v>
                </c:pt>
                <c:pt idx="1336">
                  <c:v>0.999944286578348</c:v>
                </c:pt>
                <c:pt idx="1337">
                  <c:v>0.99994620462379902</c:v>
                </c:pt>
                <c:pt idx="1338">
                  <c:v>0.99994807060692803</c:v>
                </c:pt>
                <c:pt idx="1339">
                  <c:v>0.99994988550313602</c:v>
                </c:pt>
                <c:pt idx="1340">
                  <c:v>0.99995165028027899</c:v>
                </c:pt>
                <c:pt idx="1341">
                  <c:v>0.99995336589853001</c:v>
                </c:pt>
                <c:pt idx="1342">
                  <c:v>0.99995503331025104</c:v>
                </c:pt>
                <c:pt idx="1343">
                  <c:v>0.99995665345985796</c:v>
                </c:pt>
                <c:pt idx="1344">
                  <c:v>0.99995822728369999</c:v>
                </c:pt>
                <c:pt idx="1345">
                  <c:v>0.99995975570992801</c:v>
                </c:pt>
                <c:pt idx="1346">
                  <c:v>0.99996123965837402</c:v>
                </c:pt>
                <c:pt idx="1347">
                  <c:v>0.99996268004042899</c:v>
                </c:pt>
                <c:pt idx="1348">
                  <c:v>0.99996407775892304</c:v>
                </c:pt>
                <c:pt idx="1349">
                  <c:v>0.99996543370801005</c:v>
                </c:pt>
                <c:pt idx="1350">
                  <c:v>0.99996674877305103</c:v>
                </c:pt>
                <c:pt idx="1351">
                  <c:v>0.99996802383050798</c:v>
                </c:pt>
                <c:pt idx="1352">
                  <c:v>0.99996925974782502</c:v>
                </c:pt>
                <c:pt idx="1353">
                  <c:v>0.99997045738333101</c:v>
                </c:pt>
                <c:pt idx="1354">
                  <c:v>0.99997161758613096</c:v>
                </c:pt>
                <c:pt idx="1355">
                  <c:v>0.99997274119600699</c:v>
                </c:pt>
                <c:pt idx="1356">
                  <c:v>0.99997382904331999</c:v>
                </c:pt>
                <c:pt idx="1357">
                  <c:v>0.99997488194891204</c:v>
                </c:pt>
                <c:pt idx="1358">
                  <c:v>0.99997590072401799</c:v>
                </c:pt>
                <c:pt idx="1359">
                  <c:v>0.99997688617017799</c:v>
                </c:pt>
                <c:pt idx="1360">
                  <c:v>0.99997783907914595</c:v>
                </c:pt>
                <c:pt idx="1361">
                  <c:v>0.99997876023281396</c:v>
                </c:pt>
                <c:pt idx="1362">
                  <c:v>0.99997965040312797</c:v>
                </c:pt>
                <c:pt idx="1363">
                  <c:v>0.99998051035201796</c:v>
                </c:pt>
                <c:pt idx="1364">
                  <c:v>0.99998134083132195</c:v>
                </c:pt>
                <c:pt idx="1365">
                  <c:v>0.999982142582718</c:v>
                </c:pt>
                <c:pt idx="1366">
                  <c:v>0.99998291633766501</c:v>
                </c:pt>
                <c:pt idx="1367">
                  <c:v>0.99998366281733497</c:v>
                </c:pt>
                <c:pt idx="1368">
                  <c:v>0.99998438273255896</c:v>
                </c:pt>
                <c:pt idx="1369">
                  <c:v>0.99998507678377702</c:v>
                </c:pt>
                <c:pt idx="1370">
                  <c:v>0.99998574566098497</c:v>
                </c:pt>
                <c:pt idx="1371">
                  <c:v>0.99998639004369005</c:v>
                </c:pt>
                <c:pt idx="1372">
                  <c:v>0.99998701060087203</c:v>
                </c:pt>
                <c:pt idx="1373">
                  <c:v>0.99998760799094499</c:v>
                </c:pt>
                <c:pt idx="1374">
                  <c:v>0.99998818286172397</c:v>
                </c:pt>
                <c:pt idx="1375">
                  <c:v>0.99998873585039705</c:v>
                </c:pt>
                <c:pt idx="1376">
                  <c:v>0.99998926758350004</c:v>
                </c:pt>
                <c:pt idx="1377">
                  <c:v>0.99998977867689898</c:v>
                </c:pt>
                <c:pt idx="1378">
                  <c:v>0.99999026973577299</c:v>
                </c:pt>
                <c:pt idx="1379">
                  <c:v>0.99999074135459998</c:v>
                </c:pt>
                <c:pt idx="1380">
                  <c:v>0.99999119411715498</c:v>
                </c:pt>
                <c:pt idx="1381">
                  <c:v>0.99999162859650503</c:v>
                </c:pt>
                <c:pt idx="1382">
                  <c:v>0.99999204535500996</c:v>
                </c:pt>
                <c:pt idx="1383">
                  <c:v>0.99999244494433004</c:v>
                </c:pt>
                <c:pt idx="1384">
                  <c:v>0.99999282790543897</c:v>
                </c:pt>
                <c:pt idx="1385">
                  <c:v>0.99999319476863402</c:v>
                </c:pt>
                <c:pt idx="1386">
                  <c:v>0.99999354605356205</c:v>
                </c:pt>
                <c:pt idx="1387">
                  <c:v>0.99999388226923802</c:v>
                </c:pt>
                <c:pt idx="1388">
                  <c:v>0.99999420391408</c:v>
                </c:pt>
                <c:pt idx="1389">
                  <c:v>0.99999451147593699</c:v>
                </c:pt>
                <c:pt idx="1390">
                  <c:v>0.99999480543213104</c:v>
                </c:pt>
                <c:pt idx="1391">
                  <c:v>0.99999508624949696</c:v>
                </c:pt>
                <c:pt idx="1392">
                  <c:v>0.99999535438443199</c:v>
                </c:pt>
                <c:pt idx="1393">
                  <c:v>0.99999561028294404</c:v>
                </c:pt>
                <c:pt idx="1394">
                  <c:v>0.99999585438070904</c:v>
                </c:pt>
                <c:pt idx="1395">
                  <c:v>0.99999608710313304</c:v>
                </c:pt>
                <c:pt idx="1396">
                  <c:v>0.99999630886541302</c:v>
                </c:pt>
                <c:pt idx="1397">
                  <c:v>0.99999652007261097</c:v>
                </c:pt>
                <c:pt idx="1398">
                  <c:v>0.99999672111972104</c:v>
                </c:pt>
                <c:pt idx="1399">
                  <c:v>0.99999691239175104</c:v>
                </c:pt>
                <c:pt idx="1400">
                  <c:v>0.99999709426380401</c:v>
                </c:pt>
                <c:pt idx="1401">
                  <c:v>0.99999726710116099</c:v>
                </c:pt>
                <c:pt idx="1402">
                  <c:v>0.99999743125937601</c:v>
                </c:pt>
                <c:pt idx="1403">
                  <c:v>0.99999758708436504</c:v>
                </c:pt>
                <c:pt idx="1404">
                  <c:v>0.99999773491250499</c:v>
                </c:pt>
                <c:pt idx="1405">
                  <c:v>0.99999787507073701</c:v>
                </c:pt>
                <c:pt idx="1406">
                  <c:v>0.99999800787666904</c:v>
                </c:pt>
                <c:pt idx="1407">
                  <c:v>0.99999813363868795</c:v>
                </c:pt>
                <c:pt idx="1408">
                  <c:v>0.99999825265607001</c:v>
                </c:pt>
                <c:pt idx="1409">
                  <c:v>0.99999836521909502</c:v>
                </c:pt>
                <c:pt idx="1410">
                  <c:v>0.99999847160917099</c:v>
                </c:pt>
                <c:pt idx="1411">
                  <c:v>0.99999857209895104</c:v>
                </c:pt>
                <c:pt idx="1412">
                  <c:v>0.99999866695246198</c:v>
                </c:pt>
                <c:pt idx="1413">
                  <c:v>0.99999875642523295</c:v>
                </c:pt>
                <c:pt idx="1414">
                  <c:v>0.99999884076442702</c:v>
                </c:pt>
                <c:pt idx="1415">
                  <c:v>0.99999892020897296</c:v>
                </c:pt>
                <c:pt idx="1416">
                  <c:v>0.99999899498970501</c:v>
                </c:pt>
                <c:pt idx="1417">
                  <c:v>0.999999065329504</c:v>
                </c:pt>
                <c:pt idx="1418">
                  <c:v>0.999999131443434</c:v>
                </c:pt>
                <c:pt idx="1419">
                  <c:v>0.999999193538889</c:v>
                </c:pt>
                <c:pt idx="1420">
                  <c:v>0.99999925181574001</c:v>
                </c:pt>
                <c:pt idx="1421">
                  <c:v>0.99999930646648305</c:v>
                </c:pt>
                <c:pt idx="1422">
                  <c:v>0.99999935767638704</c:v>
                </c:pt>
                <c:pt idx="1423">
                  <c:v>0.99999940562364498</c:v>
                </c:pt>
                <c:pt idx="1424">
                  <c:v>0.99999945047952998</c:v>
                </c:pt>
                <c:pt idx="1425">
                  <c:v>0.99999949240854602</c:v>
                </c:pt>
                <c:pt idx="1426">
                  <c:v>0.99999953156858501</c:v>
                </c:pt>
                <c:pt idx="1427">
                  <c:v>0.99999956811108304</c:v>
                </c:pt>
                <c:pt idx="1428">
                  <c:v>0.99999960218117501</c:v>
                </c:pt>
                <c:pt idx="1429">
                  <c:v>0.99999963391785796</c:v>
                </c:pt>
                <c:pt idx="1430">
                  <c:v>0.99999966345414104</c:v>
                </c:pt>
                <c:pt idx="1431">
                  <c:v>0.99999969091721197</c:v>
                </c:pt>
                <c:pt idx="1432">
                  <c:v>0.99999971642858898</c:v>
                </c:pt>
                <c:pt idx="1433">
                  <c:v>0.99999974010428605</c:v>
                </c:pt>
                <c:pt idx="1434">
                  <c:v>0.99999976205496399</c:v>
                </c:pt>
                <c:pt idx="1435">
                  <c:v>0.99999978238609399</c:v>
                </c:pt>
                <c:pt idx="1436">
                  <c:v>0.99999980119811205</c:v>
                </c:pt>
                <c:pt idx="1437">
                  <c:v>0.99999981858657805</c:v>
                </c:pt>
                <c:pt idx="1438">
                  <c:v>0.999999834642329</c:v>
                </c:pt>
                <c:pt idx="1439">
                  <c:v>0.999999849451636</c:v>
                </c:pt>
                <c:pt idx="1440">
                  <c:v>0.99999986309635502</c:v>
                </c:pt>
                <c:pt idx="1441">
                  <c:v>0.99999987565408499</c:v>
                </c:pt>
                <c:pt idx="1442">
                  <c:v>0.99999988719831201</c:v>
                </c:pt>
                <c:pt idx="1443">
                  <c:v>0.99999989779856202</c:v>
                </c:pt>
                <c:pt idx="1444">
                  <c:v>0.99999990752054801</c:v>
                </c:pt>
                <c:pt idx="1445">
                  <c:v>0.99999991642631503</c:v>
                </c:pt>
                <c:pt idx="1446">
                  <c:v>0.99999992457438502</c:v>
                </c:pt>
                <c:pt idx="1447">
                  <c:v>0.99999993201989401</c:v>
                </c:pt>
                <c:pt idx="1448">
                  <c:v>0.99999993881473603</c:v>
                </c:pt>
                <c:pt idx="1449">
                  <c:v>0.99999994500769795</c:v>
                </c:pt>
                <c:pt idx="1450">
                  <c:v>0.99999995064459102</c:v>
                </c:pt>
                <c:pt idx="1451">
                  <c:v>0.99999995576838596</c:v>
                </c:pt>
                <c:pt idx="1452">
                  <c:v>0.99999996041933703</c:v>
                </c:pt>
                <c:pt idx="1453">
                  <c:v>0.99999996463511498</c:v>
                </c:pt>
                <c:pt idx="1454">
                  <c:v>0.99999996845091998</c:v>
                </c:pt>
                <c:pt idx="1455">
                  <c:v>0.99999997189960899</c:v>
                </c:pt>
                <c:pt idx="1456">
                  <c:v>0.99999997501181204</c:v>
                </c:pt>
                <c:pt idx="1457">
                  <c:v>0.99999997781604</c:v>
                </c:pt>
                <c:pt idx="1458">
                  <c:v>0.999999980338801</c:v>
                </c:pt>
                <c:pt idx="1459">
                  <c:v>0.99999998260470302</c:v>
                </c:pt>
                <c:pt idx="1460">
                  <c:v>0.99999998463656004</c:v>
                </c:pt>
                <c:pt idx="1461">
                  <c:v>0.99999998645549304</c:v>
                </c:pt>
                <c:pt idx="1462">
                  <c:v>0.99999998808102497</c:v>
                </c:pt>
                <c:pt idx="1463">
                  <c:v>0.99999998953117297</c:v>
                </c:pt>
                <c:pt idx="1464">
                  <c:v>0.99999999082254198</c:v>
                </c:pt>
                <c:pt idx="1465">
                  <c:v>0.99999999197041101</c:v>
                </c:pt>
                <c:pt idx="1466">
                  <c:v>0.99999999298881304</c:v>
                </c:pt>
                <c:pt idx="1467">
                  <c:v>0.999999993890619</c:v>
                </c:pt>
                <c:pt idx="1468">
                  <c:v>0.99999999468761003</c:v>
                </c:pt>
                <c:pt idx="1469">
                  <c:v>0.99999999539055395</c:v>
                </c:pt>
                <c:pt idx="1470">
                  <c:v>0.99999999600927603</c:v>
                </c:pt>
                <c:pt idx="1471">
                  <c:v>0.99999999655271998</c:v>
                </c:pt>
                <c:pt idx="1472">
                  <c:v>0.99999999702901698</c:v>
                </c:pt>
                <c:pt idx="1473">
                  <c:v>0.99999999744554302</c:v>
                </c:pt>
                <c:pt idx="1474">
                  <c:v>0.99999999780897397</c:v>
                </c:pt>
                <c:pt idx="1475">
                  <c:v>0.99999999812534501</c:v>
                </c:pt>
                <c:pt idx="1476">
                  <c:v>0.99999999840009601</c:v>
                </c:pt>
                <c:pt idx="1477">
                  <c:v>0.99999999863812306</c:v>
                </c:pt>
                <c:pt idx="1478">
                  <c:v>0.99999999884381896</c:v>
                </c:pt>
                <c:pt idx="1479">
                  <c:v>0.99999999902112202</c:v>
                </c:pt>
                <c:pt idx="1480">
                  <c:v>0.99999999917355098</c:v>
                </c:pt>
                <c:pt idx="1481">
                  <c:v>0.99999999930424299</c:v>
                </c:pt>
                <c:pt idx="1482">
                  <c:v>0.99999999941598905</c:v>
                </c:pt>
                <c:pt idx="1483">
                  <c:v>0.99999999951126495</c:v>
                </c:pt>
                <c:pt idx="1484">
                  <c:v>0.99999999959226205</c:v>
                </c:pt>
                <c:pt idx="1485">
                  <c:v>0.99999999966091602</c:v>
                </c:pt>
                <c:pt idx="1486">
                  <c:v>0.99999999971892795</c:v>
                </c:pt>
                <c:pt idx="1487">
                  <c:v>0.99999999976779497</c:v>
                </c:pt>
                <c:pt idx="1488">
                  <c:v>0.99999999980882504</c:v>
                </c:pt>
                <c:pt idx="1489">
                  <c:v>0.99999999984316001</c:v>
                </c:pt>
                <c:pt idx="1490">
                  <c:v>0.999999999871796</c:v>
                </c:pt>
                <c:pt idx="1491">
                  <c:v>0.99999999989559296</c:v>
                </c:pt>
                <c:pt idx="1492">
                  <c:v>0.99999999991529898</c:v>
                </c:pt>
                <c:pt idx="1493">
                  <c:v>0.99999999993155597</c:v>
                </c:pt>
                <c:pt idx="1494">
                  <c:v>0.99999999994491695</c:v>
                </c:pt>
                <c:pt idx="1495">
                  <c:v>0.99999999995585498</c:v>
                </c:pt>
                <c:pt idx="1496">
                  <c:v>0.99999999996477196</c:v>
                </c:pt>
                <c:pt idx="1497">
                  <c:v>0.99999999997201205</c:v>
                </c:pt>
                <c:pt idx="1498">
                  <c:v>0.99999999997786504</c:v>
                </c:pt>
                <c:pt idx="1499">
                  <c:v>0.99999999998257605</c:v>
                </c:pt>
                <c:pt idx="1500">
                  <c:v>0.99999999998635103</c:v>
                </c:pt>
                <c:pt idx="1501">
                  <c:v>0.99999999998936095</c:v>
                </c:pt>
                <c:pt idx="1502">
                  <c:v>0.99999999999174904</c:v>
                </c:pt>
                <c:pt idx="1503">
                  <c:v>0.99999999999363598</c:v>
                </c:pt>
                <c:pt idx="1504">
                  <c:v>0.99999999999511702</c:v>
                </c:pt>
                <c:pt idx="1505">
                  <c:v>0.99999999999627498</c:v>
                </c:pt>
                <c:pt idx="1506">
                  <c:v>0.99999999999717504</c:v>
                </c:pt>
                <c:pt idx="1507">
                  <c:v>0.99999999999787004</c:v>
                </c:pt>
                <c:pt idx="1508">
                  <c:v>0.99999999999840405</c:v>
                </c:pt>
                <c:pt idx="1509">
                  <c:v>0.99999999999881195</c:v>
                </c:pt>
                <c:pt idx="1510">
                  <c:v>0.99999999999912104</c:v>
                </c:pt>
                <c:pt idx="1511">
                  <c:v>0.99999999999935396</c:v>
                </c:pt>
                <c:pt idx="1512">
                  <c:v>0.99999999999952904</c:v>
                </c:pt>
                <c:pt idx="1513">
                  <c:v>0.99999999999965905</c:v>
                </c:pt>
                <c:pt idx="1514">
                  <c:v>0.99999999999975497</c:v>
                </c:pt>
                <c:pt idx="1515">
                  <c:v>0.99999999999982503</c:v>
                </c:pt>
                <c:pt idx="1516">
                  <c:v>0.99999999999987599</c:v>
                </c:pt>
                <c:pt idx="1517">
                  <c:v>0.99999999999991296</c:v>
                </c:pt>
                <c:pt idx="1518">
                  <c:v>0.99999999999993905</c:v>
                </c:pt>
                <c:pt idx="1519">
                  <c:v>0.99999999999995803</c:v>
                </c:pt>
                <c:pt idx="1520">
                  <c:v>0.99999999999997102</c:v>
                </c:pt>
                <c:pt idx="1521">
                  <c:v>0.99999999999998002</c:v>
                </c:pt>
                <c:pt idx="1522">
                  <c:v>0.99999999999998701</c:v>
                </c:pt>
                <c:pt idx="1523">
                  <c:v>0.99999999999999101</c:v>
                </c:pt>
                <c:pt idx="1524">
                  <c:v>0.999999999999994</c:v>
                </c:pt>
                <c:pt idx="1525">
                  <c:v>0.999999999999996</c:v>
                </c:pt>
                <c:pt idx="1526">
                  <c:v>0.999999999999997</c:v>
                </c:pt>
                <c:pt idx="1527">
                  <c:v>0.999999999999998</c:v>
                </c:pt>
                <c:pt idx="1528">
                  <c:v>0.999999999999999</c:v>
                </c:pt>
                <c:pt idx="1529">
                  <c:v>0.999999999999999</c:v>
                </c:pt>
                <c:pt idx="1530">
                  <c:v>0.999999999999999</c:v>
                </c:pt>
                <c:pt idx="1531">
                  <c:v>0.999999999999999</c:v>
                </c:pt>
                <c:pt idx="1532">
                  <c:v>0.999999999999999</c:v>
                </c:pt>
                <c:pt idx="1533">
                  <c:v>0.999999999999999</c:v>
                </c:pt>
              </c:numCache>
            </c:numRef>
          </c:xVal>
          <c:yVal>
            <c:numRef>
              <c:f>Sheet1!$I$2:$I$1535</c:f>
              <c:numCache>
                <c:formatCode>General</c:formatCode>
                <c:ptCount val="1534"/>
                <c:pt idx="0">
                  <c:v>1599</c:v>
                </c:pt>
                <c:pt idx="1">
                  <c:v>1598</c:v>
                </c:pt>
                <c:pt idx="2">
                  <c:v>1597</c:v>
                </c:pt>
                <c:pt idx="3">
                  <c:v>1596</c:v>
                </c:pt>
                <c:pt idx="4">
                  <c:v>1595</c:v>
                </c:pt>
                <c:pt idx="5">
                  <c:v>1594</c:v>
                </c:pt>
                <c:pt idx="6">
                  <c:v>1593</c:v>
                </c:pt>
                <c:pt idx="7">
                  <c:v>1592</c:v>
                </c:pt>
                <c:pt idx="8">
                  <c:v>1591</c:v>
                </c:pt>
                <c:pt idx="9">
                  <c:v>1590</c:v>
                </c:pt>
                <c:pt idx="10">
                  <c:v>1589</c:v>
                </c:pt>
                <c:pt idx="11">
                  <c:v>1588</c:v>
                </c:pt>
                <c:pt idx="12">
                  <c:v>1587</c:v>
                </c:pt>
                <c:pt idx="13">
                  <c:v>1586</c:v>
                </c:pt>
                <c:pt idx="14">
                  <c:v>1585</c:v>
                </c:pt>
                <c:pt idx="15">
                  <c:v>1584</c:v>
                </c:pt>
                <c:pt idx="16">
                  <c:v>1583</c:v>
                </c:pt>
                <c:pt idx="17">
                  <c:v>1582</c:v>
                </c:pt>
                <c:pt idx="18">
                  <c:v>1581</c:v>
                </c:pt>
                <c:pt idx="19">
                  <c:v>1580</c:v>
                </c:pt>
                <c:pt idx="20">
                  <c:v>1579</c:v>
                </c:pt>
                <c:pt idx="21">
                  <c:v>1578</c:v>
                </c:pt>
                <c:pt idx="22">
                  <c:v>1577</c:v>
                </c:pt>
                <c:pt idx="23">
                  <c:v>1576</c:v>
                </c:pt>
                <c:pt idx="24">
                  <c:v>1575</c:v>
                </c:pt>
                <c:pt idx="25">
                  <c:v>1574</c:v>
                </c:pt>
                <c:pt idx="26">
                  <c:v>1573</c:v>
                </c:pt>
                <c:pt idx="27">
                  <c:v>1572</c:v>
                </c:pt>
                <c:pt idx="28">
                  <c:v>1571</c:v>
                </c:pt>
                <c:pt idx="29">
                  <c:v>1570</c:v>
                </c:pt>
                <c:pt idx="30">
                  <c:v>1569</c:v>
                </c:pt>
                <c:pt idx="31">
                  <c:v>1568</c:v>
                </c:pt>
                <c:pt idx="32">
                  <c:v>1567</c:v>
                </c:pt>
                <c:pt idx="33">
                  <c:v>1566</c:v>
                </c:pt>
                <c:pt idx="34">
                  <c:v>1565</c:v>
                </c:pt>
                <c:pt idx="35">
                  <c:v>1564</c:v>
                </c:pt>
                <c:pt idx="36">
                  <c:v>1563</c:v>
                </c:pt>
                <c:pt idx="37">
                  <c:v>1562</c:v>
                </c:pt>
                <c:pt idx="38">
                  <c:v>1561</c:v>
                </c:pt>
                <c:pt idx="39">
                  <c:v>1560</c:v>
                </c:pt>
                <c:pt idx="40">
                  <c:v>1559</c:v>
                </c:pt>
                <c:pt idx="41">
                  <c:v>1558</c:v>
                </c:pt>
                <c:pt idx="42">
                  <c:v>1557</c:v>
                </c:pt>
                <c:pt idx="43">
                  <c:v>1556</c:v>
                </c:pt>
                <c:pt idx="44">
                  <c:v>1555</c:v>
                </c:pt>
                <c:pt idx="45">
                  <c:v>1554</c:v>
                </c:pt>
                <c:pt idx="46">
                  <c:v>1553</c:v>
                </c:pt>
                <c:pt idx="47">
                  <c:v>1552</c:v>
                </c:pt>
                <c:pt idx="48">
                  <c:v>1551</c:v>
                </c:pt>
                <c:pt idx="49">
                  <c:v>1550</c:v>
                </c:pt>
                <c:pt idx="50">
                  <c:v>1549</c:v>
                </c:pt>
                <c:pt idx="51">
                  <c:v>1548</c:v>
                </c:pt>
                <c:pt idx="52">
                  <c:v>1547</c:v>
                </c:pt>
                <c:pt idx="53">
                  <c:v>1546</c:v>
                </c:pt>
                <c:pt idx="54">
                  <c:v>1545</c:v>
                </c:pt>
                <c:pt idx="55">
                  <c:v>1544</c:v>
                </c:pt>
                <c:pt idx="56">
                  <c:v>1543</c:v>
                </c:pt>
                <c:pt idx="57">
                  <c:v>1542</c:v>
                </c:pt>
                <c:pt idx="58">
                  <c:v>1541</c:v>
                </c:pt>
                <c:pt idx="59">
                  <c:v>1540</c:v>
                </c:pt>
                <c:pt idx="60">
                  <c:v>1539</c:v>
                </c:pt>
                <c:pt idx="61">
                  <c:v>1538</c:v>
                </c:pt>
                <c:pt idx="62">
                  <c:v>1537</c:v>
                </c:pt>
                <c:pt idx="63">
                  <c:v>1536</c:v>
                </c:pt>
                <c:pt idx="64">
                  <c:v>1535</c:v>
                </c:pt>
                <c:pt idx="65">
                  <c:v>1534</c:v>
                </c:pt>
                <c:pt idx="66">
                  <c:v>1533</c:v>
                </c:pt>
                <c:pt idx="67">
                  <c:v>1532</c:v>
                </c:pt>
                <c:pt idx="68">
                  <c:v>1531</c:v>
                </c:pt>
                <c:pt idx="69">
                  <c:v>1530</c:v>
                </c:pt>
                <c:pt idx="70">
                  <c:v>1529</c:v>
                </c:pt>
                <c:pt idx="71">
                  <c:v>1528</c:v>
                </c:pt>
                <c:pt idx="72">
                  <c:v>1527</c:v>
                </c:pt>
                <c:pt idx="73">
                  <c:v>1526</c:v>
                </c:pt>
                <c:pt idx="74">
                  <c:v>1525</c:v>
                </c:pt>
                <c:pt idx="75">
                  <c:v>1524</c:v>
                </c:pt>
                <c:pt idx="76">
                  <c:v>1523</c:v>
                </c:pt>
                <c:pt idx="77">
                  <c:v>1522</c:v>
                </c:pt>
                <c:pt idx="78">
                  <c:v>1521</c:v>
                </c:pt>
                <c:pt idx="79">
                  <c:v>1520</c:v>
                </c:pt>
                <c:pt idx="80">
                  <c:v>1519</c:v>
                </c:pt>
                <c:pt idx="81">
                  <c:v>1518</c:v>
                </c:pt>
                <c:pt idx="82">
                  <c:v>1517</c:v>
                </c:pt>
                <c:pt idx="83">
                  <c:v>1516</c:v>
                </c:pt>
                <c:pt idx="84">
                  <c:v>1515</c:v>
                </c:pt>
                <c:pt idx="85">
                  <c:v>1514</c:v>
                </c:pt>
                <c:pt idx="86">
                  <c:v>1513</c:v>
                </c:pt>
                <c:pt idx="87">
                  <c:v>1512</c:v>
                </c:pt>
                <c:pt idx="88">
                  <c:v>1511</c:v>
                </c:pt>
                <c:pt idx="89">
                  <c:v>1510</c:v>
                </c:pt>
                <c:pt idx="90">
                  <c:v>1509</c:v>
                </c:pt>
                <c:pt idx="91">
                  <c:v>1508</c:v>
                </c:pt>
                <c:pt idx="92">
                  <c:v>1507</c:v>
                </c:pt>
                <c:pt idx="93">
                  <c:v>1506</c:v>
                </c:pt>
                <c:pt idx="94">
                  <c:v>1505</c:v>
                </c:pt>
                <c:pt idx="95">
                  <c:v>1504</c:v>
                </c:pt>
                <c:pt idx="96">
                  <c:v>1503</c:v>
                </c:pt>
                <c:pt idx="97">
                  <c:v>1502</c:v>
                </c:pt>
                <c:pt idx="98">
                  <c:v>1501</c:v>
                </c:pt>
                <c:pt idx="99">
                  <c:v>1500</c:v>
                </c:pt>
                <c:pt idx="100">
                  <c:v>1499</c:v>
                </c:pt>
                <c:pt idx="101">
                  <c:v>1498</c:v>
                </c:pt>
                <c:pt idx="102">
                  <c:v>1497</c:v>
                </c:pt>
                <c:pt idx="103">
                  <c:v>1496</c:v>
                </c:pt>
                <c:pt idx="104">
                  <c:v>1495</c:v>
                </c:pt>
                <c:pt idx="105">
                  <c:v>1494</c:v>
                </c:pt>
                <c:pt idx="106">
                  <c:v>1493</c:v>
                </c:pt>
                <c:pt idx="107">
                  <c:v>1492</c:v>
                </c:pt>
                <c:pt idx="108">
                  <c:v>1491</c:v>
                </c:pt>
                <c:pt idx="109">
                  <c:v>1490</c:v>
                </c:pt>
                <c:pt idx="110">
                  <c:v>1489</c:v>
                </c:pt>
                <c:pt idx="111">
                  <c:v>1488</c:v>
                </c:pt>
                <c:pt idx="112">
                  <c:v>1487</c:v>
                </c:pt>
                <c:pt idx="113">
                  <c:v>1486</c:v>
                </c:pt>
                <c:pt idx="114">
                  <c:v>1485</c:v>
                </c:pt>
                <c:pt idx="115">
                  <c:v>1484</c:v>
                </c:pt>
                <c:pt idx="116">
                  <c:v>1483</c:v>
                </c:pt>
                <c:pt idx="117">
                  <c:v>1482</c:v>
                </c:pt>
                <c:pt idx="118">
                  <c:v>1481</c:v>
                </c:pt>
                <c:pt idx="119">
                  <c:v>1480</c:v>
                </c:pt>
                <c:pt idx="120">
                  <c:v>1479</c:v>
                </c:pt>
                <c:pt idx="121">
                  <c:v>1478</c:v>
                </c:pt>
                <c:pt idx="122">
                  <c:v>1477</c:v>
                </c:pt>
                <c:pt idx="123">
                  <c:v>1476</c:v>
                </c:pt>
                <c:pt idx="124">
                  <c:v>1475</c:v>
                </c:pt>
                <c:pt idx="125">
                  <c:v>1474</c:v>
                </c:pt>
                <c:pt idx="126">
                  <c:v>1473</c:v>
                </c:pt>
                <c:pt idx="127">
                  <c:v>1472</c:v>
                </c:pt>
                <c:pt idx="128">
                  <c:v>1471</c:v>
                </c:pt>
                <c:pt idx="129">
                  <c:v>1470</c:v>
                </c:pt>
                <c:pt idx="130">
                  <c:v>1469</c:v>
                </c:pt>
                <c:pt idx="131">
                  <c:v>1468</c:v>
                </c:pt>
                <c:pt idx="132">
                  <c:v>1467</c:v>
                </c:pt>
                <c:pt idx="133">
                  <c:v>1466</c:v>
                </c:pt>
                <c:pt idx="134">
                  <c:v>1465</c:v>
                </c:pt>
                <c:pt idx="135">
                  <c:v>1464</c:v>
                </c:pt>
                <c:pt idx="136">
                  <c:v>1463</c:v>
                </c:pt>
                <c:pt idx="137">
                  <c:v>1462</c:v>
                </c:pt>
                <c:pt idx="138">
                  <c:v>1461</c:v>
                </c:pt>
                <c:pt idx="139">
                  <c:v>1460</c:v>
                </c:pt>
                <c:pt idx="140">
                  <c:v>1459</c:v>
                </c:pt>
                <c:pt idx="141">
                  <c:v>1458</c:v>
                </c:pt>
                <c:pt idx="142">
                  <c:v>1457</c:v>
                </c:pt>
                <c:pt idx="143">
                  <c:v>1456</c:v>
                </c:pt>
                <c:pt idx="144">
                  <c:v>1455</c:v>
                </c:pt>
                <c:pt idx="145">
                  <c:v>1454</c:v>
                </c:pt>
                <c:pt idx="146">
                  <c:v>1453</c:v>
                </c:pt>
                <c:pt idx="147">
                  <c:v>1452</c:v>
                </c:pt>
                <c:pt idx="148">
                  <c:v>1451</c:v>
                </c:pt>
                <c:pt idx="149">
                  <c:v>1450</c:v>
                </c:pt>
                <c:pt idx="150">
                  <c:v>1449</c:v>
                </c:pt>
                <c:pt idx="151">
                  <c:v>1448</c:v>
                </c:pt>
                <c:pt idx="152">
                  <c:v>1447</c:v>
                </c:pt>
                <c:pt idx="153">
                  <c:v>1446</c:v>
                </c:pt>
                <c:pt idx="154">
                  <c:v>1445</c:v>
                </c:pt>
                <c:pt idx="155">
                  <c:v>1444</c:v>
                </c:pt>
                <c:pt idx="156">
                  <c:v>1443</c:v>
                </c:pt>
                <c:pt idx="157">
                  <c:v>1442</c:v>
                </c:pt>
                <c:pt idx="158">
                  <c:v>1441</c:v>
                </c:pt>
                <c:pt idx="159">
                  <c:v>1440</c:v>
                </c:pt>
                <c:pt idx="160">
                  <c:v>1439</c:v>
                </c:pt>
                <c:pt idx="161">
                  <c:v>1438</c:v>
                </c:pt>
                <c:pt idx="162">
                  <c:v>1437</c:v>
                </c:pt>
                <c:pt idx="163">
                  <c:v>1436</c:v>
                </c:pt>
                <c:pt idx="164">
                  <c:v>1435</c:v>
                </c:pt>
                <c:pt idx="165">
                  <c:v>1434</c:v>
                </c:pt>
                <c:pt idx="166">
                  <c:v>1433</c:v>
                </c:pt>
                <c:pt idx="167">
                  <c:v>1432</c:v>
                </c:pt>
                <c:pt idx="168">
                  <c:v>1431</c:v>
                </c:pt>
                <c:pt idx="169">
                  <c:v>1430</c:v>
                </c:pt>
                <c:pt idx="170">
                  <c:v>1429</c:v>
                </c:pt>
                <c:pt idx="171">
                  <c:v>1428</c:v>
                </c:pt>
                <c:pt idx="172">
                  <c:v>1427</c:v>
                </c:pt>
                <c:pt idx="173">
                  <c:v>1426</c:v>
                </c:pt>
                <c:pt idx="174">
                  <c:v>1425</c:v>
                </c:pt>
                <c:pt idx="175">
                  <c:v>1424</c:v>
                </c:pt>
                <c:pt idx="176">
                  <c:v>1423</c:v>
                </c:pt>
                <c:pt idx="177">
                  <c:v>1422</c:v>
                </c:pt>
                <c:pt idx="178">
                  <c:v>1421</c:v>
                </c:pt>
                <c:pt idx="179">
                  <c:v>1420</c:v>
                </c:pt>
                <c:pt idx="180">
                  <c:v>1419</c:v>
                </c:pt>
                <c:pt idx="181">
                  <c:v>1418</c:v>
                </c:pt>
                <c:pt idx="182">
                  <c:v>1417</c:v>
                </c:pt>
                <c:pt idx="183">
                  <c:v>1416</c:v>
                </c:pt>
                <c:pt idx="184">
                  <c:v>1415</c:v>
                </c:pt>
                <c:pt idx="185">
                  <c:v>1414</c:v>
                </c:pt>
                <c:pt idx="186">
                  <c:v>1413</c:v>
                </c:pt>
                <c:pt idx="187">
                  <c:v>1412</c:v>
                </c:pt>
                <c:pt idx="188">
                  <c:v>1411</c:v>
                </c:pt>
                <c:pt idx="189">
                  <c:v>1410</c:v>
                </c:pt>
                <c:pt idx="190">
                  <c:v>1409</c:v>
                </c:pt>
                <c:pt idx="191">
                  <c:v>1408</c:v>
                </c:pt>
                <c:pt idx="192">
                  <c:v>1407</c:v>
                </c:pt>
                <c:pt idx="193">
                  <c:v>1406</c:v>
                </c:pt>
                <c:pt idx="194">
                  <c:v>1405</c:v>
                </c:pt>
                <c:pt idx="195">
                  <c:v>1404</c:v>
                </c:pt>
                <c:pt idx="196">
                  <c:v>1403</c:v>
                </c:pt>
                <c:pt idx="197">
                  <c:v>1402</c:v>
                </c:pt>
                <c:pt idx="198">
                  <c:v>1401</c:v>
                </c:pt>
                <c:pt idx="199">
                  <c:v>1400</c:v>
                </c:pt>
                <c:pt idx="200">
                  <c:v>1399</c:v>
                </c:pt>
                <c:pt idx="201">
                  <c:v>1398</c:v>
                </c:pt>
                <c:pt idx="202">
                  <c:v>1397</c:v>
                </c:pt>
                <c:pt idx="203">
                  <c:v>1396</c:v>
                </c:pt>
                <c:pt idx="204">
                  <c:v>1395</c:v>
                </c:pt>
                <c:pt idx="205">
                  <c:v>1394</c:v>
                </c:pt>
                <c:pt idx="206">
                  <c:v>1393</c:v>
                </c:pt>
                <c:pt idx="207">
                  <c:v>1392</c:v>
                </c:pt>
                <c:pt idx="208">
                  <c:v>1391</c:v>
                </c:pt>
                <c:pt idx="209">
                  <c:v>1390</c:v>
                </c:pt>
                <c:pt idx="210">
                  <c:v>1389</c:v>
                </c:pt>
                <c:pt idx="211">
                  <c:v>1388</c:v>
                </c:pt>
                <c:pt idx="212">
                  <c:v>1387</c:v>
                </c:pt>
                <c:pt idx="213">
                  <c:v>1386</c:v>
                </c:pt>
                <c:pt idx="214">
                  <c:v>1385</c:v>
                </c:pt>
                <c:pt idx="215">
                  <c:v>1384</c:v>
                </c:pt>
                <c:pt idx="216">
                  <c:v>1383</c:v>
                </c:pt>
                <c:pt idx="217">
                  <c:v>1382</c:v>
                </c:pt>
                <c:pt idx="218">
                  <c:v>1381</c:v>
                </c:pt>
                <c:pt idx="219">
                  <c:v>1380</c:v>
                </c:pt>
                <c:pt idx="220">
                  <c:v>1379</c:v>
                </c:pt>
                <c:pt idx="221">
                  <c:v>1378</c:v>
                </c:pt>
                <c:pt idx="222">
                  <c:v>1377</c:v>
                </c:pt>
                <c:pt idx="223">
                  <c:v>1376</c:v>
                </c:pt>
                <c:pt idx="224">
                  <c:v>1375</c:v>
                </c:pt>
                <c:pt idx="225">
                  <c:v>1374</c:v>
                </c:pt>
                <c:pt idx="226">
                  <c:v>1373</c:v>
                </c:pt>
                <c:pt idx="227">
                  <c:v>1372</c:v>
                </c:pt>
                <c:pt idx="228">
                  <c:v>1371</c:v>
                </c:pt>
                <c:pt idx="229">
                  <c:v>1370</c:v>
                </c:pt>
                <c:pt idx="230">
                  <c:v>1369</c:v>
                </c:pt>
                <c:pt idx="231">
                  <c:v>1368</c:v>
                </c:pt>
                <c:pt idx="232">
                  <c:v>1367</c:v>
                </c:pt>
                <c:pt idx="233">
                  <c:v>1366</c:v>
                </c:pt>
                <c:pt idx="234">
                  <c:v>1365</c:v>
                </c:pt>
                <c:pt idx="235">
                  <c:v>1364</c:v>
                </c:pt>
                <c:pt idx="236">
                  <c:v>1363</c:v>
                </c:pt>
                <c:pt idx="237">
                  <c:v>1362</c:v>
                </c:pt>
                <c:pt idx="238">
                  <c:v>1361</c:v>
                </c:pt>
                <c:pt idx="239">
                  <c:v>1360</c:v>
                </c:pt>
                <c:pt idx="240">
                  <c:v>1359</c:v>
                </c:pt>
                <c:pt idx="241">
                  <c:v>1358</c:v>
                </c:pt>
                <c:pt idx="242">
                  <c:v>1357</c:v>
                </c:pt>
                <c:pt idx="243">
                  <c:v>1356</c:v>
                </c:pt>
                <c:pt idx="244">
                  <c:v>1355</c:v>
                </c:pt>
                <c:pt idx="245">
                  <c:v>1354</c:v>
                </c:pt>
                <c:pt idx="246">
                  <c:v>1353</c:v>
                </c:pt>
                <c:pt idx="247">
                  <c:v>1352</c:v>
                </c:pt>
                <c:pt idx="248">
                  <c:v>1351</c:v>
                </c:pt>
                <c:pt idx="249">
                  <c:v>1350</c:v>
                </c:pt>
                <c:pt idx="250">
                  <c:v>1349</c:v>
                </c:pt>
                <c:pt idx="251">
                  <c:v>1348</c:v>
                </c:pt>
                <c:pt idx="252">
                  <c:v>1347</c:v>
                </c:pt>
                <c:pt idx="253">
                  <c:v>1346</c:v>
                </c:pt>
                <c:pt idx="254">
                  <c:v>1345</c:v>
                </c:pt>
                <c:pt idx="255">
                  <c:v>1344</c:v>
                </c:pt>
                <c:pt idx="256">
                  <c:v>1343</c:v>
                </c:pt>
                <c:pt idx="257">
                  <c:v>1342</c:v>
                </c:pt>
                <c:pt idx="258">
                  <c:v>1341</c:v>
                </c:pt>
                <c:pt idx="259">
                  <c:v>1340</c:v>
                </c:pt>
                <c:pt idx="260">
                  <c:v>1339</c:v>
                </c:pt>
                <c:pt idx="261">
                  <c:v>1338</c:v>
                </c:pt>
                <c:pt idx="262">
                  <c:v>1337</c:v>
                </c:pt>
                <c:pt idx="263">
                  <c:v>1336</c:v>
                </c:pt>
                <c:pt idx="264">
                  <c:v>1335</c:v>
                </c:pt>
                <c:pt idx="265">
                  <c:v>1334</c:v>
                </c:pt>
                <c:pt idx="266">
                  <c:v>1333</c:v>
                </c:pt>
                <c:pt idx="267">
                  <c:v>1332</c:v>
                </c:pt>
                <c:pt idx="268">
                  <c:v>1331</c:v>
                </c:pt>
                <c:pt idx="269">
                  <c:v>1330</c:v>
                </c:pt>
                <c:pt idx="270">
                  <c:v>1329</c:v>
                </c:pt>
                <c:pt idx="271">
                  <c:v>1328</c:v>
                </c:pt>
                <c:pt idx="272">
                  <c:v>1327</c:v>
                </c:pt>
                <c:pt idx="273">
                  <c:v>1326</c:v>
                </c:pt>
                <c:pt idx="274">
                  <c:v>1325</c:v>
                </c:pt>
                <c:pt idx="275">
                  <c:v>1324</c:v>
                </c:pt>
                <c:pt idx="276">
                  <c:v>1323</c:v>
                </c:pt>
                <c:pt idx="277">
                  <c:v>1322</c:v>
                </c:pt>
                <c:pt idx="278">
                  <c:v>1321</c:v>
                </c:pt>
                <c:pt idx="279">
                  <c:v>1320</c:v>
                </c:pt>
                <c:pt idx="280">
                  <c:v>1319</c:v>
                </c:pt>
                <c:pt idx="281">
                  <c:v>1318</c:v>
                </c:pt>
                <c:pt idx="282">
                  <c:v>1317</c:v>
                </c:pt>
                <c:pt idx="283">
                  <c:v>1316</c:v>
                </c:pt>
                <c:pt idx="284">
                  <c:v>1315</c:v>
                </c:pt>
                <c:pt idx="285">
                  <c:v>1314</c:v>
                </c:pt>
                <c:pt idx="286">
                  <c:v>1313</c:v>
                </c:pt>
                <c:pt idx="287">
                  <c:v>1312</c:v>
                </c:pt>
                <c:pt idx="288">
                  <c:v>1311</c:v>
                </c:pt>
                <c:pt idx="289">
                  <c:v>1310</c:v>
                </c:pt>
                <c:pt idx="290">
                  <c:v>1309</c:v>
                </c:pt>
                <c:pt idx="291">
                  <c:v>1308</c:v>
                </c:pt>
                <c:pt idx="292">
                  <c:v>1307</c:v>
                </c:pt>
                <c:pt idx="293">
                  <c:v>1306</c:v>
                </c:pt>
                <c:pt idx="294">
                  <c:v>1305</c:v>
                </c:pt>
                <c:pt idx="295">
                  <c:v>1304</c:v>
                </c:pt>
                <c:pt idx="296">
                  <c:v>1303</c:v>
                </c:pt>
                <c:pt idx="297">
                  <c:v>1302</c:v>
                </c:pt>
                <c:pt idx="298">
                  <c:v>1301</c:v>
                </c:pt>
                <c:pt idx="299">
                  <c:v>1300</c:v>
                </c:pt>
                <c:pt idx="300">
                  <c:v>1299</c:v>
                </c:pt>
                <c:pt idx="301">
                  <c:v>1298</c:v>
                </c:pt>
                <c:pt idx="302">
                  <c:v>1297</c:v>
                </c:pt>
                <c:pt idx="303">
                  <c:v>1296</c:v>
                </c:pt>
                <c:pt idx="304">
                  <c:v>1295</c:v>
                </c:pt>
                <c:pt idx="305">
                  <c:v>1294</c:v>
                </c:pt>
                <c:pt idx="306">
                  <c:v>1293</c:v>
                </c:pt>
                <c:pt idx="307">
                  <c:v>1292</c:v>
                </c:pt>
                <c:pt idx="308">
                  <c:v>1291</c:v>
                </c:pt>
                <c:pt idx="309">
                  <c:v>1290</c:v>
                </c:pt>
                <c:pt idx="310">
                  <c:v>1289</c:v>
                </c:pt>
                <c:pt idx="311">
                  <c:v>1288</c:v>
                </c:pt>
                <c:pt idx="312">
                  <c:v>1287</c:v>
                </c:pt>
                <c:pt idx="313">
                  <c:v>1286</c:v>
                </c:pt>
                <c:pt idx="314">
                  <c:v>1285</c:v>
                </c:pt>
                <c:pt idx="315">
                  <c:v>1284</c:v>
                </c:pt>
                <c:pt idx="316">
                  <c:v>1283</c:v>
                </c:pt>
                <c:pt idx="317">
                  <c:v>1282</c:v>
                </c:pt>
                <c:pt idx="318">
                  <c:v>1281</c:v>
                </c:pt>
                <c:pt idx="319">
                  <c:v>1280</c:v>
                </c:pt>
                <c:pt idx="320">
                  <c:v>1279</c:v>
                </c:pt>
                <c:pt idx="321">
                  <c:v>1278</c:v>
                </c:pt>
                <c:pt idx="322">
                  <c:v>1277</c:v>
                </c:pt>
                <c:pt idx="323">
                  <c:v>1276</c:v>
                </c:pt>
                <c:pt idx="324">
                  <c:v>1275</c:v>
                </c:pt>
                <c:pt idx="325">
                  <c:v>1274</c:v>
                </c:pt>
                <c:pt idx="326">
                  <c:v>1273</c:v>
                </c:pt>
                <c:pt idx="327">
                  <c:v>1272</c:v>
                </c:pt>
                <c:pt idx="328">
                  <c:v>1271</c:v>
                </c:pt>
                <c:pt idx="329">
                  <c:v>1270</c:v>
                </c:pt>
                <c:pt idx="330">
                  <c:v>1269</c:v>
                </c:pt>
                <c:pt idx="331">
                  <c:v>1268</c:v>
                </c:pt>
                <c:pt idx="332">
                  <c:v>1267</c:v>
                </c:pt>
                <c:pt idx="333">
                  <c:v>1266</c:v>
                </c:pt>
                <c:pt idx="334">
                  <c:v>1265</c:v>
                </c:pt>
                <c:pt idx="335">
                  <c:v>1264</c:v>
                </c:pt>
                <c:pt idx="336">
                  <c:v>1263</c:v>
                </c:pt>
                <c:pt idx="337">
                  <c:v>1262</c:v>
                </c:pt>
                <c:pt idx="338">
                  <c:v>1261</c:v>
                </c:pt>
                <c:pt idx="339">
                  <c:v>1260</c:v>
                </c:pt>
                <c:pt idx="340">
                  <c:v>1259</c:v>
                </c:pt>
                <c:pt idx="341">
                  <c:v>1258</c:v>
                </c:pt>
                <c:pt idx="342">
                  <c:v>1257</c:v>
                </c:pt>
                <c:pt idx="343">
                  <c:v>1256</c:v>
                </c:pt>
                <c:pt idx="344">
                  <c:v>1255</c:v>
                </c:pt>
                <c:pt idx="345">
                  <c:v>1254</c:v>
                </c:pt>
                <c:pt idx="346">
                  <c:v>1253</c:v>
                </c:pt>
                <c:pt idx="347">
                  <c:v>1252</c:v>
                </c:pt>
                <c:pt idx="348">
                  <c:v>1251</c:v>
                </c:pt>
                <c:pt idx="349">
                  <c:v>1250</c:v>
                </c:pt>
                <c:pt idx="350">
                  <c:v>1249</c:v>
                </c:pt>
                <c:pt idx="351">
                  <c:v>1248</c:v>
                </c:pt>
                <c:pt idx="352">
                  <c:v>1247</c:v>
                </c:pt>
                <c:pt idx="353">
                  <c:v>1246</c:v>
                </c:pt>
                <c:pt idx="354">
                  <c:v>1245</c:v>
                </c:pt>
                <c:pt idx="355">
                  <c:v>1244</c:v>
                </c:pt>
                <c:pt idx="356">
                  <c:v>1243</c:v>
                </c:pt>
                <c:pt idx="357">
                  <c:v>1242</c:v>
                </c:pt>
                <c:pt idx="358">
                  <c:v>1241</c:v>
                </c:pt>
                <c:pt idx="359">
                  <c:v>1240</c:v>
                </c:pt>
                <c:pt idx="360">
                  <c:v>1239</c:v>
                </c:pt>
                <c:pt idx="361">
                  <c:v>1238</c:v>
                </c:pt>
                <c:pt idx="362">
                  <c:v>1237</c:v>
                </c:pt>
                <c:pt idx="363">
                  <c:v>1236</c:v>
                </c:pt>
                <c:pt idx="364">
                  <c:v>1235</c:v>
                </c:pt>
                <c:pt idx="365">
                  <c:v>1234</c:v>
                </c:pt>
                <c:pt idx="366">
                  <c:v>1233</c:v>
                </c:pt>
                <c:pt idx="367">
                  <c:v>1232</c:v>
                </c:pt>
                <c:pt idx="368">
                  <c:v>1231</c:v>
                </c:pt>
                <c:pt idx="369">
                  <c:v>1230</c:v>
                </c:pt>
                <c:pt idx="370">
                  <c:v>1229</c:v>
                </c:pt>
                <c:pt idx="371">
                  <c:v>1228</c:v>
                </c:pt>
                <c:pt idx="372">
                  <c:v>1227</c:v>
                </c:pt>
                <c:pt idx="373">
                  <c:v>1226</c:v>
                </c:pt>
                <c:pt idx="374">
                  <c:v>1225</c:v>
                </c:pt>
                <c:pt idx="375">
                  <c:v>1224</c:v>
                </c:pt>
                <c:pt idx="376">
                  <c:v>1223</c:v>
                </c:pt>
                <c:pt idx="377">
                  <c:v>1222</c:v>
                </c:pt>
                <c:pt idx="378">
                  <c:v>1221</c:v>
                </c:pt>
                <c:pt idx="379">
                  <c:v>1220</c:v>
                </c:pt>
                <c:pt idx="380">
                  <c:v>1219</c:v>
                </c:pt>
                <c:pt idx="381">
                  <c:v>1218</c:v>
                </c:pt>
                <c:pt idx="382">
                  <c:v>1217</c:v>
                </c:pt>
                <c:pt idx="383">
                  <c:v>1216</c:v>
                </c:pt>
                <c:pt idx="384">
                  <c:v>1215</c:v>
                </c:pt>
                <c:pt idx="385">
                  <c:v>1214</c:v>
                </c:pt>
                <c:pt idx="386">
                  <c:v>1213</c:v>
                </c:pt>
                <c:pt idx="387">
                  <c:v>1212</c:v>
                </c:pt>
                <c:pt idx="388">
                  <c:v>1211</c:v>
                </c:pt>
                <c:pt idx="389">
                  <c:v>1210</c:v>
                </c:pt>
                <c:pt idx="390">
                  <c:v>1209</c:v>
                </c:pt>
                <c:pt idx="391">
                  <c:v>1208</c:v>
                </c:pt>
                <c:pt idx="392">
                  <c:v>1207</c:v>
                </c:pt>
                <c:pt idx="393">
                  <c:v>1206</c:v>
                </c:pt>
                <c:pt idx="394">
                  <c:v>1205</c:v>
                </c:pt>
                <c:pt idx="395">
                  <c:v>1204</c:v>
                </c:pt>
                <c:pt idx="396">
                  <c:v>1203</c:v>
                </c:pt>
                <c:pt idx="397">
                  <c:v>1202</c:v>
                </c:pt>
                <c:pt idx="398">
                  <c:v>1201</c:v>
                </c:pt>
                <c:pt idx="399">
                  <c:v>1200</c:v>
                </c:pt>
                <c:pt idx="400">
                  <c:v>1199</c:v>
                </c:pt>
                <c:pt idx="401">
                  <c:v>1198</c:v>
                </c:pt>
                <c:pt idx="402">
                  <c:v>1197</c:v>
                </c:pt>
                <c:pt idx="403">
                  <c:v>1196</c:v>
                </c:pt>
                <c:pt idx="404">
                  <c:v>1195</c:v>
                </c:pt>
                <c:pt idx="405">
                  <c:v>1194</c:v>
                </c:pt>
                <c:pt idx="406">
                  <c:v>1193</c:v>
                </c:pt>
                <c:pt idx="407">
                  <c:v>1192</c:v>
                </c:pt>
                <c:pt idx="408">
                  <c:v>1191</c:v>
                </c:pt>
                <c:pt idx="409">
                  <c:v>1190</c:v>
                </c:pt>
                <c:pt idx="410">
                  <c:v>1189</c:v>
                </c:pt>
                <c:pt idx="411">
                  <c:v>1188</c:v>
                </c:pt>
                <c:pt idx="412">
                  <c:v>1187</c:v>
                </c:pt>
                <c:pt idx="413">
                  <c:v>1186</c:v>
                </c:pt>
                <c:pt idx="414">
                  <c:v>1185</c:v>
                </c:pt>
                <c:pt idx="415">
                  <c:v>1184</c:v>
                </c:pt>
                <c:pt idx="416">
                  <c:v>1183</c:v>
                </c:pt>
                <c:pt idx="417">
                  <c:v>1182</c:v>
                </c:pt>
                <c:pt idx="418">
                  <c:v>1181</c:v>
                </c:pt>
                <c:pt idx="419">
                  <c:v>1180</c:v>
                </c:pt>
                <c:pt idx="420">
                  <c:v>1179</c:v>
                </c:pt>
                <c:pt idx="421">
                  <c:v>1178</c:v>
                </c:pt>
                <c:pt idx="422">
                  <c:v>1177</c:v>
                </c:pt>
                <c:pt idx="423">
                  <c:v>1176</c:v>
                </c:pt>
                <c:pt idx="424">
                  <c:v>1175</c:v>
                </c:pt>
                <c:pt idx="425">
                  <c:v>1174</c:v>
                </c:pt>
                <c:pt idx="426">
                  <c:v>1173</c:v>
                </c:pt>
                <c:pt idx="427">
                  <c:v>1172</c:v>
                </c:pt>
                <c:pt idx="428">
                  <c:v>1171</c:v>
                </c:pt>
                <c:pt idx="429">
                  <c:v>1170</c:v>
                </c:pt>
                <c:pt idx="430">
                  <c:v>1169</c:v>
                </c:pt>
                <c:pt idx="431">
                  <c:v>1168</c:v>
                </c:pt>
                <c:pt idx="432">
                  <c:v>1167</c:v>
                </c:pt>
                <c:pt idx="433">
                  <c:v>1166</c:v>
                </c:pt>
                <c:pt idx="434">
                  <c:v>1165</c:v>
                </c:pt>
                <c:pt idx="435">
                  <c:v>1164</c:v>
                </c:pt>
                <c:pt idx="436">
                  <c:v>1163</c:v>
                </c:pt>
                <c:pt idx="437">
                  <c:v>1162</c:v>
                </c:pt>
                <c:pt idx="438">
                  <c:v>1161</c:v>
                </c:pt>
                <c:pt idx="439">
                  <c:v>1160</c:v>
                </c:pt>
                <c:pt idx="440">
                  <c:v>1159</c:v>
                </c:pt>
                <c:pt idx="441">
                  <c:v>1158</c:v>
                </c:pt>
                <c:pt idx="442">
                  <c:v>1157</c:v>
                </c:pt>
                <c:pt idx="443">
                  <c:v>1156</c:v>
                </c:pt>
                <c:pt idx="444">
                  <c:v>1155</c:v>
                </c:pt>
                <c:pt idx="445">
                  <c:v>1154</c:v>
                </c:pt>
                <c:pt idx="446">
                  <c:v>1153</c:v>
                </c:pt>
                <c:pt idx="447">
                  <c:v>1152</c:v>
                </c:pt>
                <c:pt idx="448">
                  <c:v>1151</c:v>
                </c:pt>
                <c:pt idx="449">
                  <c:v>1150</c:v>
                </c:pt>
                <c:pt idx="450">
                  <c:v>1149</c:v>
                </c:pt>
                <c:pt idx="451">
                  <c:v>1148</c:v>
                </c:pt>
                <c:pt idx="452">
                  <c:v>1147</c:v>
                </c:pt>
                <c:pt idx="453">
                  <c:v>1146</c:v>
                </c:pt>
                <c:pt idx="454">
                  <c:v>1145</c:v>
                </c:pt>
                <c:pt idx="455">
                  <c:v>1144</c:v>
                </c:pt>
                <c:pt idx="456">
                  <c:v>1143</c:v>
                </c:pt>
                <c:pt idx="457">
                  <c:v>1142</c:v>
                </c:pt>
                <c:pt idx="458">
                  <c:v>1141</c:v>
                </c:pt>
                <c:pt idx="459">
                  <c:v>1140</c:v>
                </c:pt>
                <c:pt idx="460">
                  <c:v>1139</c:v>
                </c:pt>
                <c:pt idx="461">
                  <c:v>1138</c:v>
                </c:pt>
                <c:pt idx="462">
                  <c:v>1137</c:v>
                </c:pt>
                <c:pt idx="463">
                  <c:v>1136</c:v>
                </c:pt>
                <c:pt idx="464">
                  <c:v>1135</c:v>
                </c:pt>
                <c:pt idx="465">
                  <c:v>1134</c:v>
                </c:pt>
                <c:pt idx="466">
                  <c:v>1133</c:v>
                </c:pt>
                <c:pt idx="467">
                  <c:v>1132</c:v>
                </c:pt>
                <c:pt idx="468">
                  <c:v>1131</c:v>
                </c:pt>
                <c:pt idx="469">
                  <c:v>1130</c:v>
                </c:pt>
                <c:pt idx="470">
                  <c:v>1129</c:v>
                </c:pt>
                <c:pt idx="471">
                  <c:v>1128</c:v>
                </c:pt>
                <c:pt idx="472">
                  <c:v>1127</c:v>
                </c:pt>
                <c:pt idx="473">
                  <c:v>1126</c:v>
                </c:pt>
                <c:pt idx="474">
                  <c:v>1125</c:v>
                </c:pt>
                <c:pt idx="475">
                  <c:v>1124</c:v>
                </c:pt>
                <c:pt idx="476">
                  <c:v>1123</c:v>
                </c:pt>
                <c:pt idx="477">
                  <c:v>1122</c:v>
                </c:pt>
                <c:pt idx="478">
                  <c:v>1121</c:v>
                </c:pt>
                <c:pt idx="479">
                  <c:v>1120</c:v>
                </c:pt>
                <c:pt idx="480">
                  <c:v>1119</c:v>
                </c:pt>
                <c:pt idx="481">
                  <c:v>1118</c:v>
                </c:pt>
                <c:pt idx="482">
                  <c:v>1117</c:v>
                </c:pt>
                <c:pt idx="483">
                  <c:v>1116</c:v>
                </c:pt>
                <c:pt idx="484">
                  <c:v>1115</c:v>
                </c:pt>
                <c:pt idx="485">
                  <c:v>1114</c:v>
                </c:pt>
                <c:pt idx="486">
                  <c:v>1113</c:v>
                </c:pt>
                <c:pt idx="487">
                  <c:v>1112</c:v>
                </c:pt>
                <c:pt idx="488">
                  <c:v>1111</c:v>
                </c:pt>
                <c:pt idx="489">
                  <c:v>1110</c:v>
                </c:pt>
                <c:pt idx="490">
                  <c:v>1109</c:v>
                </c:pt>
                <c:pt idx="491">
                  <c:v>1108</c:v>
                </c:pt>
                <c:pt idx="492">
                  <c:v>1107</c:v>
                </c:pt>
                <c:pt idx="493">
                  <c:v>1106</c:v>
                </c:pt>
                <c:pt idx="494">
                  <c:v>1105</c:v>
                </c:pt>
                <c:pt idx="495">
                  <c:v>1104</c:v>
                </c:pt>
                <c:pt idx="496">
                  <c:v>1103</c:v>
                </c:pt>
                <c:pt idx="497">
                  <c:v>1102</c:v>
                </c:pt>
                <c:pt idx="498">
                  <c:v>1101</c:v>
                </c:pt>
                <c:pt idx="499">
                  <c:v>1100</c:v>
                </c:pt>
                <c:pt idx="500">
                  <c:v>1099</c:v>
                </c:pt>
                <c:pt idx="501">
                  <c:v>1098</c:v>
                </c:pt>
                <c:pt idx="502">
                  <c:v>1097</c:v>
                </c:pt>
                <c:pt idx="503">
                  <c:v>1096</c:v>
                </c:pt>
                <c:pt idx="504">
                  <c:v>1095</c:v>
                </c:pt>
                <c:pt idx="505">
                  <c:v>1094</c:v>
                </c:pt>
                <c:pt idx="506">
                  <c:v>1093</c:v>
                </c:pt>
                <c:pt idx="507">
                  <c:v>1092</c:v>
                </c:pt>
                <c:pt idx="508">
                  <c:v>1091</c:v>
                </c:pt>
                <c:pt idx="509">
                  <c:v>1090</c:v>
                </c:pt>
                <c:pt idx="510">
                  <c:v>1089</c:v>
                </c:pt>
                <c:pt idx="511">
                  <c:v>1088</c:v>
                </c:pt>
                <c:pt idx="512">
                  <c:v>1087</c:v>
                </c:pt>
                <c:pt idx="513">
                  <c:v>1086</c:v>
                </c:pt>
                <c:pt idx="514">
                  <c:v>1085</c:v>
                </c:pt>
                <c:pt idx="515">
                  <c:v>1084</c:v>
                </c:pt>
                <c:pt idx="516">
                  <c:v>1083</c:v>
                </c:pt>
                <c:pt idx="517">
                  <c:v>1082</c:v>
                </c:pt>
                <c:pt idx="518">
                  <c:v>1081</c:v>
                </c:pt>
                <c:pt idx="519">
                  <c:v>1080</c:v>
                </c:pt>
                <c:pt idx="520">
                  <c:v>1079</c:v>
                </c:pt>
                <c:pt idx="521">
                  <c:v>1078</c:v>
                </c:pt>
                <c:pt idx="522">
                  <c:v>1077</c:v>
                </c:pt>
                <c:pt idx="523">
                  <c:v>1076</c:v>
                </c:pt>
                <c:pt idx="524">
                  <c:v>1075</c:v>
                </c:pt>
                <c:pt idx="525">
                  <c:v>1074</c:v>
                </c:pt>
                <c:pt idx="526">
                  <c:v>1073</c:v>
                </c:pt>
                <c:pt idx="527">
                  <c:v>1072</c:v>
                </c:pt>
                <c:pt idx="528">
                  <c:v>1071</c:v>
                </c:pt>
                <c:pt idx="529">
                  <c:v>1070</c:v>
                </c:pt>
                <c:pt idx="530">
                  <c:v>1069</c:v>
                </c:pt>
                <c:pt idx="531">
                  <c:v>1068</c:v>
                </c:pt>
                <c:pt idx="532">
                  <c:v>1067</c:v>
                </c:pt>
                <c:pt idx="533">
                  <c:v>1066</c:v>
                </c:pt>
                <c:pt idx="534">
                  <c:v>1065</c:v>
                </c:pt>
                <c:pt idx="535">
                  <c:v>1064</c:v>
                </c:pt>
                <c:pt idx="536">
                  <c:v>1063</c:v>
                </c:pt>
                <c:pt idx="537">
                  <c:v>1062</c:v>
                </c:pt>
                <c:pt idx="538">
                  <c:v>1061</c:v>
                </c:pt>
                <c:pt idx="539">
                  <c:v>1060</c:v>
                </c:pt>
                <c:pt idx="540">
                  <c:v>1059</c:v>
                </c:pt>
                <c:pt idx="541">
                  <c:v>1058</c:v>
                </c:pt>
                <c:pt idx="542">
                  <c:v>1057</c:v>
                </c:pt>
                <c:pt idx="543">
                  <c:v>1056</c:v>
                </c:pt>
                <c:pt idx="544">
                  <c:v>1055</c:v>
                </c:pt>
                <c:pt idx="545">
                  <c:v>1054</c:v>
                </c:pt>
                <c:pt idx="546">
                  <c:v>1053</c:v>
                </c:pt>
                <c:pt idx="547">
                  <c:v>1052</c:v>
                </c:pt>
                <c:pt idx="548">
                  <c:v>1051</c:v>
                </c:pt>
                <c:pt idx="549">
                  <c:v>1050</c:v>
                </c:pt>
                <c:pt idx="550">
                  <c:v>1049</c:v>
                </c:pt>
                <c:pt idx="551">
                  <c:v>1048</c:v>
                </c:pt>
                <c:pt idx="552">
                  <c:v>1047</c:v>
                </c:pt>
                <c:pt idx="553">
                  <c:v>1046</c:v>
                </c:pt>
                <c:pt idx="554">
                  <c:v>1045</c:v>
                </c:pt>
                <c:pt idx="555">
                  <c:v>1044</c:v>
                </c:pt>
                <c:pt idx="556">
                  <c:v>1043</c:v>
                </c:pt>
                <c:pt idx="557">
                  <c:v>1042</c:v>
                </c:pt>
                <c:pt idx="558">
                  <c:v>1041</c:v>
                </c:pt>
                <c:pt idx="559">
                  <c:v>1040</c:v>
                </c:pt>
                <c:pt idx="560">
                  <c:v>1039</c:v>
                </c:pt>
                <c:pt idx="561">
                  <c:v>1038</c:v>
                </c:pt>
                <c:pt idx="562">
                  <c:v>1037</c:v>
                </c:pt>
                <c:pt idx="563">
                  <c:v>1036</c:v>
                </c:pt>
                <c:pt idx="564">
                  <c:v>1035</c:v>
                </c:pt>
                <c:pt idx="565">
                  <c:v>1034</c:v>
                </c:pt>
                <c:pt idx="566">
                  <c:v>1033</c:v>
                </c:pt>
                <c:pt idx="567">
                  <c:v>1032</c:v>
                </c:pt>
                <c:pt idx="568">
                  <c:v>1031</c:v>
                </c:pt>
                <c:pt idx="569">
                  <c:v>1030</c:v>
                </c:pt>
                <c:pt idx="570">
                  <c:v>1029</c:v>
                </c:pt>
                <c:pt idx="571">
                  <c:v>1028</c:v>
                </c:pt>
                <c:pt idx="572">
                  <c:v>1027</c:v>
                </c:pt>
                <c:pt idx="573">
                  <c:v>1026</c:v>
                </c:pt>
                <c:pt idx="574">
                  <c:v>1025</c:v>
                </c:pt>
                <c:pt idx="575">
                  <c:v>1024</c:v>
                </c:pt>
                <c:pt idx="576">
                  <c:v>1023</c:v>
                </c:pt>
                <c:pt idx="577">
                  <c:v>1022</c:v>
                </c:pt>
                <c:pt idx="578">
                  <c:v>1021</c:v>
                </c:pt>
                <c:pt idx="579">
                  <c:v>1020</c:v>
                </c:pt>
                <c:pt idx="580">
                  <c:v>1019</c:v>
                </c:pt>
                <c:pt idx="581">
                  <c:v>1018</c:v>
                </c:pt>
                <c:pt idx="582">
                  <c:v>1017</c:v>
                </c:pt>
                <c:pt idx="583">
                  <c:v>1016</c:v>
                </c:pt>
                <c:pt idx="584">
                  <c:v>1015</c:v>
                </c:pt>
                <c:pt idx="585">
                  <c:v>1014</c:v>
                </c:pt>
                <c:pt idx="586">
                  <c:v>1013</c:v>
                </c:pt>
                <c:pt idx="587">
                  <c:v>1012</c:v>
                </c:pt>
                <c:pt idx="588">
                  <c:v>1011</c:v>
                </c:pt>
                <c:pt idx="589">
                  <c:v>1010</c:v>
                </c:pt>
                <c:pt idx="590">
                  <c:v>1009</c:v>
                </c:pt>
                <c:pt idx="591">
                  <c:v>1008</c:v>
                </c:pt>
                <c:pt idx="592">
                  <c:v>1007</c:v>
                </c:pt>
                <c:pt idx="593">
                  <c:v>1006</c:v>
                </c:pt>
                <c:pt idx="594">
                  <c:v>1005</c:v>
                </c:pt>
                <c:pt idx="595">
                  <c:v>1004</c:v>
                </c:pt>
                <c:pt idx="596">
                  <c:v>1003</c:v>
                </c:pt>
                <c:pt idx="597">
                  <c:v>1002</c:v>
                </c:pt>
                <c:pt idx="598">
                  <c:v>1001</c:v>
                </c:pt>
                <c:pt idx="599">
                  <c:v>1000</c:v>
                </c:pt>
                <c:pt idx="600">
                  <c:v>999</c:v>
                </c:pt>
                <c:pt idx="601">
                  <c:v>998</c:v>
                </c:pt>
                <c:pt idx="602">
                  <c:v>997</c:v>
                </c:pt>
                <c:pt idx="603">
                  <c:v>996</c:v>
                </c:pt>
                <c:pt idx="604">
                  <c:v>995</c:v>
                </c:pt>
                <c:pt idx="605">
                  <c:v>994</c:v>
                </c:pt>
                <c:pt idx="606">
                  <c:v>993</c:v>
                </c:pt>
                <c:pt idx="607">
                  <c:v>992</c:v>
                </c:pt>
                <c:pt idx="608">
                  <c:v>991</c:v>
                </c:pt>
                <c:pt idx="609">
                  <c:v>990</c:v>
                </c:pt>
                <c:pt idx="610">
                  <c:v>989</c:v>
                </c:pt>
                <c:pt idx="611">
                  <c:v>988</c:v>
                </c:pt>
                <c:pt idx="612">
                  <c:v>987</c:v>
                </c:pt>
                <c:pt idx="613">
                  <c:v>986</c:v>
                </c:pt>
                <c:pt idx="614">
                  <c:v>985</c:v>
                </c:pt>
                <c:pt idx="615">
                  <c:v>984</c:v>
                </c:pt>
                <c:pt idx="616">
                  <c:v>983</c:v>
                </c:pt>
                <c:pt idx="617">
                  <c:v>982</c:v>
                </c:pt>
                <c:pt idx="618">
                  <c:v>981</c:v>
                </c:pt>
                <c:pt idx="619">
                  <c:v>980</c:v>
                </c:pt>
                <c:pt idx="620">
                  <c:v>979</c:v>
                </c:pt>
                <c:pt idx="621">
                  <c:v>978</c:v>
                </c:pt>
                <c:pt idx="622">
                  <c:v>977</c:v>
                </c:pt>
                <c:pt idx="623">
                  <c:v>976</c:v>
                </c:pt>
                <c:pt idx="624">
                  <c:v>975</c:v>
                </c:pt>
                <c:pt idx="625">
                  <c:v>974</c:v>
                </c:pt>
                <c:pt idx="626">
                  <c:v>973</c:v>
                </c:pt>
                <c:pt idx="627">
                  <c:v>972</c:v>
                </c:pt>
                <c:pt idx="628">
                  <c:v>971</c:v>
                </c:pt>
                <c:pt idx="629">
                  <c:v>970</c:v>
                </c:pt>
                <c:pt idx="630">
                  <c:v>969</c:v>
                </c:pt>
                <c:pt idx="631">
                  <c:v>968</c:v>
                </c:pt>
                <c:pt idx="632">
                  <c:v>967</c:v>
                </c:pt>
                <c:pt idx="633">
                  <c:v>966</c:v>
                </c:pt>
                <c:pt idx="634">
                  <c:v>965</c:v>
                </c:pt>
                <c:pt idx="635">
                  <c:v>964</c:v>
                </c:pt>
                <c:pt idx="636">
                  <c:v>963</c:v>
                </c:pt>
                <c:pt idx="637">
                  <c:v>962</c:v>
                </c:pt>
                <c:pt idx="638">
                  <c:v>961</c:v>
                </c:pt>
                <c:pt idx="639">
                  <c:v>960</c:v>
                </c:pt>
                <c:pt idx="640">
                  <c:v>959</c:v>
                </c:pt>
                <c:pt idx="641">
                  <c:v>958</c:v>
                </c:pt>
                <c:pt idx="642">
                  <c:v>957</c:v>
                </c:pt>
                <c:pt idx="643">
                  <c:v>956</c:v>
                </c:pt>
                <c:pt idx="644">
                  <c:v>955</c:v>
                </c:pt>
                <c:pt idx="645">
                  <c:v>954</c:v>
                </c:pt>
                <c:pt idx="646">
                  <c:v>953</c:v>
                </c:pt>
                <c:pt idx="647">
                  <c:v>952</c:v>
                </c:pt>
                <c:pt idx="648">
                  <c:v>951</c:v>
                </c:pt>
                <c:pt idx="649">
                  <c:v>950</c:v>
                </c:pt>
                <c:pt idx="650">
                  <c:v>949</c:v>
                </c:pt>
                <c:pt idx="651">
                  <c:v>948</c:v>
                </c:pt>
                <c:pt idx="652">
                  <c:v>947</c:v>
                </c:pt>
                <c:pt idx="653">
                  <c:v>946</c:v>
                </c:pt>
                <c:pt idx="654">
                  <c:v>945</c:v>
                </c:pt>
                <c:pt idx="655">
                  <c:v>944</c:v>
                </c:pt>
                <c:pt idx="656">
                  <c:v>943</c:v>
                </c:pt>
                <c:pt idx="657">
                  <c:v>942</c:v>
                </c:pt>
                <c:pt idx="658">
                  <c:v>941</c:v>
                </c:pt>
                <c:pt idx="659">
                  <c:v>940</c:v>
                </c:pt>
                <c:pt idx="660">
                  <c:v>939</c:v>
                </c:pt>
                <c:pt idx="661">
                  <c:v>938</c:v>
                </c:pt>
                <c:pt idx="662">
                  <c:v>937</c:v>
                </c:pt>
                <c:pt idx="663">
                  <c:v>936</c:v>
                </c:pt>
                <c:pt idx="664">
                  <c:v>935</c:v>
                </c:pt>
                <c:pt idx="665">
                  <c:v>934</c:v>
                </c:pt>
                <c:pt idx="666">
                  <c:v>933</c:v>
                </c:pt>
                <c:pt idx="667">
                  <c:v>932</c:v>
                </c:pt>
                <c:pt idx="668">
                  <c:v>931</c:v>
                </c:pt>
                <c:pt idx="669">
                  <c:v>930</c:v>
                </c:pt>
                <c:pt idx="670">
                  <c:v>929</c:v>
                </c:pt>
                <c:pt idx="671">
                  <c:v>928</c:v>
                </c:pt>
                <c:pt idx="672">
                  <c:v>927</c:v>
                </c:pt>
                <c:pt idx="673">
                  <c:v>926</c:v>
                </c:pt>
                <c:pt idx="674">
                  <c:v>925</c:v>
                </c:pt>
                <c:pt idx="675">
                  <c:v>924</c:v>
                </c:pt>
                <c:pt idx="676">
                  <c:v>923</c:v>
                </c:pt>
                <c:pt idx="677">
                  <c:v>922</c:v>
                </c:pt>
                <c:pt idx="678">
                  <c:v>921</c:v>
                </c:pt>
                <c:pt idx="679">
                  <c:v>920</c:v>
                </c:pt>
                <c:pt idx="680">
                  <c:v>919</c:v>
                </c:pt>
                <c:pt idx="681">
                  <c:v>918</c:v>
                </c:pt>
                <c:pt idx="682">
                  <c:v>917</c:v>
                </c:pt>
                <c:pt idx="683">
                  <c:v>916</c:v>
                </c:pt>
                <c:pt idx="684">
                  <c:v>915</c:v>
                </c:pt>
                <c:pt idx="685">
                  <c:v>914</c:v>
                </c:pt>
                <c:pt idx="686">
                  <c:v>913</c:v>
                </c:pt>
                <c:pt idx="687">
                  <c:v>912</c:v>
                </c:pt>
                <c:pt idx="688">
                  <c:v>911</c:v>
                </c:pt>
                <c:pt idx="689">
                  <c:v>910</c:v>
                </c:pt>
                <c:pt idx="690">
                  <c:v>909</c:v>
                </c:pt>
                <c:pt idx="691">
                  <c:v>908</c:v>
                </c:pt>
                <c:pt idx="692">
                  <c:v>907</c:v>
                </c:pt>
                <c:pt idx="693">
                  <c:v>906</c:v>
                </c:pt>
                <c:pt idx="694">
                  <c:v>905</c:v>
                </c:pt>
                <c:pt idx="695">
                  <c:v>904</c:v>
                </c:pt>
                <c:pt idx="696">
                  <c:v>903</c:v>
                </c:pt>
                <c:pt idx="697">
                  <c:v>902</c:v>
                </c:pt>
                <c:pt idx="698">
                  <c:v>901</c:v>
                </c:pt>
                <c:pt idx="699">
                  <c:v>900</c:v>
                </c:pt>
                <c:pt idx="700">
                  <c:v>899</c:v>
                </c:pt>
                <c:pt idx="701">
                  <c:v>898</c:v>
                </c:pt>
                <c:pt idx="702">
                  <c:v>897</c:v>
                </c:pt>
                <c:pt idx="703">
                  <c:v>896</c:v>
                </c:pt>
                <c:pt idx="704">
                  <c:v>895</c:v>
                </c:pt>
                <c:pt idx="705">
                  <c:v>894</c:v>
                </c:pt>
                <c:pt idx="706">
                  <c:v>893</c:v>
                </c:pt>
                <c:pt idx="707">
                  <c:v>892</c:v>
                </c:pt>
                <c:pt idx="708">
                  <c:v>891</c:v>
                </c:pt>
                <c:pt idx="709">
                  <c:v>890</c:v>
                </c:pt>
                <c:pt idx="710">
                  <c:v>889</c:v>
                </c:pt>
                <c:pt idx="711">
                  <c:v>888</c:v>
                </c:pt>
                <c:pt idx="712">
                  <c:v>887</c:v>
                </c:pt>
                <c:pt idx="713">
                  <c:v>886</c:v>
                </c:pt>
                <c:pt idx="714">
                  <c:v>885</c:v>
                </c:pt>
                <c:pt idx="715">
                  <c:v>884</c:v>
                </c:pt>
                <c:pt idx="716">
                  <c:v>883</c:v>
                </c:pt>
                <c:pt idx="717">
                  <c:v>882</c:v>
                </c:pt>
                <c:pt idx="718">
                  <c:v>881</c:v>
                </c:pt>
                <c:pt idx="719">
                  <c:v>880</c:v>
                </c:pt>
                <c:pt idx="720">
                  <c:v>879</c:v>
                </c:pt>
                <c:pt idx="721">
                  <c:v>878</c:v>
                </c:pt>
                <c:pt idx="722">
                  <c:v>877</c:v>
                </c:pt>
                <c:pt idx="723">
                  <c:v>876</c:v>
                </c:pt>
                <c:pt idx="724">
                  <c:v>875</c:v>
                </c:pt>
                <c:pt idx="725">
                  <c:v>874</c:v>
                </c:pt>
                <c:pt idx="726">
                  <c:v>873</c:v>
                </c:pt>
                <c:pt idx="727">
                  <c:v>872</c:v>
                </c:pt>
                <c:pt idx="728">
                  <c:v>871</c:v>
                </c:pt>
                <c:pt idx="729">
                  <c:v>870</c:v>
                </c:pt>
                <c:pt idx="730">
                  <c:v>869</c:v>
                </c:pt>
                <c:pt idx="731">
                  <c:v>868</c:v>
                </c:pt>
                <c:pt idx="732">
                  <c:v>867</c:v>
                </c:pt>
                <c:pt idx="733">
                  <c:v>866</c:v>
                </c:pt>
                <c:pt idx="734">
                  <c:v>865</c:v>
                </c:pt>
                <c:pt idx="735">
                  <c:v>864</c:v>
                </c:pt>
                <c:pt idx="736">
                  <c:v>863</c:v>
                </c:pt>
                <c:pt idx="737">
                  <c:v>862</c:v>
                </c:pt>
                <c:pt idx="738">
                  <c:v>861</c:v>
                </c:pt>
                <c:pt idx="739">
                  <c:v>860</c:v>
                </c:pt>
                <c:pt idx="740">
                  <c:v>859</c:v>
                </c:pt>
                <c:pt idx="741">
                  <c:v>858</c:v>
                </c:pt>
                <c:pt idx="742">
                  <c:v>857</c:v>
                </c:pt>
                <c:pt idx="743">
                  <c:v>856</c:v>
                </c:pt>
                <c:pt idx="744">
                  <c:v>855</c:v>
                </c:pt>
                <c:pt idx="745">
                  <c:v>854</c:v>
                </c:pt>
                <c:pt idx="746">
                  <c:v>853</c:v>
                </c:pt>
                <c:pt idx="747">
                  <c:v>852</c:v>
                </c:pt>
                <c:pt idx="748">
                  <c:v>851</c:v>
                </c:pt>
                <c:pt idx="749">
                  <c:v>850</c:v>
                </c:pt>
                <c:pt idx="750">
                  <c:v>849</c:v>
                </c:pt>
                <c:pt idx="751">
                  <c:v>848</c:v>
                </c:pt>
                <c:pt idx="752">
                  <c:v>847</c:v>
                </c:pt>
                <c:pt idx="753">
                  <c:v>846</c:v>
                </c:pt>
                <c:pt idx="754">
                  <c:v>845</c:v>
                </c:pt>
                <c:pt idx="755">
                  <c:v>844</c:v>
                </c:pt>
                <c:pt idx="756">
                  <c:v>843</c:v>
                </c:pt>
                <c:pt idx="757">
                  <c:v>842</c:v>
                </c:pt>
                <c:pt idx="758">
                  <c:v>841</c:v>
                </c:pt>
                <c:pt idx="759">
                  <c:v>840</c:v>
                </c:pt>
                <c:pt idx="760">
                  <c:v>839</c:v>
                </c:pt>
                <c:pt idx="761">
                  <c:v>838</c:v>
                </c:pt>
                <c:pt idx="762">
                  <c:v>837</c:v>
                </c:pt>
                <c:pt idx="763">
                  <c:v>836</c:v>
                </c:pt>
                <c:pt idx="764">
                  <c:v>835</c:v>
                </c:pt>
                <c:pt idx="765">
                  <c:v>834</c:v>
                </c:pt>
                <c:pt idx="766">
                  <c:v>833</c:v>
                </c:pt>
                <c:pt idx="767">
                  <c:v>832</c:v>
                </c:pt>
                <c:pt idx="768">
                  <c:v>831</c:v>
                </c:pt>
                <c:pt idx="769">
                  <c:v>830</c:v>
                </c:pt>
                <c:pt idx="770">
                  <c:v>829</c:v>
                </c:pt>
                <c:pt idx="771">
                  <c:v>828</c:v>
                </c:pt>
                <c:pt idx="772">
                  <c:v>827</c:v>
                </c:pt>
                <c:pt idx="773">
                  <c:v>826</c:v>
                </c:pt>
                <c:pt idx="774">
                  <c:v>825</c:v>
                </c:pt>
                <c:pt idx="775">
                  <c:v>824</c:v>
                </c:pt>
                <c:pt idx="776">
                  <c:v>823</c:v>
                </c:pt>
                <c:pt idx="777">
                  <c:v>822</c:v>
                </c:pt>
                <c:pt idx="778">
                  <c:v>821</c:v>
                </c:pt>
                <c:pt idx="779">
                  <c:v>820</c:v>
                </c:pt>
                <c:pt idx="780">
                  <c:v>819</c:v>
                </c:pt>
                <c:pt idx="781">
                  <c:v>818</c:v>
                </c:pt>
                <c:pt idx="782">
                  <c:v>817</c:v>
                </c:pt>
                <c:pt idx="783">
                  <c:v>816</c:v>
                </c:pt>
                <c:pt idx="784">
                  <c:v>815</c:v>
                </c:pt>
                <c:pt idx="785">
                  <c:v>814</c:v>
                </c:pt>
                <c:pt idx="786">
                  <c:v>813</c:v>
                </c:pt>
                <c:pt idx="787">
                  <c:v>812</c:v>
                </c:pt>
                <c:pt idx="788">
                  <c:v>811</c:v>
                </c:pt>
                <c:pt idx="789">
                  <c:v>810</c:v>
                </c:pt>
                <c:pt idx="790">
                  <c:v>809</c:v>
                </c:pt>
                <c:pt idx="791">
                  <c:v>808</c:v>
                </c:pt>
                <c:pt idx="792">
                  <c:v>807</c:v>
                </c:pt>
                <c:pt idx="793">
                  <c:v>806</c:v>
                </c:pt>
                <c:pt idx="794">
                  <c:v>805</c:v>
                </c:pt>
                <c:pt idx="795">
                  <c:v>804</c:v>
                </c:pt>
                <c:pt idx="796">
                  <c:v>803</c:v>
                </c:pt>
                <c:pt idx="797">
                  <c:v>802</c:v>
                </c:pt>
                <c:pt idx="798">
                  <c:v>801</c:v>
                </c:pt>
                <c:pt idx="799">
                  <c:v>800</c:v>
                </c:pt>
                <c:pt idx="800">
                  <c:v>799</c:v>
                </c:pt>
                <c:pt idx="801">
                  <c:v>798</c:v>
                </c:pt>
                <c:pt idx="802">
                  <c:v>797</c:v>
                </c:pt>
                <c:pt idx="803">
                  <c:v>796</c:v>
                </c:pt>
                <c:pt idx="804">
                  <c:v>795</c:v>
                </c:pt>
                <c:pt idx="805">
                  <c:v>794</c:v>
                </c:pt>
                <c:pt idx="806">
                  <c:v>793</c:v>
                </c:pt>
                <c:pt idx="807">
                  <c:v>792</c:v>
                </c:pt>
                <c:pt idx="808">
                  <c:v>791</c:v>
                </c:pt>
                <c:pt idx="809">
                  <c:v>790</c:v>
                </c:pt>
                <c:pt idx="810">
                  <c:v>789</c:v>
                </c:pt>
                <c:pt idx="811">
                  <c:v>788</c:v>
                </c:pt>
                <c:pt idx="812">
                  <c:v>787</c:v>
                </c:pt>
                <c:pt idx="813">
                  <c:v>786</c:v>
                </c:pt>
                <c:pt idx="814">
                  <c:v>785</c:v>
                </c:pt>
                <c:pt idx="815">
                  <c:v>784</c:v>
                </c:pt>
                <c:pt idx="816">
                  <c:v>783</c:v>
                </c:pt>
                <c:pt idx="817">
                  <c:v>782</c:v>
                </c:pt>
                <c:pt idx="818">
                  <c:v>781</c:v>
                </c:pt>
                <c:pt idx="819">
                  <c:v>780</c:v>
                </c:pt>
                <c:pt idx="820">
                  <c:v>779</c:v>
                </c:pt>
                <c:pt idx="821">
                  <c:v>778</c:v>
                </c:pt>
                <c:pt idx="822">
                  <c:v>777</c:v>
                </c:pt>
                <c:pt idx="823">
                  <c:v>776</c:v>
                </c:pt>
                <c:pt idx="824">
                  <c:v>775</c:v>
                </c:pt>
                <c:pt idx="825">
                  <c:v>774</c:v>
                </c:pt>
                <c:pt idx="826">
                  <c:v>773</c:v>
                </c:pt>
                <c:pt idx="827">
                  <c:v>772</c:v>
                </c:pt>
                <c:pt idx="828">
                  <c:v>771</c:v>
                </c:pt>
                <c:pt idx="829">
                  <c:v>770</c:v>
                </c:pt>
                <c:pt idx="830">
                  <c:v>769</c:v>
                </c:pt>
                <c:pt idx="831">
                  <c:v>768</c:v>
                </c:pt>
                <c:pt idx="832">
                  <c:v>767</c:v>
                </c:pt>
                <c:pt idx="833">
                  <c:v>766</c:v>
                </c:pt>
                <c:pt idx="834">
                  <c:v>765</c:v>
                </c:pt>
                <c:pt idx="835">
                  <c:v>764</c:v>
                </c:pt>
                <c:pt idx="836">
                  <c:v>763</c:v>
                </c:pt>
                <c:pt idx="837">
                  <c:v>762</c:v>
                </c:pt>
                <c:pt idx="838">
                  <c:v>761</c:v>
                </c:pt>
                <c:pt idx="839">
                  <c:v>760</c:v>
                </c:pt>
                <c:pt idx="840">
                  <c:v>759</c:v>
                </c:pt>
                <c:pt idx="841">
                  <c:v>758</c:v>
                </c:pt>
                <c:pt idx="842">
                  <c:v>757</c:v>
                </c:pt>
                <c:pt idx="843">
                  <c:v>756</c:v>
                </c:pt>
                <c:pt idx="844">
                  <c:v>755</c:v>
                </c:pt>
                <c:pt idx="845">
                  <c:v>754</c:v>
                </c:pt>
                <c:pt idx="846">
                  <c:v>753</c:v>
                </c:pt>
                <c:pt idx="847">
                  <c:v>752</c:v>
                </c:pt>
                <c:pt idx="848">
                  <c:v>751</c:v>
                </c:pt>
                <c:pt idx="849">
                  <c:v>750</c:v>
                </c:pt>
                <c:pt idx="850">
                  <c:v>749</c:v>
                </c:pt>
                <c:pt idx="851">
                  <c:v>748</c:v>
                </c:pt>
                <c:pt idx="852">
                  <c:v>747</c:v>
                </c:pt>
                <c:pt idx="853">
                  <c:v>746</c:v>
                </c:pt>
                <c:pt idx="854">
                  <c:v>745</c:v>
                </c:pt>
                <c:pt idx="855">
                  <c:v>744</c:v>
                </c:pt>
                <c:pt idx="856">
                  <c:v>743</c:v>
                </c:pt>
                <c:pt idx="857">
                  <c:v>742</c:v>
                </c:pt>
                <c:pt idx="858">
                  <c:v>741</c:v>
                </c:pt>
                <c:pt idx="859">
                  <c:v>740</c:v>
                </c:pt>
                <c:pt idx="860">
                  <c:v>739</c:v>
                </c:pt>
                <c:pt idx="861">
                  <c:v>738</c:v>
                </c:pt>
                <c:pt idx="862">
                  <c:v>737</c:v>
                </c:pt>
                <c:pt idx="863">
                  <c:v>736</c:v>
                </c:pt>
                <c:pt idx="864">
                  <c:v>735</c:v>
                </c:pt>
                <c:pt idx="865">
                  <c:v>734</c:v>
                </c:pt>
                <c:pt idx="866">
                  <c:v>733</c:v>
                </c:pt>
                <c:pt idx="867">
                  <c:v>732</c:v>
                </c:pt>
                <c:pt idx="868">
                  <c:v>731</c:v>
                </c:pt>
                <c:pt idx="869">
                  <c:v>730</c:v>
                </c:pt>
                <c:pt idx="870">
                  <c:v>729</c:v>
                </c:pt>
                <c:pt idx="871">
                  <c:v>728</c:v>
                </c:pt>
                <c:pt idx="872">
                  <c:v>727</c:v>
                </c:pt>
                <c:pt idx="873">
                  <c:v>726</c:v>
                </c:pt>
                <c:pt idx="874">
                  <c:v>725</c:v>
                </c:pt>
                <c:pt idx="875">
                  <c:v>724</c:v>
                </c:pt>
                <c:pt idx="876">
                  <c:v>723</c:v>
                </c:pt>
                <c:pt idx="877">
                  <c:v>722</c:v>
                </c:pt>
                <c:pt idx="878">
                  <c:v>721</c:v>
                </c:pt>
                <c:pt idx="879">
                  <c:v>720</c:v>
                </c:pt>
                <c:pt idx="880">
                  <c:v>719</c:v>
                </c:pt>
                <c:pt idx="881">
                  <c:v>718</c:v>
                </c:pt>
                <c:pt idx="882">
                  <c:v>717</c:v>
                </c:pt>
                <c:pt idx="883">
                  <c:v>716</c:v>
                </c:pt>
                <c:pt idx="884">
                  <c:v>715</c:v>
                </c:pt>
                <c:pt idx="885">
                  <c:v>714</c:v>
                </c:pt>
                <c:pt idx="886">
                  <c:v>713</c:v>
                </c:pt>
                <c:pt idx="887">
                  <c:v>712</c:v>
                </c:pt>
                <c:pt idx="888">
                  <c:v>711</c:v>
                </c:pt>
                <c:pt idx="889">
                  <c:v>710</c:v>
                </c:pt>
                <c:pt idx="890">
                  <c:v>709</c:v>
                </c:pt>
                <c:pt idx="891">
                  <c:v>708</c:v>
                </c:pt>
                <c:pt idx="892">
                  <c:v>707</c:v>
                </c:pt>
                <c:pt idx="893">
                  <c:v>706</c:v>
                </c:pt>
                <c:pt idx="894">
                  <c:v>705</c:v>
                </c:pt>
                <c:pt idx="895">
                  <c:v>704</c:v>
                </c:pt>
                <c:pt idx="896">
                  <c:v>703</c:v>
                </c:pt>
                <c:pt idx="897">
                  <c:v>702</c:v>
                </c:pt>
                <c:pt idx="898">
                  <c:v>701</c:v>
                </c:pt>
                <c:pt idx="899">
                  <c:v>700</c:v>
                </c:pt>
                <c:pt idx="900">
                  <c:v>699</c:v>
                </c:pt>
                <c:pt idx="901">
                  <c:v>698</c:v>
                </c:pt>
                <c:pt idx="902">
                  <c:v>697</c:v>
                </c:pt>
                <c:pt idx="903">
                  <c:v>696</c:v>
                </c:pt>
                <c:pt idx="904">
                  <c:v>695</c:v>
                </c:pt>
                <c:pt idx="905">
                  <c:v>694</c:v>
                </c:pt>
                <c:pt idx="906">
                  <c:v>693</c:v>
                </c:pt>
                <c:pt idx="907">
                  <c:v>692</c:v>
                </c:pt>
                <c:pt idx="908">
                  <c:v>691</c:v>
                </c:pt>
                <c:pt idx="909">
                  <c:v>690</c:v>
                </c:pt>
                <c:pt idx="910">
                  <c:v>689</c:v>
                </c:pt>
                <c:pt idx="911">
                  <c:v>688</c:v>
                </c:pt>
                <c:pt idx="912">
                  <c:v>687</c:v>
                </c:pt>
                <c:pt idx="913">
                  <c:v>686</c:v>
                </c:pt>
                <c:pt idx="914">
                  <c:v>685</c:v>
                </c:pt>
                <c:pt idx="915">
                  <c:v>684</c:v>
                </c:pt>
                <c:pt idx="916">
                  <c:v>683</c:v>
                </c:pt>
                <c:pt idx="917">
                  <c:v>682</c:v>
                </c:pt>
                <c:pt idx="918">
                  <c:v>681</c:v>
                </c:pt>
                <c:pt idx="919">
                  <c:v>680</c:v>
                </c:pt>
                <c:pt idx="920">
                  <c:v>679</c:v>
                </c:pt>
                <c:pt idx="921">
                  <c:v>678</c:v>
                </c:pt>
                <c:pt idx="922">
                  <c:v>677</c:v>
                </c:pt>
                <c:pt idx="923">
                  <c:v>676</c:v>
                </c:pt>
                <c:pt idx="924">
                  <c:v>675</c:v>
                </c:pt>
                <c:pt idx="925">
                  <c:v>674</c:v>
                </c:pt>
                <c:pt idx="926">
                  <c:v>673</c:v>
                </c:pt>
                <c:pt idx="927">
                  <c:v>672</c:v>
                </c:pt>
                <c:pt idx="928">
                  <c:v>671</c:v>
                </c:pt>
                <c:pt idx="929">
                  <c:v>670</c:v>
                </c:pt>
                <c:pt idx="930">
                  <c:v>669</c:v>
                </c:pt>
                <c:pt idx="931">
                  <c:v>668</c:v>
                </c:pt>
                <c:pt idx="932">
                  <c:v>667</c:v>
                </c:pt>
                <c:pt idx="933">
                  <c:v>666</c:v>
                </c:pt>
                <c:pt idx="934">
                  <c:v>665</c:v>
                </c:pt>
                <c:pt idx="935">
                  <c:v>664</c:v>
                </c:pt>
                <c:pt idx="936">
                  <c:v>663</c:v>
                </c:pt>
                <c:pt idx="937">
                  <c:v>662</c:v>
                </c:pt>
                <c:pt idx="938">
                  <c:v>661</c:v>
                </c:pt>
                <c:pt idx="939">
                  <c:v>660</c:v>
                </c:pt>
                <c:pt idx="940">
                  <c:v>659</c:v>
                </c:pt>
                <c:pt idx="941">
                  <c:v>658</c:v>
                </c:pt>
                <c:pt idx="942">
                  <c:v>657</c:v>
                </c:pt>
                <c:pt idx="943">
                  <c:v>656</c:v>
                </c:pt>
                <c:pt idx="944">
                  <c:v>655</c:v>
                </c:pt>
                <c:pt idx="945">
                  <c:v>654</c:v>
                </c:pt>
                <c:pt idx="946">
                  <c:v>653</c:v>
                </c:pt>
                <c:pt idx="947">
                  <c:v>652</c:v>
                </c:pt>
                <c:pt idx="948">
                  <c:v>651</c:v>
                </c:pt>
                <c:pt idx="949">
                  <c:v>650</c:v>
                </c:pt>
                <c:pt idx="950">
                  <c:v>649</c:v>
                </c:pt>
                <c:pt idx="951">
                  <c:v>648</c:v>
                </c:pt>
                <c:pt idx="952">
                  <c:v>647</c:v>
                </c:pt>
                <c:pt idx="953">
                  <c:v>646</c:v>
                </c:pt>
                <c:pt idx="954">
                  <c:v>645</c:v>
                </c:pt>
                <c:pt idx="955">
                  <c:v>644</c:v>
                </c:pt>
                <c:pt idx="956">
                  <c:v>643</c:v>
                </c:pt>
                <c:pt idx="957">
                  <c:v>642</c:v>
                </c:pt>
                <c:pt idx="958">
                  <c:v>641</c:v>
                </c:pt>
                <c:pt idx="959">
                  <c:v>640</c:v>
                </c:pt>
                <c:pt idx="960">
                  <c:v>639</c:v>
                </c:pt>
                <c:pt idx="961">
                  <c:v>638</c:v>
                </c:pt>
                <c:pt idx="962">
                  <c:v>637</c:v>
                </c:pt>
                <c:pt idx="963">
                  <c:v>636</c:v>
                </c:pt>
                <c:pt idx="964">
                  <c:v>635</c:v>
                </c:pt>
                <c:pt idx="965">
                  <c:v>634</c:v>
                </c:pt>
                <c:pt idx="966">
                  <c:v>633</c:v>
                </c:pt>
                <c:pt idx="967">
                  <c:v>632</c:v>
                </c:pt>
                <c:pt idx="968">
                  <c:v>631</c:v>
                </c:pt>
                <c:pt idx="969">
                  <c:v>630</c:v>
                </c:pt>
                <c:pt idx="970">
                  <c:v>629</c:v>
                </c:pt>
                <c:pt idx="971">
                  <c:v>628</c:v>
                </c:pt>
                <c:pt idx="972">
                  <c:v>627</c:v>
                </c:pt>
                <c:pt idx="973">
                  <c:v>626</c:v>
                </c:pt>
                <c:pt idx="974">
                  <c:v>625</c:v>
                </c:pt>
                <c:pt idx="975">
                  <c:v>624</c:v>
                </c:pt>
                <c:pt idx="976">
                  <c:v>623</c:v>
                </c:pt>
                <c:pt idx="977">
                  <c:v>622</c:v>
                </c:pt>
                <c:pt idx="978">
                  <c:v>621</c:v>
                </c:pt>
                <c:pt idx="979">
                  <c:v>620</c:v>
                </c:pt>
                <c:pt idx="980">
                  <c:v>619</c:v>
                </c:pt>
                <c:pt idx="981">
                  <c:v>618</c:v>
                </c:pt>
                <c:pt idx="982">
                  <c:v>617</c:v>
                </c:pt>
                <c:pt idx="983">
                  <c:v>616</c:v>
                </c:pt>
                <c:pt idx="984">
                  <c:v>615</c:v>
                </c:pt>
                <c:pt idx="985">
                  <c:v>614</c:v>
                </c:pt>
                <c:pt idx="986">
                  <c:v>613</c:v>
                </c:pt>
                <c:pt idx="987">
                  <c:v>612</c:v>
                </c:pt>
                <c:pt idx="988">
                  <c:v>611</c:v>
                </c:pt>
                <c:pt idx="989">
                  <c:v>610</c:v>
                </c:pt>
                <c:pt idx="990">
                  <c:v>609</c:v>
                </c:pt>
                <c:pt idx="991">
                  <c:v>608</c:v>
                </c:pt>
                <c:pt idx="992">
                  <c:v>607</c:v>
                </c:pt>
                <c:pt idx="993">
                  <c:v>606</c:v>
                </c:pt>
                <c:pt idx="994">
                  <c:v>605</c:v>
                </c:pt>
                <c:pt idx="995">
                  <c:v>604</c:v>
                </c:pt>
                <c:pt idx="996">
                  <c:v>603</c:v>
                </c:pt>
                <c:pt idx="997">
                  <c:v>602</c:v>
                </c:pt>
                <c:pt idx="998">
                  <c:v>601</c:v>
                </c:pt>
                <c:pt idx="999">
                  <c:v>600</c:v>
                </c:pt>
                <c:pt idx="1000">
                  <c:v>599</c:v>
                </c:pt>
                <c:pt idx="1001">
                  <c:v>598</c:v>
                </c:pt>
                <c:pt idx="1002">
                  <c:v>597</c:v>
                </c:pt>
                <c:pt idx="1003">
                  <c:v>596</c:v>
                </c:pt>
                <c:pt idx="1004">
                  <c:v>595</c:v>
                </c:pt>
                <c:pt idx="1005">
                  <c:v>594</c:v>
                </c:pt>
                <c:pt idx="1006">
                  <c:v>593</c:v>
                </c:pt>
                <c:pt idx="1007">
                  <c:v>592</c:v>
                </c:pt>
                <c:pt idx="1008">
                  <c:v>591</c:v>
                </c:pt>
                <c:pt idx="1009">
                  <c:v>590</c:v>
                </c:pt>
                <c:pt idx="1010">
                  <c:v>589</c:v>
                </c:pt>
                <c:pt idx="1011">
                  <c:v>588</c:v>
                </c:pt>
                <c:pt idx="1012">
                  <c:v>587</c:v>
                </c:pt>
                <c:pt idx="1013">
                  <c:v>586</c:v>
                </c:pt>
                <c:pt idx="1014">
                  <c:v>585</c:v>
                </c:pt>
                <c:pt idx="1015">
                  <c:v>584</c:v>
                </c:pt>
                <c:pt idx="1016">
                  <c:v>583</c:v>
                </c:pt>
                <c:pt idx="1017">
                  <c:v>582</c:v>
                </c:pt>
                <c:pt idx="1018">
                  <c:v>581</c:v>
                </c:pt>
                <c:pt idx="1019">
                  <c:v>580</c:v>
                </c:pt>
                <c:pt idx="1020">
                  <c:v>579</c:v>
                </c:pt>
                <c:pt idx="1021">
                  <c:v>578</c:v>
                </c:pt>
                <c:pt idx="1022">
                  <c:v>577</c:v>
                </c:pt>
                <c:pt idx="1023">
                  <c:v>576</c:v>
                </c:pt>
                <c:pt idx="1024">
                  <c:v>575</c:v>
                </c:pt>
                <c:pt idx="1025">
                  <c:v>574</c:v>
                </c:pt>
                <c:pt idx="1026">
                  <c:v>573</c:v>
                </c:pt>
                <c:pt idx="1027">
                  <c:v>572</c:v>
                </c:pt>
                <c:pt idx="1028">
                  <c:v>571</c:v>
                </c:pt>
                <c:pt idx="1029">
                  <c:v>570</c:v>
                </c:pt>
                <c:pt idx="1030">
                  <c:v>569</c:v>
                </c:pt>
                <c:pt idx="1031">
                  <c:v>568</c:v>
                </c:pt>
                <c:pt idx="1032">
                  <c:v>567</c:v>
                </c:pt>
                <c:pt idx="1033">
                  <c:v>566</c:v>
                </c:pt>
                <c:pt idx="1034">
                  <c:v>565</c:v>
                </c:pt>
                <c:pt idx="1035">
                  <c:v>564</c:v>
                </c:pt>
                <c:pt idx="1036">
                  <c:v>563</c:v>
                </c:pt>
                <c:pt idx="1037">
                  <c:v>562</c:v>
                </c:pt>
                <c:pt idx="1038">
                  <c:v>561</c:v>
                </c:pt>
                <c:pt idx="1039">
                  <c:v>560</c:v>
                </c:pt>
                <c:pt idx="1040">
                  <c:v>559</c:v>
                </c:pt>
                <c:pt idx="1041">
                  <c:v>558</c:v>
                </c:pt>
                <c:pt idx="1042">
                  <c:v>557</c:v>
                </c:pt>
                <c:pt idx="1043">
                  <c:v>556</c:v>
                </c:pt>
                <c:pt idx="1044">
                  <c:v>555</c:v>
                </c:pt>
                <c:pt idx="1045">
                  <c:v>554</c:v>
                </c:pt>
                <c:pt idx="1046">
                  <c:v>553</c:v>
                </c:pt>
                <c:pt idx="1047">
                  <c:v>552</c:v>
                </c:pt>
                <c:pt idx="1048">
                  <c:v>551</c:v>
                </c:pt>
                <c:pt idx="1049">
                  <c:v>550</c:v>
                </c:pt>
                <c:pt idx="1050">
                  <c:v>549</c:v>
                </c:pt>
                <c:pt idx="1051">
                  <c:v>548</c:v>
                </c:pt>
                <c:pt idx="1052">
                  <c:v>547</c:v>
                </c:pt>
                <c:pt idx="1053">
                  <c:v>546</c:v>
                </c:pt>
                <c:pt idx="1054">
                  <c:v>545</c:v>
                </c:pt>
                <c:pt idx="1055">
                  <c:v>544</c:v>
                </c:pt>
                <c:pt idx="1056">
                  <c:v>543</c:v>
                </c:pt>
                <c:pt idx="1057">
                  <c:v>542</c:v>
                </c:pt>
                <c:pt idx="1058">
                  <c:v>541</c:v>
                </c:pt>
                <c:pt idx="1059">
                  <c:v>540</c:v>
                </c:pt>
                <c:pt idx="1060">
                  <c:v>539</c:v>
                </c:pt>
                <c:pt idx="1061">
                  <c:v>538</c:v>
                </c:pt>
                <c:pt idx="1062">
                  <c:v>537</c:v>
                </c:pt>
                <c:pt idx="1063">
                  <c:v>536</c:v>
                </c:pt>
                <c:pt idx="1064">
                  <c:v>535</c:v>
                </c:pt>
                <c:pt idx="1065">
                  <c:v>534</c:v>
                </c:pt>
                <c:pt idx="1066">
                  <c:v>533</c:v>
                </c:pt>
                <c:pt idx="1067">
                  <c:v>532</c:v>
                </c:pt>
                <c:pt idx="1068">
                  <c:v>531</c:v>
                </c:pt>
                <c:pt idx="1069">
                  <c:v>530</c:v>
                </c:pt>
                <c:pt idx="1070">
                  <c:v>529</c:v>
                </c:pt>
                <c:pt idx="1071">
                  <c:v>528</c:v>
                </c:pt>
                <c:pt idx="1072">
                  <c:v>527</c:v>
                </c:pt>
                <c:pt idx="1073">
                  <c:v>526</c:v>
                </c:pt>
                <c:pt idx="1074">
                  <c:v>525</c:v>
                </c:pt>
                <c:pt idx="1075">
                  <c:v>524</c:v>
                </c:pt>
                <c:pt idx="1076">
                  <c:v>523</c:v>
                </c:pt>
                <c:pt idx="1077">
                  <c:v>522</c:v>
                </c:pt>
                <c:pt idx="1078">
                  <c:v>521</c:v>
                </c:pt>
                <c:pt idx="1079">
                  <c:v>520</c:v>
                </c:pt>
                <c:pt idx="1080">
                  <c:v>519</c:v>
                </c:pt>
                <c:pt idx="1081">
                  <c:v>518</c:v>
                </c:pt>
                <c:pt idx="1082">
                  <c:v>517</c:v>
                </c:pt>
                <c:pt idx="1083">
                  <c:v>516</c:v>
                </c:pt>
                <c:pt idx="1084">
                  <c:v>515</c:v>
                </c:pt>
                <c:pt idx="1085">
                  <c:v>514</c:v>
                </c:pt>
                <c:pt idx="1086">
                  <c:v>513</c:v>
                </c:pt>
                <c:pt idx="1087">
                  <c:v>512</c:v>
                </c:pt>
                <c:pt idx="1088">
                  <c:v>511</c:v>
                </c:pt>
                <c:pt idx="1089">
                  <c:v>510</c:v>
                </c:pt>
                <c:pt idx="1090">
                  <c:v>509</c:v>
                </c:pt>
                <c:pt idx="1091">
                  <c:v>508</c:v>
                </c:pt>
                <c:pt idx="1092">
                  <c:v>507</c:v>
                </c:pt>
                <c:pt idx="1093">
                  <c:v>506</c:v>
                </c:pt>
                <c:pt idx="1094">
                  <c:v>505</c:v>
                </c:pt>
                <c:pt idx="1095">
                  <c:v>504</c:v>
                </c:pt>
                <c:pt idx="1096">
                  <c:v>503</c:v>
                </c:pt>
                <c:pt idx="1097">
                  <c:v>502</c:v>
                </c:pt>
                <c:pt idx="1098">
                  <c:v>501</c:v>
                </c:pt>
                <c:pt idx="1099">
                  <c:v>500</c:v>
                </c:pt>
                <c:pt idx="1100">
                  <c:v>499</c:v>
                </c:pt>
                <c:pt idx="1101">
                  <c:v>498</c:v>
                </c:pt>
                <c:pt idx="1102">
                  <c:v>497</c:v>
                </c:pt>
                <c:pt idx="1103">
                  <c:v>496</c:v>
                </c:pt>
                <c:pt idx="1104">
                  <c:v>495</c:v>
                </c:pt>
                <c:pt idx="1105">
                  <c:v>494</c:v>
                </c:pt>
                <c:pt idx="1106">
                  <c:v>493</c:v>
                </c:pt>
                <c:pt idx="1107">
                  <c:v>492</c:v>
                </c:pt>
                <c:pt idx="1108">
                  <c:v>491</c:v>
                </c:pt>
                <c:pt idx="1109">
                  <c:v>490</c:v>
                </c:pt>
                <c:pt idx="1110">
                  <c:v>489</c:v>
                </c:pt>
                <c:pt idx="1111">
                  <c:v>488</c:v>
                </c:pt>
                <c:pt idx="1112">
                  <c:v>487</c:v>
                </c:pt>
                <c:pt idx="1113">
                  <c:v>486</c:v>
                </c:pt>
                <c:pt idx="1114">
                  <c:v>485</c:v>
                </c:pt>
                <c:pt idx="1115">
                  <c:v>484</c:v>
                </c:pt>
                <c:pt idx="1116">
                  <c:v>483</c:v>
                </c:pt>
                <c:pt idx="1117">
                  <c:v>482</c:v>
                </c:pt>
                <c:pt idx="1118">
                  <c:v>481</c:v>
                </c:pt>
                <c:pt idx="1119">
                  <c:v>480</c:v>
                </c:pt>
                <c:pt idx="1120">
                  <c:v>479</c:v>
                </c:pt>
                <c:pt idx="1121">
                  <c:v>478</c:v>
                </c:pt>
                <c:pt idx="1122">
                  <c:v>477</c:v>
                </c:pt>
                <c:pt idx="1123">
                  <c:v>476</c:v>
                </c:pt>
                <c:pt idx="1124">
                  <c:v>475</c:v>
                </c:pt>
                <c:pt idx="1125">
                  <c:v>474</c:v>
                </c:pt>
                <c:pt idx="1126">
                  <c:v>473</c:v>
                </c:pt>
                <c:pt idx="1127">
                  <c:v>472</c:v>
                </c:pt>
                <c:pt idx="1128">
                  <c:v>471</c:v>
                </c:pt>
                <c:pt idx="1129">
                  <c:v>470</c:v>
                </c:pt>
                <c:pt idx="1130">
                  <c:v>469</c:v>
                </c:pt>
                <c:pt idx="1131">
                  <c:v>468</c:v>
                </c:pt>
                <c:pt idx="1132">
                  <c:v>467</c:v>
                </c:pt>
                <c:pt idx="1133">
                  <c:v>466</c:v>
                </c:pt>
                <c:pt idx="1134">
                  <c:v>465</c:v>
                </c:pt>
                <c:pt idx="1135">
                  <c:v>464</c:v>
                </c:pt>
                <c:pt idx="1136">
                  <c:v>463</c:v>
                </c:pt>
                <c:pt idx="1137">
                  <c:v>462</c:v>
                </c:pt>
                <c:pt idx="1138">
                  <c:v>461</c:v>
                </c:pt>
                <c:pt idx="1139">
                  <c:v>460</c:v>
                </c:pt>
                <c:pt idx="1140">
                  <c:v>459</c:v>
                </c:pt>
                <c:pt idx="1141">
                  <c:v>458</c:v>
                </c:pt>
                <c:pt idx="1142">
                  <c:v>457</c:v>
                </c:pt>
                <c:pt idx="1143">
                  <c:v>456</c:v>
                </c:pt>
                <c:pt idx="1144">
                  <c:v>455</c:v>
                </c:pt>
                <c:pt idx="1145">
                  <c:v>454</c:v>
                </c:pt>
                <c:pt idx="1146">
                  <c:v>453</c:v>
                </c:pt>
                <c:pt idx="1147">
                  <c:v>452</c:v>
                </c:pt>
                <c:pt idx="1148">
                  <c:v>451</c:v>
                </c:pt>
                <c:pt idx="1149">
                  <c:v>450</c:v>
                </c:pt>
                <c:pt idx="1150">
                  <c:v>449</c:v>
                </c:pt>
                <c:pt idx="1151">
                  <c:v>448</c:v>
                </c:pt>
                <c:pt idx="1152">
                  <c:v>447</c:v>
                </c:pt>
                <c:pt idx="1153">
                  <c:v>446</c:v>
                </c:pt>
                <c:pt idx="1154">
                  <c:v>445</c:v>
                </c:pt>
                <c:pt idx="1155">
                  <c:v>444</c:v>
                </c:pt>
                <c:pt idx="1156">
                  <c:v>443</c:v>
                </c:pt>
                <c:pt idx="1157">
                  <c:v>442</c:v>
                </c:pt>
                <c:pt idx="1158">
                  <c:v>441</c:v>
                </c:pt>
                <c:pt idx="1159">
                  <c:v>440</c:v>
                </c:pt>
                <c:pt idx="1160">
                  <c:v>439</c:v>
                </c:pt>
                <c:pt idx="1161">
                  <c:v>438</c:v>
                </c:pt>
                <c:pt idx="1162">
                  <c:v>437</c:v>
                </c:pt>
                <c:pt idx="1163">
                  <c:v>436</c:v>
                </c:pt>
                <c:pt idx="1164">
                  <c:v>435</c:v>
                </c:pt>
                <c:pt idx="1165">
                  <c:v>434</c:v>
                </c:pt>
                <c:pt idx="1166">
                  <c:v>433</c:v>
                </c:pt>
                <c:pt idx="1167">
                  <c:v>432</c:v>
                </c:pt>
                <c:pt idx="1168">
                  <c:v>431</c:v>
                </c:pt>
                <c:pt idx="1169">
                  <c:v>430</c:v>
                </c:pt>
                <c:pt idx="1170">
                  <c:v>429</c:v>
                </c:pt>
                <c:pt idx="1171">
                  <c:v>428</c:v>
                </c:pt>
                <c:pt idx="1172">
                  <c:v>427</c:v>
                </c:pt>
                <c:pt idx="1173">
                  <c:v>426</c:v>
                </c:pt>
                <c:pt idx="1174">
                  <c:v>425</c:v>
                </c:pt>
                <c:pt idx="1175">
                  <c:v>424</c:v>
                </c:pt>
                <c:pt idx="1176">
                  <c:v>423</c:v>
                </c:pt>
                <c:pt idx="1177">
                  <c:v>422</c:v>
                </c:pt>
                <c:pt idx="1178">
                  <c:v>421</c:v>
                </c:pt>
                <c:pt idx="1179">
                  <c:v>420</c:v>
                </c:pt>
                <c:pt idx="1180">
                  <c:v>419</c:v>
                </c:pt>
                <c:pt idx="1181">
                  <c:v>418</c:v>
                </c:pt>
                <c:pt idx="1182">
                  <c:v>417</c:v>
                </c:pt>
                <c:pt idx="1183">
                  <c:v>416</c:v>
                </c:pt>
                <c:pt idx="1184">
                  <c:v>415</c:v>
                </c:pt>
                <c:pt idx="1185">
                  <c:v>414</c:v>
                </c:pt>
                <c:pt idx="1186">
                  <c:v>413</c:v>
                </c:pt>
                <c:pt idx="1187">
                  <c:v>412</c:v>
                </c:pt>
                <c:pt idx="1188">
                  <c:v>411</c:v>
                </c:pt>
                <c:pt idx="1189">
                  <c:v>410</c:v>
                </c:pt>
                <c:pt idx="1190">
                  <c:v>409</c:v>
                </c:pt>
                <c:pt idx="1191">
                  <c:v>408</c:v>
                </c:pt>
                <c:pt idx="1192">
                  <c:v>407</c:v>
                </c:pt>
                <c:pt idx="1193">
                  <c:v>406</c:v>
                </c:pt>
                <c:pt idx="1194">
                  <c:v>405</c:v>
                </c:pt>
                <c:pt idx="1195">
                  <c:v>404</c:v>
                </c:pt>
                <c:pt idx="1196">
                  <c:v>403</c:v>
                </c:pt>
                <c:pt idx="1197">
                  <c:v>402</c:v>
                </c:pt>
                <c:pt idx="1198">
                  <c:v>401</c:v>
                </c:pt>
                <c:pt idx="1199">
                  <c:v>400</c:v>
                </c:pt>
                <c:pt idx="1200">
                  <c:v>399</c:v>
                </c:pt>
                <c:pt idx="1201">
                  <c:v>398</c:v>
                </c:pt>
                <c:pt idx="1202">
                  <c:v>397</c:v>
                </c:pt>
                <c:pt idx="1203">
                  <c:v>396</c:v>
                </c:pt>
                <c:pt idx="1204">
                  <c:v>395</c:v>
                </c:pt>
                <c:pt idx="1205">
                  <c:v>394</c:v>
                </c:pt>
                <c:pt idx="1206">
                  <c:v>393</c:v>
                </c:pt>
                <c:pt idx="1207">
                  <c:v>392</c:v>
                </c:pt>
                <c:pt idx="1208">
                  <c:v>391</c:v>
                </c:pt>
                <c:pt idx="1209">
                  <c:v>390</c:v>
                </c:pt>
                <c:pt idx="1210">
                  <c:v>389</c:v>
                </c:pt>
                <c:pt idx="1211">
                  <c:v>388</c:v>
                </c:pt>
                <c:pt idx="1212">
                  <c:v>387</c:v>
                </c:pt>
                <c:pt idx="1213">
                  <c:v>386</c:v>
                </c:pt>
                <c:pt idx="1214">
                  <c:v>385</c:v>
                </c:pt>
                <c:pt idx="1215">
                  <c:v>384</c:v>
                </c:pt>
                <c:pt idx="1216">
                  <c:v>383</c:v>
                </c:pt>
                <c:pt idx="1217">
                  <c:v>382</c:v>
                </c:pt>
                <c:pt idx="1218">
                  <c:v>381</c:v>
                </c:pt>
                <c:pt idx="1219">
                  <c:v>380</c:v>
                </c:pt>
                <c:pt idx="1220">
                  <c:v>379</c:v>
                </c:pt>
                <c:pt idx="1221">
                  <c:v>378</c:v>
                </c:pt>
                <c:pt idx="1222">
                  <c:v>377</c:v>
                </c:pt>
                <c:pt idx="1223">
                  <c:v>376</c:v>
                </c:pt>
                <c:pt idx="1224">
                  <c:v>375</c:v>
                </c:pt>
                <c:pt idx="1225">
                  <c:v>374</c:v>
                </c:pt>
                <c:pt idx="1226">
                  <c:v>373</c:v>
                </c:pt>
                <c:pt idx="1227">
                  <c:v>372</c:v>
                </c:pt>
                <c:pt idx="1228">
                  <c:v>371</c:v>
                </c:pt>
                <c:pt idx="1229">
                  <c:v>370</c:v>
                </c:pt>
                <c:pt idx="1230">
                  <c:v>369</c:v>
                </c:pt>
                <c:pt idx="1231">
                  <c:v>368</c:v>
                </c:pt>
                <c:pt idx="1232">
                  <c:v>367</c:v>
                </c:pt>
                <c:pt idx="1233">
                  <c:v>366</c:v>
                </c:pt>
                <c:pt idx="1234">
                  <c:v>365</c:v>
                </c:pt>
                <c:pt idx="1235">
                  <c:v>364</c:v>
                </c:pt>
                <c:pt idx="1236">
                  <c:v>363</c:v>
                </c:pt>
                <c:pt idx="1237">
                  <c:v>362</c:v>
                </c:pt>
                <c:pt idx="1238">
                  <c:v>361</c:v>
                </c:pt>
                <c:pt idx="1239">
                  <c:v>360</c:v>
                </c:pt>
                <c:pt idx="1240">
                  <c:v>359</c:v>
                </c:pt>
                <c:pt idx="1241">
                  <c:v>358</c:v>
                </c:pt>
                <c:pt idx="1242">
                  <c:v>357</c:v>
                </c:pt>
                <c:pt idx="1243">
                  <c:v>356</c:v>
                </c:pt>
                <c:pt idx="1244">
                  <c:v>355</c:v>
                </c:pt>
                <c:pt idx="1245">
                  <c:v>354</c:v>
                </c:pt>
                <c:pt idx="1246">
                  <c:v>353</c:v>
                </c:pt>
                <c:pt idx="1247">
                  <c:v>352</c:v>
                </c:pt>
                <c:pt idx="1248">
                  <c:v>351</c:v>
                </c:pt>
                <c:pt idx="1249">
                  <c:v>350</c:v>
                </c:pt>
                <c:pt idx="1250">
                  <c:v>349</c:v>
                </c:pt>
                <c:pt idx="1251">
                  <c:v>348</c:v>
                </c:pt>
                <c:pt idx="1252">
                  <c:v>347</c:v>
                </c:pt>
                <c:pt idx="1253">
                  <c:v>346</c:v>
                </c:pt>
                <c:pt idx="1254">
                  <c:v>345</c:v>
                </c:pt>
                <c:pt idx="1255">
                  <c:v>344</c:v>
                </c:pt>
                <c:pt idx="1256">
                  <c:v>343</c:v>
                </c:pt>
                <c:pt idx="1257">
                  <c:v>342</c:v>
                </c:pt>
                <c:pt idx="1258">
                  <c:v>341</c:v>
                </c:pt>
                <c:pt idx="1259">
                  <c:v>340</c:v>
                </c:pt>
                <c:pt idx="1260">
                  <c:v>339</c:v>
                </c:pt>
                <c:pt idx="1261">
                  <c:v>338</c:v>
                </c:pt>
                <c:pt idx="1262">
                  <c:v>337</c:v>
                </c:pt>
                <c:pt idx="1263">
                  <c:v>336</c:v>
                </c:pt>
                <c:pt idx="1264">
                  <c:v>335</c:v>
                </c:pt>
                <c:pt idx="1265">
                  <c:v>334</c:v>
                </c:pt>
                <c:pt idx="1266">
                  <c:v>333</c:v>
                </c:pt>
                <c:pt idx="1267">
                  <c:v>332</c:v>
                </c:pt>
                <c:pt idx="1268">
                  <c:v>331</c:v>
                </c:pt>
                <c:pt idx="1269">
                  <c:v>330</c:v>
                </c:pt>
                <c:pt idx="1270">
                  <c:v>329</c:v>
                </c:pt>
                <c:pt idx="1271">
                  <c:v>328</c:v>
                </c:pt>
                <c:pt idx="1272">
                  <c:v>327</c:v>
                </c:pt>
                <c:pt idx="1273">
                  <c:v>326</c:v>
                </c:pt>
                <c:pt idx="1274">
                  <c:v>325</c:v>
                </c:pt>
                <c:pt idx="1275">
                  <c:v>324</c:v>
                </c:pt>
                <c:pt idx="1276">
                  <c:v>323</c:v>
                </c:pt>
                <c:pt idx="1277">
                  <c:v>322</c:v>
                </c:pt>
                <c:pt idx="1278">
                  <c:v>321</c:v>
                </c:pt>
                <c:pt idx="1279">
                  <c:v>320</c:v>
                </c:pt>
                <c:pt idx="1280">
                  <c:v>319</c:v>
                </c:pt>
                <c:pt idx="1281">
                  <c:v>318</c:v>
                </c:pt>
                <c:pt idx="1282">
                  <c:v>317</c:v>
                </c:pt>
                <c:pt idx="1283">
                  <c:v>316</c:v>
                </c:pt>
                <c:pt idx="1284">
                  <c:v>315</c:v>
                </c:pt>
                <c:pt idx="1285">
                  <c:v>314</c:v>
                </c:pt>
                <c:pt idx="1286">
                  <c:v>313</c:v>
                </c:pt>
                <c:pt idx="1287">
                  <c:v>312</c:v>
                </c:pt>
                <c:pt idx="1288">
                  <c:v>311</c:v>
                </c:pt>
                <c:pt idx="1289">
                  <c:v>310</c:v>
                </c:pt>
                <c:pt idx="1290">
                  <c:v>309</c:v>
                </c:pt>
                <c:pt idx="1291">
                  <c:v>308</c:v>
                </c:pt>
                <c:pt idx="1292">
                  <c:v>307</c:v>
                </c:pt>
                <c:pt idx="1293">
                  <c:v>306</c:v>
                </c:pt>
                <c:pt idx="1294">
                  <c:v>305</c:v>
                </c:pt>
                <c:pt idx="1295">
                  <c:v>304</c:v>
                </c:pt>
                <c:pt idx="1296">
                  <c:v>303</c:v>
                </c:pt>
                <c:pt idx="1297">
                  <c:v>302</c:v>
                </c:pt>
                <c:pt idx="1298">
                  <c:v>301</c:v>
                </c:pt>
                <c:pt idx="1299">
                  <c:v>300</c:v>
                </c:pt>
                <c:pt idx="1300">
                  <c:v>299</c:v>
                </c:pt>
                <c:pt idx="1301">
                  <c:v>298</c:v>
                </c:pt>
                <c:pt idx="1302">
                  <c:v>297</c:v>
                </c:pt>
                <c:pt idx="1303">
                  <c:v>296</c:v>
                </c:pt>
                <c:pt idx="1304">
                  <c:v>295</c:v>
                </c:pt>
                <c:pt idx="1305">
                  <c:v>294</c:v>
                </c:pt>
                <c:pt idx="1306">
                  <c:v>293</c:v>
                </c:pt>
                <c:pt idx="1307">
                  <c:v>292</c:v>
                </c:pt>
                <c:pt idx="1308">
                  <c:v>291</c:v>
                </c:pt>
                <c:pt idx="1309">
                  <c:v>290</c:v>
                </c:pt>
                <c:pt idx="1310">
                  <c:v>289</c:v>
                </c:pt>
                <c:pt idx="1311">
                  <c:v>288</c:v>
                </c:pt>
                <c:pt idx="1312">
                  <c:v>287</c:v>
                </c:pt>
                <c:pt idx="1313">
                  <c:v>286</c:v>
                </c:pt>
                <c:pt idx="1314">
                  <c:v>285</c:v>
                </c:pt>
                <c:pt idx="1315">
                  <c:v>284</c:v>
                </c:pt>
                <c:pt idx="1316">
                  <c:v>283</c:v>
                </c:pt>
                <c:pt idx="1317">
                  <c:v>282</c:v>
                </c:pt>
                <c:pt idx="1318">
                  <c:v>281</c:v>
                </c:pt>
                <c:pt idx="1319">
                  <c:v>280</c:v>
                </c:pt>
                <c:pt idx="1320">
                  <c:v>279</c:v>
                </c:pt>
                <c:pt idx="1321">
                  <c:v>278</c:v>
                </c:pt>
                <c:pt idx="1322">
                  <c:v>277</c:v>
                </c:pt>
                <c:pt idx="1323">
                  <c:v>276</c:v>
                </c:pt>
                <c:pt idx="1324">
                  <c:v>275</c:v>
                </c:pt>
                <c:pt idx="1325">
                  <c:v>274</c:v>
                </c:pt>
                <c:pt idx="1326">
                  <c:v>273</c:v>
                </c:pt>
                <c:pt idx="1327">
                  <c:v>272</c:v>
                </c:pt>
                <c:pt idx="1328">
                  <c:v>271</c:v>
                </c:pt>
                <c:pt idx="1329">
                  <c:v>270</c:v>
                </c:pt>
                <c:pt idx="1330">
                  <c:v>269</c:v>
                </c:pt>
                <c:pt idx="1331">
                  <c:v>268</c:v>
                </c:pt>
                <c:pt idx="1332">
                  <c:v>267</c:v>
                </c:pt>
                <c:pt idx="1333">
                  <c:v>266</c:v>
                </c:pt>
                <c:pt idx="1334">
                  <c:v>265</c:v>
                </c:pt>
                <c:pt idx="1335">
                  <c:v>264</c:v>
                </c:pt>
                <c:pt idx="1336">
                  <c:v>263</c:v>
                </c:pt>
                <c:pt idx="1337">
                  <c:v>262</c:v>
                </c:pt>
                <c:pt idx="1338">
                  <c:v>261</c:v>
                </c:pt>
                <c:pt idx="1339">
                  <c:v>260</c:v>
                </c:pt>
                <c:pt idx="1340">
                  <c:v>259</c:v>
                </c:pt>
                <c:pt idx="1341">
                  <c:v>258</c:v>
                </c:pt>
                <c:pt idx="1342">
                  <c:v>257</c:v>
                </c:pt>
                <c:pt idx="1343">
                  <c:v>256</c:v>
                </c:pt>
                <c:pt idx="1344">
                  <c:v>255</c:v>
                </c:pt>
                <c:pt idx="1345">
                  <c:v>254</c:v>
                </c:pt>
                <c:pt idx="1346">
                  <c:v>253</c:v>
                </c:pt>
                <c:pt idx="1347">
                  <c:v>252</c:v>
                </c:pt>
                <c:pt idx="1348">
                  <c:v>251</c:v>
                </c:pt>
                <c:pt idx="1349">
                  <c:v>250</c:v>
                </c:pt>
                <c:pt idx="1350">
                  <c:v>249</c:v>
                </c:pt>
                <c:pt idx="1351">
                  <c:v>248</c:v>
                </c:pt>
                <c:pt idx="1352">
                  <c:v>247</c:v>
                </c:pt>
                <c:pt idx="1353">
                  <c:v>246</c:v>
                </c:pt>
                <c:pt idx="1354">
                  <c:v>245</c:v>
                </c:pt>
                <c:pt idx="1355">
                  <c:v>244</c:v>
                </c:pt>
                <c:pt idx="1356">
                  <c:v>243</c:v>
                </c:pt>
                <c:pt idx="1357">
                  <c:v>242</c:v>
                </c:pt>
                <c:pt idx="1358">
                  <c:v>241</c:v>
                </c:pt>
                <c:pt idx="1359">
                  <c:v>240</c:v>
                </c:pt>
                <c:pt idx="1360">
                  <c:v>239</c:v>
                </c:pt>
                <c:pt idx="1361">
                  <c:v>238</c:v>
                </c:pt>
                <c:pt idx="1362">
                  <c:v>237</c:v>
                </c:pt>
                <c:pt idx="1363">
                  <c:v>236</c:v>
                </c:pt>
                <c:pt idx="1364">
                  <c:v>235</c:v>
                </c:pt>
                <c:pt idx="1365">
                  <c:v>234</c:v>
                </c:pt>
                <c:pt idx="1366">
                  <c:v>233</c:v>
                </c:pt>
                <c:pt idx="1367">
                  <c:v>232</c:v>
                </c:pt>
                <c:pt idx="1368">
                  <c:v>231</c:v>
                </c:pt>
                <c:pt idx="1369">
                  <c:v>230</c:v>
                </c:pt>
                <c:pt idx="1370">
                  <c:v>229</c:v>
                </c:pt>
                <c:pt idx="1371">
                  <c:v>228</c:v>
                </c:pt>
                <c:pt idx="1372">
                  <c:v>227</c:v>
                </c:pt>
                <c:pt idx="1373">
                  <c:v>226</c:v>
                </c:pt>
                <c:pt idx="1374">
                  <c:v>225</c:v>
                </c:pt>
                <c:pt idx="1375">
                  <c:v>224</c:v>
                </c:pt>
                <c:pt idx="1376">
                  <c:v>223</c:v>
                </c:pt>
                <c:pt idx="1377">
                  <c:v>222</c:v>
                </c:pt>
                <c:pt idx="1378">
                  <c:v>221</c:v>
                </c:pt>
                <c:pt idx="1379">
                  <c:v>220</c:v>
                </c:pt>
                <c:pt idx="1380">
                  <c:v>219</c:v>
                </c:pt>
                <c:pt idx="1381">
                  <c:v>218</c:v>
                </c:pt>
                <c:pt idx="1382">
                  <c:v>217</c:v>
                </c:pt>
                <c:pt idx="1383">
                  <c:v>216</c:v>
                </c:pt>
                <c:pt idx="1384">
                  <c:v>215</c:v>
                </c:pt>
                <c:pt idx="1385">
                  <c:v>214</c:v>
                </c:pt>
                <c:pt idx="1386">
                  <c:v>213</c:v>
                </c:pt>
                <c:pt idx="1387">
                  <c:v>212</c:v>
                </c:pt>
                <c:pt idx="1388">
                  <c:v>211</c:v>
                </c:pt>
                <c:pt idx="1389">
                  <c:v>210</c:v>
                </c:pt>
                <c:pt idx="1390">
                  <c:v>209</c:v>
                </c:pt>
                <c:pt idx="1391">
                  <c:v>208</c:v>
                </c:pt>
                <c:pt idx="1392">
                  <c:v>207</c:v>
                </c:pt>
                <c:pt idx="1393">
                  <c:v>206</c:v>
                </c:pt>
                <c:pt idx="1394">
                  <c:v>205</c:v>
                </c:pt>
                <c:pt idx="1395">
                  <c:v>204</c:v>
                </c:pt>
                <c:pt idx="1396">
                  <c:v>203</c:v>
                </c:pt>
                <c:pt idx="1397">
                  <c:v>202</c:v>
                </c:pt>
                <c:pt idx="1398">
                  <c:v>201</c:v>
                </c:pt>
                <c:pt idx="1399">
                  <c:v>200</c:v>
                </c:pt>
                <c:pt idx="1400">
                  <c:v>199</c:v>
                </c:pt>
                <c:pt idx="1401">
                  <c:v>198</c:v>
                </c:pt>
                <c:pt idx="1402">
                  <c:v>197</c:v>
                </c:pt>
                <c:pt idx="1403">
                  <c:v>196</c:v>
                </c:pt>
                <c:pt idx="1404">
                  <c:v>195</c:v>
                </c:pt>
                <c:pt idx="1405">
                  <c:v>194</c:v>
                </c:pt>
                <c:pt idx="1406">
                  <c:v>193</c:v>
                </c:pt>
                <c:pt idx="1407">
                  <c:v>192</c:v>
                </c:pt>
                <c:pt idx="1408">
                  <c:v>191</c:v>
                </c:pt>
                <c:pt idx="1409">
                  <c:v>190</c:v>
                </c:pt>
                <c:pt idx="1410">
                  <c:v>189</c:v>
                </c:pt>
                <c:pt idx="1411">
                  <c:v>188</c:v>
                </c:pt>
                <c:pt idx="1412">
                  <c:v>187</c:v>
                </c:pt>
                <c:pt idx="1413">
                  <c:v>186</c:v>
                </c:pt>
                <c:pt idx="1414">
                  <c:v>185</c:v>
                </c:pt>
                <c:pt idx="1415">
                  <c:v>184</c:v>
                </c:pt>
                <c:pt idx="1416">
                  <c:v>183</c:v>
                </c:pt>
                <c:pt idx="1417">
                  <c:v>182</c:v>
                </c:pt>
                <c:pt idx="1418">
                  <c:v>181</c:v>
                </c:pt>
                <c:pt idx="1419">
                  <c:v>180</c:v>
                </c:pt>
                <c:pt idx="1420">
                  <c:v>179</c:v>
                </c:pt>
                <c:pt idx="1421">
                  <c:v>178</c:v>
                </c:pt>
                <c:pt idx="1422">
                  <c:v>177</c:v>
                </c:pt>
                <c:pt idx="1423">
                  <c:v>176</c:v>
                </c:pt>
                <c:pt idx="1424">
                  <c:v>175</c:v>
                </c:pt>
                <c:pt idx="1425">
                  <c:v>174</c:v>
                </c:pt>
                <c:pt idx="1426">
                  <c:v>173</c:v>
                </c:pt>
                <c:pt idx="1427">
                  <c:v>172</c:v>
                </c:pt>
                <c:pt idx="1428">
                  <c:v>171</c:v>
                </c:pt>
                <c:pt idx="1429">
                  <c:v>170</c:v>
                </c:pt>
                <c:pt idx="1430">
                  <c:v>169</c:v>
                </c:pt>
                <c:pt idx="1431">
                  <c:v>168</c:v>
                </c:pt>
                <c:pt idx="1432">
                  <c:v>167</c:v>
                </c:pt>
                <c:pt idx="1433">
                  <c:v>166</c:v>
                </c:pt>
                <c:pt idx="1434">
                  <c:v>165</c:v>
                </c:pt>
                <c:pt idx="1435">
                  <c:v>164</c:v>
                </c:pt>
                <c:pt idx="1436">
                  <c:v>163</c:v>
                </c:pt>
                <c:pt idx="1437">
                  <c:v>162</c:v>
                </c:pt>
                <c:pt idx="1438">
                  <c:v>161</c:v>
                </c:pt>
                <c:pt idx="1439">
                  <c:v>160</c:v>
                </c:pt>
                <c:pt idx="1440">
                  <c:v>159</c:v>
                </c:pt>
                <c:pt idx="1441">
                  <c:v>158</c:v>
                </c:pt>
                <c:pt idx="1442">
                  <c:v>157</c:v>
                </c:pt>
                <c:pt idx="1443">
                  <c:v>156</c:v>
                </c:pt>
                <c:pt idx="1444">
                  <c:v>155</c:v>
                </c:pt>
                <c:pt idx="1445">
                  <c:v>154</c:v>
                </c:pt>
                <c:pt idx="1446">
                  <c:v>153</c:v>
                </c:pt>
                <c:pt idx="1447">
                  <c:v>152</c:v>
                </c:pt>
                <c:pt idx="1448">
                  <c:v>151</c:v>
                </c:pt>
                <c:pt idx="1449">
                  <c:v>150</c:v>
                </c:pt>
                <c:pt idx="1450">
                  <c:v>149</c:v>
                </c:pt>
                <c:pt idx="1451">
                  <c:v>148</c:v>
                </c:pt>
                <c:pt idx="1452">
                  <c:v>147</c:v>
                </c:pt>
                <c:pt idx="1453">
                  <c:v>146</c:v>
                </c:pt>
                <c:pt idx="1454">
                  <c:v>145</c:v>
                </c:pt>
                <c:pt idx="1455">
                  <c:v>144</c:v>
                </c:pt>
                <c:pt idx="1456">
                  <c:v>143</c:v>
                </c:pt>
                <c:pt idx="1457">
                  <c:v>142</c:v>
                </c:pt>
                <c:pt idx="1458">
                  <c:v>141</c:v>
                </c:pt>
                <c:pt idx="1459">
                  <c:v>140</c:v>
                </c:pt>
                <c:pt idx="1460">
                  <c:v>139</c:v>
                </c:pt>
                <c:pt idx="1461">
                  <c:v>138</c:v>
                </c:pt>
                <c:pt idx="1462">
                  <c:v>137</c:v>
                </c:pt>
                <c:pt idx="1463">
                  <c:v>136</c:v>
                </c:pt>
                <c:pt idx="1464">
                  <c:v>135</c:v>
                </c:pt>
                <c:pt idx="1465">
                  <c:v>134</c:v>
                </c:pt>
                <c:pt idx="1466">
                  <c:v>133</c:v>
                </c:pt>
                <c:pt idx="1467">
                  <c:v>132</c:v>
                </c:pt>
                <c:pt idx="1468">
                  <c:v>131</c:v>
                </c:pt>
                <c:pt idx="1469">
                  <c:v>130</c:v>
                </c:pt>
                <c:pt idx="1470">
                  <c:v>129</c:v>
                </c:pt>
                <c:pt idx="1471">
                  <c:v>128</c:v>
                </c:pt>
                <c:pt idx="1472">
                  <c:v>127</c:v>
                </c:pt>
                <c:pt idx="1473">
                  <c:v>126</c:v>
                </c:pt>
                <c:pt idx="1474">
                  <c:v>125</c:v>
                </c:pt>
                <c:pt idx="1475">
                  <c:v>124</c:v>
                </c:pt>
                <c:pt idx="1476">
                  <c:v>123</c:v>
                </c:pt>
                <c:pt idx="1477">
                  <c:v>122</c:v>
                </c:pt>
                <c:pt idx="1478">
                  <c:v>121</c:v>
                </c:pt>
                <c:pt idx="1479">
                  <c:v>120</c:v>
                </c:pt>
                <c:pt idx="1480">
                  <c:v>119</c:v>
                </c:pt>
                <c:pt idx="1481">
                  <c:v>118</c:v>
                </c:pt>
                <c:pt idx="1482">
                  <c:v>117</c:v>
                </c:pt>
                <c:pt idx="1483">
                  <c:v>116</c:v>
                </c:pt>
                <c:pt idx="1484">
                  <c:v>115</c:v>
                </c:pt>
                <c:pt idx="1485">
                  <c:v>114</c:v>
                </c:pt>
                <c:pt idx="1486">
                  <c:v>113</c:v>
                </c:pt>
                <c:pt idx="1487">
                  <c:v>112</c:v>
                </c:pt>
                <c:pt idx="1488">
                  <c:v>111</c:v>
                </c:pt>
                <c:pt idx="1489">
                  <c:v>110</c:v>
                </c:pt>
                <c:pt idx="1490">
                  <c:v>109</c:v>
                </c:pt>
                <c:pt idx="1491">
                  <c:v>108</c:v>
                </c:pt>
                <c:pt idx="1492">
                  <c:v>107</c:v>
                </c:pt>
                <c:pt idx="1493">
                  <c:v>106</c:v>
                </c:pt>
                <c:pt idx="1494">
                  <c:v>105</c:v>
                </c:pt>
                <c:pt idx="1495">
                  <c:v>104</c:v>
                </c:pt>
                <c:pt idx="1496">
                  <c:v>103</c:v>
                </c:pt>
                <c:pt idx="1497">
                  <c:v>102</c:v>
                </c:pt>
                <c:pt idx="1498">
                  <c:v>101</c:v>
                </c:pt>
                <c:pt idx="1499">
                  <c:v>100</c:v>
                </c:pt>
                <c:pt idx="1500">
                  <c:v>99</c:v>
                </c:pt>
                <c:pt idx="1501">
                  <c:v>98</c:v>
                </c:pt>
                <c:pt idx="1502">
                  <c:v>97</c:v>
                </c:pt>
                <c:pt idx="1503">
                  <c:v>96</c:v>
                </c:pt>
                <c:pt idx="1504">
                  <c:v>95</c:v>
                </c:pt>
                <c:pt idx="1505">
                  <c:v>94</c:v>
                </c:pt>
                <c:pt idx="1506">
                  <c:v>93</c:v>
                </c:pt>
                <c:pt idx="1507">
                  <c:v>92</c:v>
                </c:pt>
                <c:pt idx="1508">
                  <c:v>91</c:v>
                </c:pt>
                <c:pt idx="1509">
                  <c:v>90</c:v>
                </c:pt>
                <c:pt idx="1510">
                  <c:v>89</c:v>
                </c:pt>
                <c:pt idx="1511">
                  <c:v>88</c:v>
                </c:pt>
                <c:pt idx="1512">
                  <c:v>87</c:v>
                </c:pt>
                <c:pt idx="1513">
                  <c:v>86</c:v>
                </c:pt>
                <c:pt idx="1514">
                  <c:v>85</c:v>
                </c:pt>
                <c:pt idx="1515">
                  <c:v>84</c:v>
                </c:pt>
                <c:pt idx="1516">
                  <c:v>83</c:v>
                </c:pt>
                <c:pt idx="1517">
                  <c:v>82</c:v>
                </c:pt>
                <c:pt idx="1518">
                  <c:v>81</c:v>
                </c:pt>
                <c:pt idx="1519">
                  <c:v>80</c:v>
                </c:pt>
                <c:pt idx="1520">
                  <c:v>79</c:v>
                </c:pt>
                <c:pt idx="1521">
                  <c:v>78</c:v>
                </c:pt>
                <c:pt idx="1522">
                  <c:v>77</c:v>
                </c:pt>
                <c:pt idx="1523">
                  <c:v>76</c:v>
                </c:pt>
                <c:pt idx="1524">
                  <c:v>75</c:v>
                </c:pt>
                <c:pt idx="1525">
                  <c:v>74</c:v>
                </c:pt>
                <c:pt idx="1526">
                  <c:v>73</c:v>
                </c:pt>
                <c:pt idx="1527">
                  <c:v>72</c:v>
                </c:pt>
                <c:pt idx="1528">
                  <c:v>71</c:v>
                </c:pt>
                <c:pt idx="1529">
                  <c:v>70</c:v>
                </c:pt>
                <c:pt idx="1530">
                  <c:v>69</c:v>
                </c:pt>
                <c:pt idx="1531">
                  <c:v>68</c:v>
                </c:pt>
                <c:pt idx="1532">
                  <c:v>67</c:v>
                </c:pt>
                <c:pt idx="1533">
                  <c:v>66</c:v>
                </c:pt>
              </c:numCache>
            </c:numRef>
          </c:yVal>
          <c:smooth val="1"/>
        </c:ser>
        <c:ser>
          <c:idx val="5"/>
          <c:order val="5"/>
          <c:tx>
            <c:v>B at F/B</c:v>
          </c:tx>
          <c:marker>
            <c:symbol val="none"/>
          </c:marker>
          <c:xVal>
            <c:numRef>
              <c:f>Sheet1!$K$2:$K$1535</c:f>
              <c:numCache>
                <c:formatCode>General</c:formatCode>
                <c:ptCount val="1534"/>
                <c:pt idx="0">
                  <c:v>0.54655437935572204</c:v>
                </c:pt>
                <c:pt idx="1">
                  <c:v>0.54634677149384503</c:v>
                </c:pt>
                <c:pt idx="2">
                  <c:v>0.54613880517137003</c:v>
                </c:pt>
                <c:pt idx="3">
                  <c:v>0.54593047951186002</c:v>
                </c:pt>
                <c:pt idx="4">
                  <c:v>0.54572179363658302</c:v>
                </c:pt>
                <c:pt idx="5">
                  <c:v>0.54551274666451299</c:v>
                </c:pt>
                <c:pt idx="6">
                  <c:v>0.54530333771231998</c:v>
                </c:pt>
                <c:pt idx="7">
                  <c:v>0.54509356589437497</c:v>
                </c:pt>
                <c:pt idx="8">
                  <c:v>0.544883430322738</c:v>
                </c:pt>
                <c:pt idx="9">
                  <c:v>0.544672930107161</c:v>
                </c:pt>
                <c:pt idx="10">
                  <c:v>0.54446206435508004</c:v>
                </c:pt>
                <c:pt idx="11">
                  <c:v>0.54425083217161496</c:v>
                </c:pt>
                <c:pt idx="12">
                  <c:v>0.544039232659564</c:v>
                </c:pt>
                <c:pt idx="13">
                  <c:v>0.54382726491940103</c:v>
                </c:pt>
                <c:pt idx="14">
                  <c:v>0.54361492804927003</c:v>
                </c:pt>
                <c:pt idx="15">
                  <c:v>0.54340222114498604</c:v>
                </c:pt>
                <c:pt idx="16">
                  <c:v>0.54318914330002799</c:v>
                </c:pt>
                <c:pt idx="17">
                  <c:v>0.54297569360553799</c:v>
                </c:pt>
                <c:pt idx="18">
                  <c:v>0.54276187115031704</c:v>
                </c:pt>
                <c:pt idx="19">
                  <c:v>0.54254767502081802</c:v>
                </c:pt>
                <c:pt idx="20">
                  <c:v>0.542333104301152</c:v>
                </c:pt>
                <c:pt idx="21">
                  <c:v>0.54211815807307395</c:v>
                </c:pt>
                <c:pt idx="22">
                  <c:v>0.54190283541598905</c:v>
                </c:pt>
                <c:pt idx="23">
                  <c:v>0.54168713540694202</c:v>
                </c:pt>
                <c:pt idx="24">
                  <c:v>0.54147105712062005</c:v>
                </c:pt>
                <c:pt idx="25">
                  <c:v>0.54125459962934597</c:v>
                </c:pt>
                <c:pt idx="26">
                  <c:v>0.54103776200307696</c:v>
                </c:pt>
                <c:pt idx="27">
                  <c:v>0.54082054330940199</c:v>
                </c:pt>
                <c:pt idx="28">
                  <c:v>0.54060294261353803</c:v>
                </c:pt>
                <c:pt idx="29">
                  <c:v>0.54038495897832595</c:v>
                </c:pt>
                <c:pt idx="30">
                  <c:v>0.54016659146423196</c:v>
                </c:pt>
                <c:pt idx="31">
                  <c:v>0.53994783912933897</c:v>
                </c:pt>
                <c:pt idx="32">
                  <c:v>0.539728701029349</c:v>
                </c:pt>
                <c:pt idx="33">
                  <c:v>0.53950917621757999</c:v>
                </c:pt>
                <c:pt idx="34">
                  <c:v>0.539289263744958</c:v>
                </c:pt>
                <c:pt idx="35">
                  <c:v>0.53906896266002302</c:v>
                </c:pt>
                <c:pt idx="36">
                  <c:v>0.53884827200891805</c:v>
                </c:pt>
                <c:pt idx="37">
                  <c:v>0.53862719083539201</c:v>
                </c:pt>
                <c:pt idx="38">
                  <c:v>0.53840571818079697</c:v>
                </c:pt>
                <c:pt idx="39">
                  <c:v>0.53818385308408301</c:v>
                </c:pt>
                <c:pt idx="40">
                  <c:v>0.53796159458179904</c:v>
                </c:pt>
                <c:pt idx="41">
                  <c:v>0.537738941708087</c:v>
                </c:pt>
                <c:pt idx="42">
                  <c:v>0.53751589349468398</c:v>
                </c:pt>
                <c:pt idx="43">
                  <c:v>0.53729244897091699</c:v>
                </c:pt>
                <c:pt idx="44">
                  <c:v>0.53706860716369997</c:v>
                </c:pt>
                <c:pt idx="45">
                  <c:v>0.53684436709753702</c:v>
                </c:pt>
                <c:pt idx="46">
                  <c:v>0.53661972779451395</c:v>
                </c:pt>
                <c:pt idx="47">
                  <c:v>0.53639468827430004</c:v>
                </c:pt>
                <c:pt idx="48">
                  <c:v>0.53616924755414497</c:v>
                </c:pt>
                <c:pt idx="49">
                  <c:v>0.53594340464888002</c:v>
                </c:pt>
                <c:pt idx="50">
                  <c:v>0.53571715857090996</c:v>
                </c:pt>
                <c:pt idx="51">
                  <c:v>0.53549050833021805</c:v>
                </c:pt>
                <c:pt idx="52">
                  <c:v>0.53526345293435995</c:v>
                </c:pt>
                <c:pt idx="53">
                  <c:v>0.53503599138846303</c:v>
                </c:pt>
                <c:pt idx="54">
                  <c:v>0.53480812269522804</c:v>
                </c:pt>
                <c:pt idx="55">
                  <c:v>0.53457984585492202</c:v>
                </c:pt>
                <c:pt idx="56">
                  <c:v>0.53435115986538195</c:v>
                </c:pt>
                <c:pt idx="57">
                  <c:v>0.53412206372201299</c:v>
                </c:pt>
                <c:pt idx="58">
                  <c:v>0.53389255641778099</c:v>
                </c:pt>
                <c:pt idx="59">
                  <c:v>0.53366263694322102</c:v>
                </c:pt>
                <c:pt idx="60">
                  <c:v>0.53343230428642696</c:v>
                </c:pt>
                <c:pt idx="61">
                  <c:v>0.53320155743305897</c:v>
                </c:pt>
                <c:pt idx="62">
                  <c:v>0.53297039536633595</c:v>
                </c:pt>
                <c:pt idx="63">
                  <c:v>0.53273881706703596</c:v>
                </c:pt>
                <c:pt idx="64">
                  <c:v>0.53250682151349904</c:v>
                </c:pt>
                <c:pt idx="65">
                  <c:v>0.53227440768162104</c:v>
                </c:pt>
                <c:pt idx="66">
                  <c:v>0.53204157454485801</c:v>
                </c:pt>
                <c:pt idx="67">
                  <c:v>0.53180832107422304</c:v>
                </c:pt>
                <c:pt idx="68">
                  <c:v>0.53157464623828399</c:v>
                </c:pt>
                <c:pt idx="69">
                  <c:v>0.53134054900316596</c:v>
                </c:pt>
                <c:pt idx="70">
                  <c:v>0.53110602833255105</c:v>
                </c:pt>
                <c:pt idx="71">
                  <c:v>0.53087108318767595</c:v>
                </c:pt>
                <c:pt idx="72">
                  <c:v>0.53063571252733199</c:v>
                </c:pt>
                <c:pt idx="73">
                  <c:v>0.53039991530786601</c:v>
                </c:pt>
                <c:pt idx="74">
                  <c:v>0.53016369048318202</c:v>
                </c:pt>
                <c:pt idx="75">
                  <c:v>0.52992703700473498</c:v>
                </c:pt>
                <c:pt idx="76">
                  <c:v>0.52968995382154005</c:v>
                </c:pt>
                <c:pt idx="77">
                  <c:v>0.52945243988016299</c:v>
                </c:pt>
                <c:pt idx="78">
                  <c:v>0.52921449412472799</c:v>
                </c:pt>
                <c:pt idx="79">
                  <c:v>0.52897611549691603</c:v>
                </c:pt>
                <c:pt idx="80">
                  <c:v>0.528737302935961</c:v>
                </c:pt>
                <c:pt idx="81">
                  <c:v>0.52849805537865702</c:v>
                </c:pt>
                <c:pt idx="82">
                  <c:v>0.52825837175935397</c:v>
                </c:pt>
                <c:pt idx="83">
                  <c:v>0.52801825100996203</c:v>
                </c:pt>
                <c:pt idx="84">
                  <c:v>0.52777769205994796</c:v>
                </c:pt>
                <c:pt idx="85">
                  <c:v>0.52753669383634105</c:v>
                </c:pt>
                <c:pt idx="86">
                  <c:v>0.52729525526373</c:v>
                </c:pt>
                <c:pt idx="87">
                  <c:v>0.52705337526426499</c:v>
                </c:pt>
                <c:pt idx="88">
                  <c:v>0.52681105275766305</c:v>
                </c:pt>
                <c:pt idx="89">
                  <c:v>0.52656828666120103</c:v>
                </c:pt>
                <c:pt idx="90">
                  <c:v>0.52632507588972399</c:v>
                </c:pt>
                <c:pt idx="91">
                  <c:v>0.52608141935564701</c:v>
                </c:pt>
                <c:pt idx="92">
                  <c:v>0.52583731596895</c:v>
                </c:pt>
                <c:pt idx="93">
                  <c:v>0.52559276463718596</c:v>
                </c:pt>
                <c:pt idx="94">
                  <c:v>0.52534776426548002</c:v>
                </c:pt>
                <c:pt idx="95">
                  <c:v>0.52510231375653105</c:v>
                </c:pt>
                <c:pt idx="96">
                  <c:v>0.52485641201061695</c:v>
                </c:pt>
                <c:pt idx="97">
                  <c:v>0.52461005792559201</c:v>
                </c:pt>
                <c:pt idx="98" formatCode="0.00E+00">
                  <c:v>0.52436325039689202</c:v>
                </c:pt>
                <c:pt idx="99" formatCode="0.00E+00">
                  <c:v>0.52411598831753503</c:v>
                </c:pt>
                <c:pt idx="100" formatCode="0.00E+00">
                  <c:v>0.52386827057812602</c:v>
                </c:pt>
                <c:pt idx="101" formatCode="0.00E+00">
                  <c:v>0.52362009606686</c:v>
                </c:pt>
                <c:pt idx="102" formatCode="0.00E+00">
                  <c:v>0.52337146366951803</c:v>
                </c:pt>
                <c:pt idx="103" formatCode="0.00E+00">
                  <c:v>0.52312237226948</c:v>
                </c:pt>
                <c:pt idx="104" formatCode="0.00E+00">
                  <c:v>0.52287282074772001</c:v>
                </c:pt>
                <c:pt idx="105" formatCode="0.00E+00">
                  <c:v>0.52262280798281302</c:v>
                </c:pt>
                <c:pt idx="106" formatCode="0.00E+00">
                  <c:v>0.52237233285093498</c:v>
                </c:pt>
                <c:pt idx="107" formatCode="0.00E+00">
                  <c:v>0.52212139422587101</c:v>
                </c:pt>
                <c:pt idx="108" formatCode="0.00E+00">
                  <c:v>0.52186999097901399</c:v>
                </c:pt>
                <c:pt idx="109" formatCode="0.00E+00">
                  <c:v>0.52161812197936896</c:v>
                </c:pt>
                <c:pt idx="110" formatCode="0.00E+00">
                  <c:v>0.52136578609356199</c:v>
                </c:pt>
                <c:pt idx="111" formatCode="0.00E+00">
                  <c:v>0.52111298218583502</c:v>
                </c:pt>
                <c:pt idx="112" formatCode="0.00E+00">
                  <c:v>0.52085970911805801</c:v>
                </c:pt>
                <c:pt idx="113" formatCode="0.00E+00">
                  <c:v>0.52060596574972895</c:v>
                </c:pt>
                <c:pt idx="114" formatCode="0.00E+00">
                  <c:v>0.52035175093797703</c:v>
                </c:pt>
                <c:pt idx="115" formatCode="0.00E+00">
                  <c:v>0.52009706353757101</c:v>
                </c:pt>
                <c:pt idx="116" formatCode="0.00E+00">
                  <c:v>0.51984190240091999</c:v>
                </c:pt>
                <c:pt idx="117" formatCode="0.00E+00">
                  <c:v>0.51958626637808003</c:v>
                </c:pt>
                <c:pt idx="118" formatCode="0.00E+00">
                  <c:v>0.519330154316758</c:v>
                </c:pt>
                <c:pt idx="119" formatCode="0.00E+00">
                  <c:v>0.51907356506231705</c:v>
                </c:pt>
                <c:pt idx="120" formatCode="0.00E+00">
                  <c:v>0.51881649745778102</c:v>
                </c:pt>
                <c:pt idx="121" formatCode="0.00E+00">
                  <c:v>0.51855895034384003</c:v>
                </c:pt>
                <c:pt idx="122" formatCode="0.00E+00">
                  <c:v>0.51830092255885496</c:v>
                </c:pt>
                <c:pt idx="123" formatCode="0.00E+00">
                  <c:v>0.51804241293886599</c:v>
                </c:pt>
                <c:pt idx="124" formatCode="0.00E+00">
                  <c:v>0.51778342031759494</c:v>
                </c:pt>
                <c:pt idx="125" formatCode="0.00E+00">
                  <c:v>0.51752394352645004</c:v>
                </c:pt>
                <c:pt idx="126" formatCode="0.00E+00">
                  <c:v>0.517263981394536</c:v>
                </c:pt>
                <c:pt idx="127" formatCode="0.00E+00">
                  <c:v>0.51700353274865696</c:v>
                </c:pt>
                <c:pt idx="128" formatCode="0.00E+00">
                  <c:v>0.51674259641332598</c:v>
                </c:pt>
                <c:pt idx="129" formatCode="0.00E+00">
                  <c:v>0.51648117121076598</c:v>
                </c:pt>
                <c:pt idx="130" formatCode="0.00E+00">
                  <c:v>0.516219255960922</c:v>
                </c:pt>
                <c:pt idx="131" formatCode="0.00E+00">
                  <c:v>0.51595684948146403</c:v>
                </c:pt>
                <c:pt idx="132" formatCode="0.00E+00">
                  <c:v>0.51569395058779499</c:v>
                </c:pt>
                <c:pt idx="133" formatCode="0.00E+00">
                  <c:v>0.51543055809306004</c:v>
                </c:pt>
                <c:pt idx="134" formatCode="0.00E+00">
                  <c:v>0.51516667080815004</c:v>
                </c:pt>
                <c:pt idx="135" formatCode="0.00E+00">
                  <c:v>0.51490228754171197</c:v>
                </c:pt>
                <c:pt idx="136" formatCode="0.00E+00">
                  <c:v>0.51463740710015504</c:v>
                </c:pt>
                <c:pt idx="137" formatCode="0.00E+00">
                  <c:v>0.51437202828765805</c:v>
                </c:pt>
                <c:pt idx="138" formatCode="0.00E+00">
                  <c:v>0.51410614990617798</c:v>
                </c:pt>
                <c:pt idx="139" formatCode="0.00E+00">
                  <c:v>0.51383977075545995</c:v>
                </c:pt>
                <c:pt idx="140" formatCode="0.00E+00">
                  <c:v>0.51357288963304004</c:v>
                </c:pt>
                <c:pt idx="141" formatCode="0.00E+00">
                  <c:v>0.513305505334259</c:v>
                </c:pt>
                <c:pt idx="142" formatCode="0.00E+00">
                  <c:v>0.51303761665227099</c:v>
                </c:pt>
                <c:pt idx="143" formatCode="0.00E+00">
                  <c:v>0.51276922237804901</c:v>
                </c:pt>
                <c:pt idx="144">
                  <c:v>0.51250032130039402</c:v>
                </c:pt>
                <c:pt idx="145">
                  <c:v>0.51223091220594597</c:v>
                </c:pt>
                <c:pt idx="146">
                  <c:v>0.51196099387919602</c:v>
                </c:pt>
                <c:pt idx="147">
                  <c:v>0.511690565102489</c:v>
                </c:pt>
                <c:pt idx="148" formatCode="0.00E+00">
                  <c:v>0.51141962465603896</c:v>
                </c:pt>
                <c:pt idx="149" formatCode="0.00E+00">
                  <c:v>0.511148171317936</c:v>
                </c:pt>
                <c:pt idx="150" formatCode="0.00E+00">
                  <c:v>0.510876203864157</c:v>
                </c:pt>
                <c:pt idx="151" formatCode="0.00E+00">
                  <c:v>0.51060372106857999</c:v>
                </c:pt>
                <c:pt idx="152" formatCode="0.00E+00">
                  <c:v>0.51033072170298799</c:v>
                </c:pt>
                <c:pt idx="153" formatCode="0.00E+00">
                  <c:v>0.51005720453708403</c:v>
                </c:pt>
                <c:pt idx="154" formatCode="0.00E+00">
                  <c:v>0.50978316833850201</c:v>
                </c:pt>
                <c:pt idx="155">
                  <c:v>0.50950861187281504</c:v>
                </c:pt>
                <c:pt idx="156" formatCode="0.00E+00">
                  <c:v>0.50923353390354997</c:v>
                </c:pt>
                <c:pt idx="157">
                  <c:v>0.50895793319219995</c:v>
                </c:pt>
                <c:pt idx="158">
                  <c:v>0.50868180849822997</c:v>
                </c:pt>
                <c:pt idx="159">
                  <c:v>0.50840515857909696</c:v>
                </c:pt>
                <c:pt idx="160">
                  <c:v>0.50812798219025601</c:v>
                </c:pt>
                <c:pt idx="161">
                  <c:v>0.50785027808517602</c:v>
                </c:pt>
                <c:pt idx="162">
                  <c:v>0.50757204501535003</c:v>
                </c:pt>
                <c:pt idx="163">
                  <c:v>0.50729328173031096</c:v>
                </c:pt>
                <c:pt idx="164">
                  <c:v>0.50701398697764299</c:v>
                </c:pt>
                <c:pt idx="165">
                  <c:v>0.50673415950299505</c:v>
                </c:pt>
                <c:pt idx="166">
                  <c:v>0.50645379805009505</c:v>
                </c:pt>
                <c:pt idx="167">
                  <c:v>0.50617290136076298</c:v>
                </c:pt>
                <c:pt idx="168">
                  <c:v>0.50589146817492703</c:v>
                </c:pt>
                <c:pt idx="169">
                  <c:v>0.50560949723063198</c:v>
                </c:pt>
                <c:pt idx="170">
                  <c:v>0.505326987264065</c:v>
                </c:pt>
                <c:pt idx="171">
                  <c:v>0.50504393700955597</c:v>
                </c:pt>
                <c:pt idx="172">
                  <c:v>0.504760345199607</c:v>
                </c:pt>
                <c:pt idx="173">
                  <c:v>0.504476210564896</c:v>
                </c:pt>
                <c:pt idx="174">
                  <c:v>0.50419153183430099</c:v>
                </c:pt>
                <c:pt idx="175">
                  <c:v>0.50390630773490797</c:v>
                </c:pt>
                <c:pt idx="176">
                  <c:v>0.50362053699203602</c:v>
                </c:pt>
                <c:pt idx="177">
                  <c:v>0.50333421832924596</c:v>
                </c:pt>
                <c:pt idx="178">
                  <c:v>0.50304735046835902</c:v>
                </c:pt>
                <c:pt idx="179">
                  <c:v>0.50275993212947701</c:v>
                </c:pt>
                <c:pt idx="180">
                  <c:v>0.50247196203099498</c:v>
                </c:pt>
                <c:pt idx="181">
                  <c:v>0.50218343888962202</c:v>
                </c:pt>
                <c:pt idx="182">
                  <c:v>0.50189436142039801</c:v>
                </c:pt>
                <c:pt idx="183">
                  <c:v>0.50160472833670899</c:v>
                </c:pt>
                <c:pt idx="184">
                  <c:v>0.50131453835030904</c:v>
                </c:pt>
                <c:pt idx="185">
                  <c:v>0.50102379017133702</c:v>
                </c:pt>
                <c:pt idx="186">
                  <c:v>0.50073248250833602</c:v>
                </c:pt>
                <c:pt idx="187">
                  <c:v>0.50044061406827101</c:v>
                </c:pt>
                <c:pt idx="188">
                  <c:v>0.500148183556552</c:v>
                </c:pt>
                <c:pt idx="189">
                  <c:v>0.49985518967704801</c:v>
                </c:pt>
                <c:pt idx="190">
                  <c:v>0.49956163113211099</c:v>
                </c:pt>
                <c:pt idx="191">
                  <c:v>0.499267506622595</c:v>
                </c:pt>
                <c:pt idx="192">
                  <c:v>0.49897281484787898</c:v>
                </c:pt>
                <c:pt idx="193">
                  <c:v>0.49867755450588303</c:v>
                </c:pt>
                <c:pt idx="194">
                  <c:v>0.49838172429309202</c:v>
                </c:pt>
                <c:pt idx="195">
                  <c:v>0.49808532290457902</c:v>
                </c:pt>
                <c:pt idx="196">
                  <c:v>0.49778834903402402</c:v>
                </c:pt>
                <c:pt idx="197">
                  <c:v>0.49749080137373602</c:v>
                </c:pt>
                <c:pt idx="198">
                  <c:v>0.49719267861467897</c:v>
                </c:pt>
                <c:pt idx="199">
                  <c:v>0.496893979446491</c:v>
                </c:pt>
                <c:pt idx="200">
                  <c:v>0.49659470255750798</c:v>
                </c:pt>
                <c:pt idx="201">
                  <c:v>0.49629484663478801</c:v>
                </c:pt>
                <c:pt idx="202">
                  <c:v>0.495994410364135</c:v>
                </c:pt>
                <c:pt idx="203">
                  <c:v>0.495693392430122</c:v>
                </c:pt>
                <c:pt idx="204">
                  <c:v>0.49539179151611501</c:v>
                </c:pt>
                <c:pt idx="205">
                  <c:v>0.49508960630429899</c:v>
                </c:pt>
                <c:pt idx="206">
                  <c:v>0.49478683547570201</c:v>
                </c:pt>
                <c:pt idx="207">
                  <c:v>0.494483477710223</c:v>
                </c:pt>
                <c:pt idx="208">
                  <c:v>0.49417953168665402</c:v>
                </c:pt>
                <c:pt idx="209">
                  <c:v>0.49387499608270602</c:v>
                </c:pt>
                <c:pt idx="210">
                  <c:v>0.49356986957504001</c:v>
                </c:pt>
                <c:pt idx="211">
                  <c:v>0.49326415083928798</c:v>
                </c:pt>
                <c:pt idx="212">
                  <c:v>0.49295783855008601</c:v>
                </c:pt>
                <c:pt idx="213">
                  <c:v>0.492650931381096</c:v>
                </c:pt>
                <c:pt idx="214">
                  <c:v>0.492343428005036</c:v>
                </c:pt>
                <c:pt idx="215">
                  <c:v>0.49203532709371001</c:v>
                </c:pt>
                <c:pt idx="216">
                  <c:v>0.49172662731803501</c:v>
                </c:pt>
                <c:pt idx="217">
                  <c:v>0.49141732734806698</c:v>
                </c:pt>
                <c:pt idx="218">
                  <c:v>0.49110742585303702</c:v>
                </c:pt>
                <c:pt idx="219">
                  <c:v>0.49079692150137499</c:v>
                </c:pt>
                <c:pt idx="220">
                  <c:v>0.49048581296074301</c:v>
                </c:pt>
                <c:pt idx="221">
                  <c:v>0.49017409889806102</c:v>
                </c:pt>
                <c:pt idx="222">
                  <c:v>0.489861777979546</c:v>
                </c:pt>
                <c:pt idx="223">
                  <c:v>0.48954884887073602</c:v>
                </c:pt>
                <c:pt idx="224">
                  <c:v>0.489235310236524</c:v>
                </c:pt>
                <c:pt idx="225">
                  <c:v>0.48892116074119002</c:v>
                </c:pt>
                <c:pt idx="226">
                  <c:v>0.488606399048435</c:v>
                </c:pt>
                <c:pt idx="227">
                  <c:v>0.48829102382140899</c:v>
                </c:pt>
                <c:pt idx="228">
                  <c:v>0.48797503372275203</c:v>
                </c:pt>
                <c:pt idx="229">
                  <c:v>0.48765842741461901</c:v>
                </c:pt>
                <c:pt idx="230">
                  <c:v>0.48734120355872101</c:v>
                </c:pt>
                <c:pt idx="231">
                  <c:v>0.487023360816355</c:v>
                </c:pt>
                <c:pt idx="232">
                  <c:v>0.48670489784844001</c:v>
                </c:pt>
                <c:pt idx="233">
                  <c:v>0.48638581331555403</c:v>
                </c:pt>
                <c:pt idx="234">
                  <c:v>0.486066105877967</c:v>
                </c:pt>
                <c:pt idx="235">
                  <c:v>0.48574577419568099</c:v>
                </c:pt>
                <c:pt idx="236">
                  <c:v>0.48542481692846101</c:v>
                </c:pt>
                <c:pt idx="237">
                  <c:v>0.48510323273587602</c:v>
                </c:pt>
                <c:pt idx="238">
                  <c:v>0.48478102027733699</c:v>
                </c:pt>
                <c:pt idx="239">
                  <c:v>0.484458178212131</c:v>
                </c:pt>
                <c:pt idx="240">
                  <c:v>0.484134705199463</c:v>
                </c:pt>
                <c:pt idx="241">
                  <c:v>0.48381059989849201</c:v>
                </c:pt>
                <c:pt idx="242">
                  <c:v>0.48348586096837398</c:v>
                </c:pt>
                <c:pt idx="243">
                  <c:v>0.48316048706829501</c:v>
                </c:pt>
                <c:pt idx="244">
                  <c:v>0.48283447685752101</c:v>
                </c:pt>
                <c:pt idx="245">
                  <c:v>0.48250782899542599</c:v>
                </c:pt>
                <c:pt idx="246">
                  <c:v>0.48218054214154499</c:v>
                </c:pt>
                <c:pt idx="247">
                  <c:v>0.48185261495560799</c:v>
                </c:pt>
                <c:pt idx="248">
                  <c:v>0.48152404609758398</c:v>
                </c:pt>
                <c:pt idx="249">
                  <c:v>0.48119483422772502</c:v>
                </c:pt>
                <c:pt idx="250">
                  <c:v>0.48086497800660599</c:v>
                </c:pt>
                <c:pt idx="251">
                  <c:v>0.48053447609517003</c:v>
                </c:pt>
                <c:pt idx="252">
                  <c:v>0.48020332715477299</c:v>
                </c:pt>
                <c:pt idx="253">
                  <c:v>0.47987152984722498</c:v>
                </c:pt>
                <c:pt idx="254">
                  <c:v>0.47953908283483798</c:v>
                </c:pt>
                <c:pt idx="255">
                  <c:v>0.479205984780469</c:v>
                </c:pt>
                <c:pt idx="256">
                  <c:v>0.47887223434756698</c:v>
                </c:pt>
                <c:pt idx="257">
                  <c:v>0.47853783020022</c:v>
                </c:pt>
                <c:pt idx="258">
                  <c:v>0.47820277100320102</c:v>
                </c:pt>
                <c:pt idx="259">
                  <c:v>0.47786705542201302</c:v>
                </c:pt>
                <c:pt idx="260">
                  <c:v>0.47753068212294097</c:v>
                </c:pt>
                <c:pt idx="261">
                  <c:v>0.47719364977309597</c:v>
                </c:pt>
                <c:pt idx="262">
                  <c:v>0.47685595704046901</c:v>
                </c:pt>
                <c:pt idx="263">
                  <c:v>0.47651760259397402</c:v>
                </c:pt>
                <c:pt idx="264">
                  <c:v>0.47617858510350303</c:v>
                </c:pt>
                <c:pt idx="265">
                  <c:v>0.47583890323997302</c:v>
                </c:pt>
                <c:pt idx="266">
                  <c:v>0.47549855567538102</c:v>
                </c:pt>
                <c:pt idx="267">
                  <c:v>0.47515754108284802</c:v>
                </c:pt>
                <c:pt idx="268">
                  <c:v>0.47481585813668098</c:v>
                </c:pt>
                <c:pt idx="269">
                  <c:v>0.47447350551241402</c:v>
                </c:pt>
                <c:pt idx="270">
                  <c:v>0.47413048188687301</c:v>
                </c:pt>
                <c:pt idx="271">
                  <c:v>0.47378678593821799</c:v>
                </c:pt>
                <c:pt idx="272">
                  <c:v>0.47344241634600598</c:v>
                </c:pt>
                <c:pt idx="273">
                  <c:v>0.47309737179124201</c:v>
                </c:pt>
                <c:pt idx="274">
                  <c:v>0.47275165095643101</c:v>
                </c:pt>
                <c:pt idx="275">
                  <c:v>0.47240525252563997</c:v>
                </c:pt>
                <c:pt idx="276">
                  <c:v>0.47205817518455101</c:v>
                </c:pt>
                <c:pt idx="277">
                  <c:v>0.47171041762051702</c:v>
                </c:pt>
                <c:pt idx="278">
                  <c:v>0.47136197852261902</c:v>
                </c:pt>
                <c:pt idx="279">
                  <c:v>0.47101285658172698</c:v>
                </c:pt>
                <c:pt idx="280">
                  <c:v>0.47066305049055701</c:v>
                </c:pt>
                <c:pt idx="281">
                  <c:v>0.47031255894372798</c:v>
                </c:pt>
                <c:pt idx="282">
                  <c:v>0.469961380637825</c:v>
                </c:pt>
                <c:pt idx="283">
                  <c:v>0.46960951427145498</c:v>
                </c:pt>
                <c:pt idx="284">
                  <c:v>0.46925695854531202</c:v>
                </c:pt>
                <c:pt idx="285">
                  <c:v>0.46890371216223697</c:v>
                </c:pt>
                <c:pt idx="286">
                  <c:v>0.46854977382727803</c:v>
                </c:pt>
                <c:pt idx="287">
                  <c:v>0.46819514224775299</c:v>
                </c:pt>
                <c:pt idx="288">
                  <c:v>0.46783981613331799</c:v>
                </c:pt>
                <c:pt idx="289">
                  <c:v>0.46748379419602099</c:v>
                </c:pt>
                <c:pt idx="290">
                  <c:v>0.46712707515037499</c:v>
                </c:pt>
                <c:pt idx="291">
                  <c:v>0.46676965771342099</c:v>
                </c:pt>
                <c:pt idx="292">
                  <c:v>0.46641154060478801</c:v>
                </c:pt>
                <c:pt idx="293">
                  <c:v>0.466052722546765</c:v>
                </c:pt>
                <c:pt idx="294">
                  <c:v>0.465693202264368</c:v>
                </c:pt>
                <c:pt idx="295">
                  <c:v>0.46533297848540001</c:v>
                </c:pt>
                <c:pt idx="296">
                  <c:v>0.46497204994052799</c:v>
                </c:pt>
                <c:pt idx="297">
                  <c:v>0.46461041536334402</c:v>
                </c:pt>
                <c:pt idx="298">
                  <c:v>0.46424807349043801</c:v>
                </c:pt>
                <c:pt idx="299">
                  <c:v>0.463885023061468</c:v>
                </c:pt>
                <c:pt idx="300">
                  <c:v>0.46352126281922701</c:v>
                </c:pt>
                <c:pt idx="301">
                  <c:v>0.463156791509717</c:v>
                </c:pt>
                <c:pt idx="302">
                  <c:v>0.46279160788221901</c:v>
                </c:pt>
                <c:pt idx="303">
                  <c:v>0.462425710689365</c:v>
                </c:pt>
                <c:pt idx="304">
                  <c:v>0.46205909868721001</c:v>
                </c:pt>
                <c:pt idx="305">
                  <c:v>0.46169177063530897</c:v>
                </c:pt>
                <c:pt idx="306">
                  <c:v>0.461323725296785</c:v>
                </c:pt>
                <c:pt idx="307">
                  <c:v>0.46095496143840903</c:v>
                </c:pt>
                <c:pt idx="308">
                  <c:v>0.460585477830672</c:v>
                </c:pt>
                <c:pt idx="309">
                  <c:v>0.46021527324786299</c:v>
                </c:pt>
                <c:pt idx="310">
                  <c:v>0.45984434646814198</c:v>
                </c:pt>
                <c:pt idx="311">
                  <c:v>0.45947269627362203</c:v>
                </c:pt>
                <c:pt idx="312">
                  <c:v>0.459100321450441</c:v>
                </c:pt>
                <c:pt idx="313">
                  <c:v>0.45872722078884498</c:v>
                </c:pt>
                <c:pt idx="314">
                  <c:v>0.458353393083266</c:v>
                </c:pt>
                <c:pt idx="315">
                  <c:v>0.45797883713240001</c:v>
                </c:pt>
                <c:pt idx="316">
                  <c:v>0.45760355173928602</c:v>
                </c:pt>
                <c:pt idx="317">
                  <c:v>0.45722753571139302</c:v>
                </c:pt>
                <c:pt idx="318">
                  <c:v>0.456850787860695</c:v>
                </c:pt>
                <c:pt idx="319">
                  <c:v>0.45647330700375499</c:v>
                </c:pt>
                <c:pt idx="320">
                  <c:v>0.45609509196180897</c:v>
                </c:pt>
                <c:pt idx="321">
                  <c:v>0.45571614156085</c:v>
                </c:pt>
                <c:pt idx="322">
                  <c:v>0.45533645463171002</c:v>
                </c:pt>
                <c:pt idx="323">
                  <c:v>0.45495603001014401</c:v>
                </c:pt>
                <c:pt idx="324">
                  <c:v>0.45457486653691997</c:v>
                </c:pt>
                <c:pt idx="325">
                  <c:v>0.45419296305789802</c:v>
                </c:pt>
                <c:pt idx="326">
                  <c:v>0.453810318424125</c:v>
                </c:pt>
                <c:pt idx="327">
                  <c:v>0.45342693149191299</c:v>
                </c:pt>
                <c:pt idx="328">
                  <c:v>0.45304280112293499</c:v>
                </c:pt>
                <c:pt idx="329">
                  <c:v>0.452657926184309</c:v>
                </c:pt>
                <c:pt idx="330">
                  <c:v>0.45227230554869002</c:v>
                </c:pt>
                <c:pt idx="331">
                  <c:v>0.45188593809435401</c:v>
                </c:pt>
                <c:pt idx="332">
                  <c:v>0.45149882270529801</c:v>
                </c:pt>
                <c:pt idx="333">
                  <c:v>0.45111095827132203</c:v>
                </c:pt>
                <c:pt idx="334">
                  <c:v>0.45072234368812703</c:v>
                </c:pt>
                <c:pt idx="335">
                  <c:v>0.450332977857404</c:v>
                </c:pt>
                <c:pt idx="336">
                  <c:v>0.44994285968692699</c:v>
                </c:pt>
                <c:pt idx="337">
                  <c:v>0.44955198809065</c:v>
                </c:pt>
                <c:pt idx="338">
                  <c:v>0.449160361988798</c:v>
                </c:pt>
                <c:pt idx="339">
                  <c:v>0.448767980307963</c:v>
                </c:pt>
                <c:pt idx="340">
                  <c:v>0.44837484198119998</c:v>
                </c:pt>
                <c:pt idx="341">
                  <c:v>0.44798094594812199</c:v>
                </c:pt>
                <c:pt idx="342">
                  <c:v>0.44758629115499798</c:v>
                </c:pt>
                <c:pt idx="343">
                  <c:v>0.44719087655485301</c:v>
                </c:pt>
                <c:pt idx="344">
                  <c:v>0.44679470110755898</c:v>
                </c:pt>
                <c:pt idx="345">
                  <c:v>0.446397763779942</c:v>
                </c:pt>
                <c:pt idx="346">
                  <c:v>0.44600006354587601</c:v>
                </c:pt>
                <c:pt idx="347">
                  <c:v>0.445601599386383</c:v>
                </c:pt>
                <c:pt idx="348">
                  <c:v>0.44520237028973902</c:v>
                </c:pt>
                <c:pt idx="349">
                  <c:v>0.44480237525157001</c:v>
                </c:pt>
                <c:pt idx="350">
                  <c:v>0.44440161327495398</c:v>
                </c:pt>
                <c:pt idx="351">
                  <c:v>0.44400008337052599</c:v>
                </c:pt>
                <c:pt idx="352">
                  <c:v>0.443597784556582</c:v>
                </c:pt>
                <c:pt idx="353">
                  <c:v>0.44319471585917902</c:v>
                </c:pt>
                <c:pt idx="354">
                  <c:v>0.44279087631224101</c:v>
                </c:pt>
                <c:pt idx="355">
                  <c:v>0.44238626495766498</c:v>
                </c:pt>
                <c:pt idx="356">
                  <c:v>0.44198088084542703</c:v>
                </c:pt>
                <c:pt idx="357">
                  <c:v>0.441574723033686</c:v>
                </c:pt>
                <c:pt idx="358">
                  <c:v>0.44116779058889</c:v>
                </c:pt>
                <c:pt idx="359">
                  <c:v>0.440760082585888</c:v>
                </c:pt>
                <c:pt idx="360">
                  <c:v>0.44035159810803598</c:v>
                </c:pt>
                <c:pt idx="361">
                  <c:v>0.439942336247301</c:v>
                </c:pt>
                <c:pt idx="362">
                  <c:v>0.439532296104376</c:v>
                </c:pt>
                <c:pt idx="363">
                  <c:v>0.43912147678878799</c:v>
                </c:pt>
                <c:pt idx="364">
                  <c:v>0.43870987741900802</c:v>
                </c:pt>
                <c:pt idx="365">
                  <c:v>0.438297497122562</c:v>
                </c:pt>
                <c:pt idx="366">
                  <c:v>0.43788433503613999</c:v>
                </c:pt>
                <c:pt idx="367">
                  <c:v>0.437470390305714</c:v>
                </c:pt>
                <c:pt idx="368">
                  <c:v>0.43705566208664398</c:v>
                </c:pt>
                <c:pt idx="369">
                  <c:v>0.43664014954379499</c:v>
                </c:pt>
                <c:pt idx="370">
                  <c:v>0.43622385185165102</c:v>
                </c:pt>
                <c:pt idx="371">
                  <c:v>0.43580676819442499</c:v>
                </c:pt>
                <c:pt idx="372">
                  <c:v>0.435388897766181</c:v>
                </c:pt>
                <c:pt idx="373">
                  <c:v>0.43497023977094101</c:v>
                </c:pt>
                <c:pt idx="374">
                  <c:v>0.434550793422806</c:v>
                </c:pt>
                <c:pt idx="375">
                  <c:v>0.43413055794607402</c:v>
                </c:pt>
                <c:pt idx="376">
                  <c:v>0.43370953257535</c:v>
                </c:pt>
                <c:pt idx="377">
                  <c:v>0.43328771655567</c:v>
                </c:pt>
                <c:pt idx="378">
                  <c:v>0.432865109142615</c:v>
                </c:pt>
                <c:pt idx="379">
                  <c:v>0.432441709602433</c:v>
                </c:pt>
                <c:pt idx="380">
                  <c:v>0.43201751721215398</c:v>
                </c:pt>
                <c:pt idx="381">
                  <c:v>0.43159253125971098</c:v>
                </c:pt>
                <c:pt idx="382">
                  <c:v>0.43116675104405899</c:v>
                </c:pt>
                <c:pt idx="383">
                  <c:v>0.430740175875299</c:v>
                </c:pt>
                <c:pt idx="384">
                  <c:v>0.43031280507479402</c:v>
                </c:pt>
                <c:pt idx="385">
                  <c:v>0.42988463797529097</c:v>
                </c:pt>
                <c:pt idx="386">
                  <c:v>0.429455673921046</c:v>
                </c:pt>
                <c:pt idx="387">
                  <c:v>0.42902591226794401</c:v>
                </c:pt>
                <c:pt idx="388">
                  <c:v>0.42859535238362101</c:v>
                </c:pt>
                <c:pt idx="389">
                  <c:v>0.42816399364758501</c:v>
                </c:pt>
                <c:pt idx="390">
                  <c:v>0.42773183545134602</c:v>
                </c:pt>
                <c:pt idx="391">
                  <c:v>0.42729887719853299</c:v>
                </c:pt>
                <c:pt idx="392">
                  <c:v>0.426865118305022</c:v>
                </c:pt>
                <c:pt idx="393">
                  <c:v>0.42643055819905901</c:v>
                </c:pt>
                <c:pt idx="394">
                  <c:v>0.42599519632138499</c:v>
                </c:pt>
                <c:pt idx="395">
                  <c:v>0.425559032125362</c:v>
                </c:pt>
                <c:pt idx="396">
                  <c:v>0.42512206507709799</c:v>
                </c:pt>
                <c:pt idx="397">
                  <c:v>0.424684294655574</c:v>
                </c:pt>
                <c:pt idx="398">
                  <c:v>0.42424572035276997</c:v>
                </c:pt>
                <c:pt idx="399">
                  <c:v>0.42380634167379</c:v>
                </c:pt>
                <c:pt idx="400">
                  <c:v>0.42336615813699302</c:v>
                </c:pt>
                <c:pt idx="401">
                  <c:v>0.422925169274114</c:v>
                </c:pt>
                <c:pt idx="402">
                  <c:v>0.42248337463039898</c:v>
                </c:pt>
                <c:pt idx="403">
                  <c:v>0.42204077376472798</c:v>
                </c:pt>
                <c:pt idx="404">
                  <c:v>0.42159736624974298</c:v>
                </c:pt>
                <c:pt idx="405">
                  <c:v>0.42115315167198097</c:v>
                </c:pt>
                <c:pt idx="406">
                  <c:v>0.420708129631997</c:v>
                </c:pt>
                <c:pt idx="407">
                  <c:v>0.42026229974449603</c:v>
                </c:pt>
                <c:pt idx="408">
                  <c:v>0.41981566163846201</c:v>
                </c:pt>
                <c:pt idx="409">
                  <c:v>0.41936821495728799</c:v>
                </c:pt>
                <c:pt idx="410">
                  <c:v>0.41891995935890303</c:v>
                </c:pt>
                <c:pt idx="411">
                  <c:v>0.41847089451590402</c:v>
                </c:pt>
                <c:pt idx="412">
                  <c:v>0.41802102011568598</c:v>
                </c:pt>
                <c:pt idx="413">
                  <c:v>0.41757033586057002</c:v>
                </c:pt>
                <c:pt idx="414">
                  <c:v>0.41711884146793698</c:v>
                </c:pt>
                <c:pt idx="415">
                  <c:v>0.41666653667035197</c:v>
                </c:pt>
                <c:pt idx="416">
                  <c:v>0.41621342121570398</c:v>
                </c:pt>
                <c:pt idx="417">
                  <c:v>0.415759494867325</c:v>
                </c:pt>
                <c:pt idx="418">
                  <c:v>0.41530475740413197</c:v>
                </c:pt>
                <c:pt idx="419">
                  <c:v>0.41484920862074998</c:v>
                </c:pt>
                <c:pt idx="420">
                  <c:v>0.414392848327647</c:v>
                </c:pt>
                <c:pt idx="421">
                  <c:v>0.41393567635126099</c:v>
                </c:pt>
                <c:pt idx="422">
                  <c:v>0.41347769253413502</c:v>
                </c:pt>
                <c:pt idx="423">
                  <c:v>0.41301889673504599</c:v>
                </c:pt>
                <c:pt idx="424">
                  <c:v>0.41255928882913601</c:v>
                </c:pt>
                <c:pt idx="425">
                  <c:v>0.41209886870804402</c:v>
                </c:pt>
                <c:pt idx="426">
                  <c:v>0.41163763628003303</c:v>
                </c:pt>
                <c:pt idx="427">
                  <c:v>0.411175591470128</c:v>
                </c:pt>
                <c:pt idx="428">
                  <c:v>0.41071273422024002</c:v>
                </c:pt>
                <c:pt idx="429">
                  <c:v>0.41024906448929999</c:v>
                </c:pt>
                <c:pt idx="430">
                  <c:v>0.40978458225338799</c:v>
                </c:pt>
                <c:pt idx="431">
                  <c:v>0.40931928750586699</c:v>
                </c:pt>
                <c:pt idx="432">
                  <c:v>0.408853180257508</c:v>
                </c:pt>
                <c:pt idx="433">
                  <c:v>0.40838626053662402</c:v>
                </c:pt>
                <c:pt idx="434">
                  <c:v>0.40791852838920101</c:v>
                </c:pt>
                <c:pt idx="435">
                  <c:v>0.40744998387902298</c:v>
                </c:pt>
                <c:pt idx="436">
                  <c:v>0.40698062708780602</c:v>
                </c:pt>
                <c:pt idx="437">
                  <c:v>0.40651045811532799</c:v>
                </c:pt>
                <c:pt idx="438">
                  <c:v>0.40603947707955401</c:v>
                </c:pt>
                <c:pt idx="439">
                  <c:v>0.40556768411676702</c:v>
                </c:pt>
                <c:pt idx="440">
                  <c:v>0.40509507938169897</c:v>
                </c:pt>
                <c:pt idx="441">
                  <c:v>0.40462166304765701</c:v>
                </c:pt>
                <c:pt idx="442">
                  <c:v>0.40414743530664998</c:v>
                </c:pt>
                <c:pt idx="443">
                  <c:v>0.40367239636951902</c:v>
                </c:pt>
                <c:pt idx="444">
                  <c:v>0.40319654646606501</c:v>
                </c:pt>
                <c:pt idx="445">
                  <c:v>0.40271988584517199</c:v>
                </c:pt>
                <c:pt idx="446">
                  <c:v>0.40224241477493899</c:v>
                </c:pt>
                <c:pt idx="447">
                  <c:v>0.40176413354280199</c:v>
                </c:pt>
                <c:pt idx="448">
                  <c:v>0.40128504245566099</c:v>
                </c:pt>
                <c:pt idx="449">
                  <c:v>0.40080514184000599</c:v>
                </c:pt>
                <c:pt idx="450">
                  <c:v>0.40032443204204299</c:v>
                </c:pt>
                <c:pt idx="451">
                  <c:v>0.39984291342781297</c:v>
                </c:pt>
                <c:pt idx="452">
                  <c:v>0.399360586383323</c:v>
                </c:pt>
                <c:pt idx="453">
                  <c:v>0.39887745131466401</c:v>
                </c:pt>
                <c:pt idx="454">
                  <c:v>0.398393508648137</c:v>
                </c:pt>
                <c:pt idx="455">
                  <c:v>0.39790875883037302</c:v>
                </c:pt>
                <c:pt idx="456">
                  <c:v>0.39742320232845502</c:v>
                </c:pt>
                <c:pt idx="457">
                  <c:v>0.39693683963004101</c:v>
                </c:pt>
                <c:pt idx="458">
                  <c:v>0.39644967124347902</c:v>
                </c:pt>
                <c:pt idx="459">
                  <c:v>0.39596169769793399</c:v>
                </c:pt>
                <c:pt idx="460">
                  <c:v>0.3954729195435</c:v>
                </c:pt>
                <c:pt idx="461">
                  <c:v>0.39498333735132302</c:v>
                </c:pt>
                <c:pt idx="462">
                  <c:v>0.39449295171371701</c:v>
                </c:pt>
                <c:pt idx="463">
                  <c:v>0.39400176324427799</c:v>
                </c:pt>
                <c:pt idx="464">
                  <c:v>0.39350977257800501</c:v>
                </c:pt>
                <c:pt idx="465">
                  <c:v>0.39301698037140997</c:v>
                </c:pt>
                <c:pt idx="466">
                  <c:v>0.39252338730263697</c:v>
                </c:pt>
                <c:pt idx="467">
                  <c:v>0.39202899407157099</c:v>
                </c:pt>
                <c:pt idx="468">
                  <c:v>0.39153380139995397</c:v>
                </c:pt>
                <c:pt idx="469">
                  <c:v>0.39103781003149501</c:v>
                </c:pt>
                <c:pt idx="470">
                  <c:v>0.39054102073197999</c:v>
                </c:pt>
                <c:pt idx="471">
                  <c:v>0.39004343428938498</c:v>
                </c:pt>
                <c:pt idx="472">
                  <c:v>0.38954505151398</c:v>
                </c:pt>
                <c:pt idx="473">
                  <c:v>0.38904587323844098</c:v>
                </c:pt>
                <c:pt idx="474">
                  <c:v>0.388545900317955</c:v>
                </c:pt>
                <c:pt idx="475">
                  <c:v>0.388045133630326</c:v>
                </c:pt>
                <c:pt idx="476">
                  <c:v>0.38754357407607798</c:v>
                </c:pt>
                <c:pt idx="477">
                  <c:v>0.38704122257856399</c:v>
                </c:pt>
                <c:pt idx="478">
                  <c:v>0.38653808008405999</c:v>
                </c:pt>
                <c:pt idx="479">
                  <c:v>0.38603414756187499</c:v>
                </c:pt>
                <c:pt idx="480">
                  <c:v>0.38552942600444501</c:v>
                </c:pt>
                <c:pt idx="481">
                  <c:v>0.385023916427435</c:v>
                </c:pt>
                <c:pt idx="482">
                  <c:v>0.38451761986983601</c:v>
                </c:pt>
                <c:pt idx="483">
                  <c:v>0.38401053739406099</c:v>
                </c:pt>
                <c:pt idx="484">
                  <c:v>0.383502670086041</c:v>
                </c:pt>
                <c:pt idx="485">
                  <c:v>0.38299401905531999</c:v>
                </c:pt>
                <c:pt idx="486">
                  <c:v>0.38248458543514402</c:v>
                </c:pt>
                <c:pt idx="487">
                  <c:v>0.38197437038255799</c:v>
                </c:pt>
                <c:pt idx="488">
                  <c:v>0.38146337507848999</c:v>
                </c:pt>
                <c:pt idx="489">
                  <c:v>0.38095160072784301</c:v>
                </c:pt>
                <c:pt idx="490">
                  <c:v>0.38043904855958299</c:v>
                </c:pt>
                <c:pt idx="491">
                  <c:v>0.37992571982682299</c:v>
                </c:pt>
                <c:pt idx="492">
                  <c:v>0.37941161580690602</c:v>
                </c:pt>
                <c:pt idx="493">
                  <c:v>0.37889673780149102</c:v>
                </c:pt>
                <c:pt idx="494">
                  <c:v>0.37838108713663299</c:v>
                </c:pt>
                <c:pt idx="495">
                  <c:v>0.37786466516286199</c:v>
                </c:pt>
                <c:pt idx="496">
                  <c:v>0.37734747325526202</c:v>
                </c:pt>
                <c:pt idx="497">
                  <c:v>0.37682951281354699</c:v>
                </c:pt>
                <c:pt idx="498">
                  <c:v>0.37631078526213801</c:v>
                </c:pt>
                <c:pt idx="499">
                  <c:v>0.37579129205023398</c:v>
                </c:pt>
                <c:pt idx="500">
                  <c:v>0.375271034651883</c:v>
                </c:pt>
                <c:pt idx="501">
                  <c:v>0.374750014566058</c:v>
                </c:pt>
                <c:pt idx="502">
                  <c:v>0.37422823331671801</c:v>
                </c:pt>
                <c:pt idx="503">
                  <c:v>0.37370569245287899</c:v>
                </c:pt>
                <c:pt idx="504">
                  <c:v>0.37318239354867699</c:v>
                </c:pt>
                <c:pt idx="505">
                  <c:v>0.37265833820343403</c:v>
                </c:pt>
                <c:pt idx="506">
                  <c:v>0.37213352804171701</c:v>
                </c:pt>
                <c:pt idx="507">
                  <c:v>0.37160796471339502</c:v>
                </c:pt>
                <c:pt idx="508">
                  <c:v>0.37108164989370401</c:v>
                </c:pt>
                <c:pt idx="509">
                  <c:v>0.37055458528329599</c:v>
                </c:pt>
                <c:pt idx="510">
                  <c:v>0.37002677260829703</c:v>
                </c:pt>
                <c:pt idx="511">
                  <c:v>0.36949821362035601</c:v>
                </c:pt>
                <c:pt idx="512">
                  <c:v>0.36896891009669802</c:v>
                </c:pt>
                <c:pt idx="513">
                  <c:v>0.36843886384017099</c:v>
                </c:pt>
                <c:pt idx="514">
                  <c:v>0.36790807667929298</c:v>
                </c:pt>
                <c:pt idx="515">
                  <c:v>0.36737655046829298</c:v>
                </c:pt>
                <c:pt idx="516">
                  <c:v>0.36684428708715799</c:v>
                </c:pt>
                <c:pt idx="517">
                  <c:v>0.36631128844167099</c:v>
                </c:pt>
                <c:pt idx="518">
                  <c:v>0.36577755646344701</c:v>
                </c:pt>
                <c:pt idx="519">
                  <c:v>0.36524309310997299</c:v>
                </c:pt>
                <c:pt idx="520">
                  <c:v>0.36470790036463901</c:v>
                </c:pt>
                <c:pt idx="521">
                  <c:v>0.364171980236772</c:v>
                </c:pt>
                <c:pt idx="522">
                  <c:v>0.36363533476166399</c:v>
                </c:pt>
                <c:pt idx="523">
                  <c:v>0.36309796600060001</c:v>
                </c:pt>
                <c:pt idx="524">
                  <c:v>0.36255987604088302</c:v>
                </c:pt>
                <c:pt idx="525">
                  <c:v>0.36202106699585901</c:v>
                </c:pt>
                <c:pt idx="526">
                  <c:v>0.36148154100493501</c:v>
                </c:pt>
                <c:pt idx="527">
                  <c:v>0.36094130023360199</c:v>
                </c:pt>
                <c:pt idx="528">
                  <c:v>0.36040034687344602</c:v>
                </c:pt>
                <c:pt idx="529">
                  <c:v>0.35985868314216601</c:v>
                </c:pt>
                <c:pt idx="530">
                  <c:v>0.35931631128358699</c:v>
                </c:pt>
                <c:pt idx="531">
                  <c:v>0.358773233567665</c:v>
                </c:pt>
                <c:pt idx="532">
                  <c:v>0.35822945229049702</c:v>
                </c:pt>
                <c:pt idx="533">
                  <c:v>0.35768496977432801</c:v>
                </c:pt>
                <c:pt idx="534">
                  <c:v>0.357139788367549</c:v>
                </c:pt>
                <c:pt idx="535">
                  <c:v>0.35659391044470201</c:v>
                </c:pt>
                <c:pt idx="536">
                  <c:v>0.35604733840647401</c:v>
                </c:pt>
                <c:pt idx="537">
                  <c:v>0.35550007467969502</c:v>
                </c:pt>
                <c:pt idx="538">
                  <c:v>0.35495212171732998</c:v>
                </c:pt>
                <c:pt idx="539">
                  <c:v>0.354403481998468</c:v>
                </c:pt>
                <c:pt idx="540">
                  <c:v>0.35385415802831399</c:v>
                </c:pt>
                <c:pt idx="541">
                  <c:v>0.35330415233817197</c:v>
                </c:pt>
                <c:pt idx="542">
                  <c:v>0.35275346748542902</c:v>
                </c:pt>
                <c:pt idx="543">
                  <c:v>0.35220210605353502</c:v>
                </c:pt>
                <c:pt idx="544">
                  <c:v>0.351650070651984</c:v>
                </c:pt>
                <c:pt idx="545">
                  <c:v>0.35109736391628399</c:v>
                </c:pt>
                <c:pt idx="546">
                  <c:v>0.350543988507938</c:v>
                </c:pt>
                <c:pt idx="547">
                  <c:v>0.34998994711440901</c:v>
                </c:pt>
                <c:pt idx="548">
                  <c:v>0.34943524244909002</c:v>
                </c:pt>
                <c:pt idx="549">
                  <c:v>0.34887987725126901</c:v>
                </c:pt>
                <c:pt idx="550">
                  <c:v>0.34832385428609502</c:v>
                </c:pt>
                <c:pt idx="551">
                  <c:v>0.34776717634453502</c:v>
                </c:pt>
                <c:pt idx="552">
                  <c:v>0.34720984624333201</c:v>
                </c:pt>
                <c:pt idx="553">
                  <c:v>0.34665186682496602</c:v>
                </c:pt>
                <c:pt idx="554">
                  <c:v>0.34609324095759803</c:v>
                </c:pt>
                <c:pt idx="555">
                  <c:v>0.34553397153502702</c:v>
                </c:pt>
                <c:pt idx="556">
                  <c:v>0.34497406147663701</c:v>
                </c:pt>
                <c:pt idx="557">
                  <c:v>0.34441351372733803</c:v>
                </c:pt>
                <c:pt idx="558">
                  <c:v>0.34385233125751302</c:v>
                </c:pt>
                <c:pt idx="559">
                  <c:v>0.34329051706295399</c:v>
                </c:pt>
                <c:pt idx="560">
                  <c:v>0.342728074164804</c:v>
                </c:pt>
                <c:pt idx="561">
                  <c:v>0.34216500560948698</c:v>
                </c:pt>
                <c:pt idx="562">
                  <c:v>0.34160131446864</c:v>
                </c:pt>
                <c:pt idx="563">
                  <c:v>0.341037003839048</c:v>
                </c:pt>
                <c:pt idx="564">
                  <c:v>0.34047207684256398</c:v>
                </c:pt>
                <c:pt idx="565">
                  <c:v>0.33990653662603798</c:v>
                </c:pt>
                <c:pt idx="566">
                  <c:v>0.33934038636123298</c:v>
                </c:pt>
                <c:pt idx="567">
                  <c:v>0.33877362924475102</c:v>
                </c:pt>
                <c:pt idx="568">
                  <c:v>0.338206268497944</c:v>
                </c:pt>
                <c:pt idx="569">
                  <c:v>0.33763830736682998</c:v>
                </c:pt>
                <c:pt idx="570">
                  <c:v>0.33706974912200099</c:v>
                </c:pt>
                <c:pt idx="571">
                  <c:v>0.33650059705853702</c:v>
                </c:pt>
                <c:pt idx="572">
                  <c:v>0.33593085449590498</c:v>
                </c:pt>
                <c:pt idx="573">
                  <c:v>0.33536052477786799</c:v>
                </c:pt>
                <c:pt idx="574">
                  <c:v>0.33478961127238099</c:v>
                </c:pt>
                <c:pt idx="575">
                  <c:v>0.33421811737149298</c:v>
                </c:pt>
                <c:pt idx="576">
                  <c:v>0.33364604649123802</c:v>
                </c:pt>
                <c:pt idx="577">
                  <c:v>0.33307340207153302</c:v>
                </c:pt>
                <c:pt idx="578">
                  <c:v>0.33250018757606198</c:v>
                </c:pt>
                <c:pt idx="579">
                  <c:v>0.33192640649216998</c:v>
                </c:pt>
                <c:pt idx="580">
                  <c:v>0.33135206233074199</c:v>
                </c:pt>
                <c:pt idx="581">
                  <c:v>0.33077715862608997</c:v>
                </c:pt>
                <c:pt idx="582">
                  <c:v>0.33020169893583201</c:v>
                </c:pt>
                <c:pt idx="583">
                  <c:v>0.32962568684076599</c:v>
                </c:pt>
                <c:pt idx="584">
                  <c:v>0.329049125944751</c:v>
                </c:pt>
                <c:pt idx="585">
                  <c:v>0.32847201987457197</c:v>
                </c:pt>
                <c:pt idx="586">
                  <c:v>0.32789437227981599</c:v>
                </c:pt>
                <c:pt idx="587">
                  <c:v>0.327316186832736</c:v>
                </c:pt>
                <c:pt idx="588">
                  <c:v>0.32673746722811903</c:v>
                </c:pt>
                <c:pt idx="589">
                  <c:v>0.32615821718314197</c:v>
                </c:pt>
                <c:pt idx="590">
                  <c:v>0.32557844043723899</c:v>
                </c:pt>
                <c:pt idx="591">
                  <c:v>0.32499814075195599</c:v>
                </c:pt>
                <c:pt idx="592">
                  <c:v>0.32441732191080302</c:v>
                </c:pt>
                <c:pt idx="593">
                  <c:v>0.32383598771911098</c:v>
                </c:pt>
                <c:pt idx="594">
                  <c:v>0.32325414200387997</c:v>
                </c:pt>
                <c:pt idx="595">
                  <c:v>0.322671788613628</c:v>
                </c:pt>
                <c:pt idx="596">
                  <c:v>0.32208893141823502</c:v>
                </c:pt>
                <c:pt idx="597">
                  <c:v>0.32150557430878701</c:v>
                </c:pt>
                <c:pt idx="598">
                  <c:v>0.32092172119741702</c:v>
                </c:pt>
                <c:pt idx="599">
                  <c:v>0.32033737601714302</c:v>
                </c:pt>
                <c:pt idx="600">
                  <c:v>0.319752542721706</c:v>
                </c:pt>
                <c:pt idx="601">
                  <c:v>0.31916722528539998</c:v>
                </c:pt>
                <c:pt idx="602">
                  <c:v>0.31858142770291098</c:v>
                </c:pt>
                <c:pt idx="603">
                  <c:v>0.31799515398913702</c:v>
                </c:pt>
                <c:pt idx="604">
                  <c:v>0.31740840817902199</c:v>
                </c:pt>
                <c:pt idx="605">
                  <c:v>0.31682119432738198</c:v>
                </c:pt>
                <c:pt idx="606">
                  <c:v>0.316233516508722</c:v>
                </c:pt>
                <c:pt idx="607">
                  <c:v>0.31564537881706201</c:v>
                </c:pt>
                <c:pt idx="608">
                  <c:v>0.31505678536575499</c:v>
                </c:pt>
                <c:pt idx="609">
                  <c:v>0.31446774028730101</c:v>
                </c:pt>
                <c:pt idx="610">
                  <c:v>0.31387824773316603</c:v>
                </c:pt>
                <c:pt idx="611">
                  <c:v>0.31328831187359002</c:v>
                </c:pt>
                <c:pt idx="612">
                  <c:v>0.312697936897402</c:v>
                </c:pt>
                <c:pt idx="613">
                  <c:v>0.31210712701182503</c:v>
                </c:pt>
                <c:pt idx="614">
                  <c:v>0.31151588644228501</c:v>
                </c:pt>
                <c:pt idx="615">
                  <c:v>0.31092421943221599</c:v>
                </c:pt>
                <c:pt idx="616">
                  <c:v>0.31033213024286099</c:v>
                </c:pt>
                <c:pt idx="617">
                  <c:v>0.30973962315307402</c:v>
                </c:pt>
                <c:pt idx="618">
                  <c:v>0.30914670245912201</c:v>
                </c:pt>
                <c:pt idx="619">
                  <c:v>0.308553372474478</c:v>
                </c:pt>
                <c:pt idx="620">
                  <c:v>0.30795963752961703</c:v>
                </c:pt>
                <c:pt idx="621">
                  <c:v>0.307365501971816</c:v>
                </c:pt>
                <c:pt idx="622">
                  <c:v>0.30677097016493798</c:v>
                </c:pt>
                <c:pt idx="623">
                  <c:v>0.30617604648922803</c:v>
                </c:pt>
                <c:pt idx="624">
                  <c:v>0.30558073534110203</c:v>
                </c:pt>
                <c:pt idx="625">
                  <c:v>0.30498504113292901</c:v>
                </c:pt>
                <c:pt idx="626">
                  <c:v>0.30438896829282303</c:v>
                </c:pt>
                <c:pt idx="627">
                  <c:v>0.30379252126442602</c:v>
                </c:pt>
                <c:pt idx="628">
                  <c:v>0.30319570450668698</c:v>
                </c:pt>
                <c:pt idx="629">
                  <c:v>0.30259852249364699</c:v>
                </c:pt>
                <c:pt idx="630">
                  <c:v>0.30200097971421702</c:v>
                </c:pt>
                <c:pt idx="631">
                  <c:v>0.30140308067195598</c:v>
                </c:pt>
                <c:pt idx="632">
                  <c:v>0.30080482988485202</c:v>
                </c:pt>
                <c:pt idx="633">
                  <c:v>0.30020623188509099</c:v>
                </c:pt>
                <c:pt idx="634">
                  <c:v>0.299607291218838</c:v>
                </c:pt>
                <c:pt idx="635">
                  <c:v>0.299008012446006</c:v>
                </c:pt>
                <c:pt idx="636">
                  <c:v>0.29840840014002701</c:v>
                </c:pt>
                <c:pt idx="637">
                  <c:v>0.29780845888762902</c:v>
                </c:pt>
                <c:pt idx="638">
                  <c:v>0.29720819328859799</c:v>
                </c:pt>
                <c:pt idx="639">
                  <c:v>0.29660760795555102</c:v>
                </c:pt>
                <c:pt idx="640">
                  <c:v>0.296006707513703</c:v>
                </c:pt>
                <c:pt idx="641">
                  <c:v>0.29540549660063198</c:v>
                </c:pt>
                <c:pt idx="642">
                  <c:v>0.29480397986604301</c:v>
                </c:pt>
                <c:pt idx="643">
                  <c:v>0.29420216197153898</c:v>
                </c:pt>
                <c:pt idx="644">
                  <c:v>0.293600047590374</c:v>
                </c:pt>
                <c:pt idx="645">
                  <c:v>0.29299764140722601</c:v>
                </c:pt>
                <c:pt idx="646">
                  <c:v>0.29239494811795103</c:v>
                </c:pt>
                <c:pt idx="647">
                  <c:v>0.29179197242934901</c:v>
                </c:pt>
                <c:pt idx="648">
                  <c:v>0.29118871905892202</c:v>
                </c:pt>
                <c:pt idx="649">
                  <c:v>0.29058519273463101</c:v>
                </c:pt>
                <c:pt idx="650">
                  <c:v>0.28998139819466101</c:v>
                </c:pt>
                <c:pt idx="651">
                  <c:v>0.28937734018717198</c:v>
                </c:pt>
                <c:pt idx="652">
                  <c:v>0.28877302347006201</c:v>
                </c:pt>
                <c:pt idx="653">
                  <c:v>0.28816845281072001</c:v>
                </c:pt>
                <c:pt idx="654">
                  <c:v>0.28756363298578602</c:v>
                </c:pt>
                <c:pt idx="655">
                  <c:v>0.28695856878090398</c:v>
                </c:pt>
                <c:pt idx="656">
                  <c:v>0.28635326499047697</c:v>
                </c:pt>
                <c:pt idx="657">
                  <c:v>0.28574772641742502</c:v>
                </c:pt>
                <c:pt idx="658">
                  <c:v>0.285141957872937</c:v>
                </c:pt>
                <c:pt idx="659">
                  <c:v>0.28453596417622801</c:v>
                </c:pt>
                <c:pt idx="660">
                  <c:v>0.28392975015428801</c:v>
                </c:pt>
                <c:pt idx="661">
                  <c:v>0.28332332064164101</c:v>
                </c:pt>
                <c:pt idx="662">
                  <c:v>0.28271668048009702</c:v>
                </c:pt>
                <c:pt idx="663">
                  <c:v>0.28210983451850402</c:v>
                </c:pt>
                <c:pt idx="664">
                  <c:v>0.28150278761250103</c:v>
                </c:pt>
                <c:pt idx="665">
                  <c:v>0.28089554462427402</c:v>
                </c:pt>
                <c:pt idx="666">
                  <c:v>0.280288110422306</c:v>
                </c:pt>
                <c:pt idx="667">
                  <c:v>0.27968048988113198</c:v>
                </c:pt>
                <c:pt idx="668">
                  <c:v>0.27907268788109102</c:v>
                </c:pt>
                <c:pt idx="669">
                  <c:v>0.27846470930807898</c:v>
                </c:pt>
                <c:pt idx="670">
                  <c:v>0.27785655905330398</c:v>
                </c:pt>
                <c:pt idx="671">
                  <c:v>0.27724824201303699</c:v>
                </c:pt>
                <c:pt idx="672">
                  <c:v>0.27663976308836602</c:v>
                </c:pt>
                <c:pt idx="673">
                  <c:v>0.27603112718495298</c:v>
                </c:pt>
                <c:pt idx="674">
                  <c:v>0.27542233921278197</c:v>
                </c:pt>
                <c:pt idx="675">
                  <c:v>0.27481340408591898</c:v>
                </c:pt>
                <c:pt idx="676">
                  <c:v>0.27420432672226402</c:v>
                </c:pt>
                <c:pt idx="677">
                  <c:v>0.273595112043306</c:v>
                </c:pt>
                <c:pt idx="678">
                  <c:v>0.27298576497388</c:v>
                </c:pt>
                <c:pt idx="679">
                  <c:v>0.27237629044192002</c:v>
                </c:pt>
                <c:pt idx="680">
                  <c:v>0.27176669337821902</c:v>
                </c:pt>
                <c:pt idx="681">
                  <c:v>0.27115697871618299</c:v>
                </c:pt>
                <c:pt idx="682">
                  <c:v>0.27054715139158902</c:v>
                </c:pt>
                <c:pt idx="683">
                  <c:v>0.26993721634234402</c:v>
                </c:pt>
                <c:pt idx="684">
                  <c:v>0.269327178508244</c:v>
                </c:pt>
                <c:pt idx="685">
                  <c:v>0.268717042830731</c:v>
                </c:pt>
                <c:pt idx="686">
                  <c:v>0.26810681425265598</c:v>
                </c:pt>
                <c:pt idx="687">
                  <c:v>0.26749649771803802</c:v>
                </c:pt>
                <c:pt idx="688">
                  <c:v>0.26688609817182501</c:v>
                </c:pt>
                <c:pt idx="689">
                  <c:v>0.26627562055965698</c:v>
                </c:pt>
                <c:pt idx="690">
                  <c:v>0.26566506982763199</c:v>
                </c:pt>
                <c:pt idx="691">
                  <c:v>0.26505445092206398</c:v>
                </c:pt>
                <c:pt idx="692">
                  <c:v>0.26444376878925502</c:v>
                </c:pt>
                <c:pt idx="693">
                  <c:v>0.26383302837525502</c:v>
                </c:pt>
                <c:pt idx="694">
                  <c:v>0.26322223462563199</c:v>
                </c:pt>
                <c:pt idx="695">
                  <c:v>0.26261139248523901</c:v>
                </c:pt>
                <c:pt idx="696">
                  <c:v>0.26200050689798499</c:v>
                </c:pt>
                <c:pt idx="697">
                  <c:v>0.26138958280660002</c:v>
                </c:pt>
                <c:pt idx="698">
                  <c:v>0.26077862515241301</c:v>
                </c:pt>
                <c:pt idx="699">
                  <c:v>0.26016763887511801</c:v>
                </c:pt>
                <c:pt idx="700">
                  <c:v>0.25955662891255099</c:v>
                </c:pt>
                <c:pt idx="701">
                  <c:v>0.25894560020046498</c:v>
                </c:pt>
                <c:pt idx="702">
                  <c:v>0.25833455767230101</c:v>
                </c:pt>
                <c:pt idx="703">
                  <c:v>0.257723506258972</c:v>
                </c:pt>
                <c:pt idx="704">
                  <c:v>0.25711245088863799</c:v>
                </c:pt>
                <c:pt idx="705">
                  <c:v>0.25650139648648401</c:v>
                </c:pt>
                <c:pt idx="706">
                  <c:v>0.255890347974504</c:v>
                </c:pt>
                <c:pt idx="707">
                  <c:v>0.25527931027128298</c:v>
                </c:pt>
                <c:pt idx="708">
                  <c:v>0.25466828829177701</c:v>
                </c:pt>
                <c:pt idx="709">
                  <c:v>0.254057286947106</c:v>
                </c:pt>
                <c:pt idx="710">
                  <c:v>0.25344631114433203</c:v>
                </c:pt>
                <c:pt idx="711">
                  <c:v>0.25283536578625299</c:v>
                </c:pt>
                <c:pt idx="712">
                  <c:v>0.25222445577119201</c:v>
                </c:pt>
                <c:pt idx="713">
                  <c:v>0.25161358599278399</c:v>
                </c:pt>
                <c:pt idx="714">
                  <c:v>0.25100276133977401</c:v>
                </c:pt>
                <c:pt idx="715">
                  <c:v>0.25039198669580798</c:v>
                </c:pt>
                <c:pt idx="716">
                  <c:v>0.249781266939232</c:v>
                </c:pt>
                <c:pt idx="717">
                  <c:v>0.24917060694288601</c:v>
                </c:pt>
                <c:pt idx="718">
                  <c:v>0.24856001157390401</c:v>
                </c:pt>
                <c:pt idx="719">
                  <c:v>0.24794948569351599</c:v>
                </c:pt>
                <c:pt idx="720">
                  <c:v>0.24733903415685099</c:v>
                </c:pt>
                <c:pt idx="721">
                  <c:v>0.246728661812739</c:v>
                </c:pt>
                <c:pt idx="722">
                  <c:v>0.246118373503521</c:v>
                </c:pt>
                <c:pt idx="723">
                  <c:v>0.24550817406484901</c:v>
                </c:pt>
                <c:pt idx="724">
                  <c:v>0.24489806832550401</c:v>
                </c:pt>
                <c:pt idx="725">
                  <c:v>0.244288061107202</c:v>
                </c:pt>
                <c:pt idx="726">
                  <c:v>0.243678157224411</c:v>
                </c:pt>
                <c:pt idx="727">
                  <c:v>0.243068361484159</c:v>
                </c:pt>
                <c:pt idx="728">
                  <c:v>0.24245867868585899</c:v>
                </c:pt>
                <c:pt idx="729">
                  <c:v>0.24184911362112299</c:v>
                </c:pt>
                <c:pt idx="730">
                  <c:v>0.24123967107358099</c:v>
                </c:pt>
                <c:pt idx="731">
                  <c:v>0.24063035581870701</c:v>
                </c:pt>
                <c:pt idx="732">
                  <c:v>0.240021172623642</c:v>
                </c:pt>
                <c:pt idx="733">
                  <c:v>0.23941212624701799</c:v>
                </c:pt>
                <c:pt idx="734">
                  <c:v>0.23880322143878899</c:v>
                </c:pt>
                <c:pt idx="735">
                  <c:v>0.23819446294006</c:v>
                </c:pt>
                <c:pt idx="736">
                  <c:v>0.237585855482916</c:v>
                </c:pt>
                <c:pt idx="737">
                  <c:v>0.236977403790261</c:v>
                </c:pt>
                <c:pt idx="738">
                  <c:v>0.23636911257564999</c:v>
                </c:pt>
                <c:pt idx="739">
                  <c:v>0.23576098654312899</c:v>
                </c:pt>
                <c:pt idx="740">
                  <c:v>0.235153030387074</c:v>
                </c:pt>
                <c:pt idx="741">
                  <c:v>0.23454524879203201</c:v>
                </c:pt>
                <c:pt idx="742">
                  <c:v>0.23393764643256601</c:v>
                </c:pt>
                <c:pt idx="743">
                  <c:v>0.23333022797310199</c:v>
                </c:pt>
                <c:pt idx="744">
                  <c:v>0.232722998067773</c:v>
                </c:pt>
                <c:pt idx="745">
                  <c:v>0.23211596136027299</c:v>
                </c:pt>
                <c:pt idx="746">
                  <c:v>0.23150912248371</c:v>
                </c:pt>
                <c:pt idx="747">
                  <c:v>0.23090248606045299</c:v>
                </c:pt>
                <c:pt idx="748">
                  <c:v>0.23029605670199699</c:v>
                </c:pt>
                <c:pt idx="749">
                  <c:v>0.22968983900881501</c:v>
                </c:pt>
                <c:pt idx="750">
                  <c:v>0.22908383757022199</c:v>
                </c:pt>
                <c:pt idx="751">
                  <c:v>0.22847805696423501</c:v>
                </c:pt>
                <c:pt idx="752">
                  <c:v>0.22787250175743901</c:v>
                </c:pt>
                <c:pt idx="753">
                  <c:v>0.22726717650485201</c:v>
                </c:pt>
                <c:pt idx="754">
                  <c:v>0.22666208574979599</c:v>
                </c:pt>
                <c:pt idx="755">
                  <c:v>0.22605723402376701</c:v>
                </c:pt>
                <c:pt idx="756">
                  <c:v>0.22545262584630699</c:v>
                </c:pt>
                <c:pt idx="757">
                  <c:v>0.22484826572487801</c:v>
                </c:pt>
                <c:pt idx="758">
                  <c:v>0.224244158154743</c:v>
                </c:pt>
                <c:pt idx="759">
                  <c:v>0.22364030761884299</c:v>
                </c:pt>
                <c:pt idx="760">
                  <c:v>0.22303671858767499</c:v>
                </c:pt>
                <c:pt idx="761">
                  <c:v>0.22243339551918201</c:v>
                </c:pt>
                <c:pt idx="762">
                  <c:v>0.22183034285863501</c:v>
                </c:pt>
                <c:pt idx="763">
                  <c:v>0.22122756503852001</c:v>
                </c:pt>
                <c:pt idx="764">
                  <c:v>0.220625066478429</c:v>
                </c:pt>
                <c:pt idx="765">
                  <c:v>0.220022851584951</c:v>
                </c:pt>
                <c:pt idx="766">
                  <c:v>0.21942092475156999</c:v>
                </c:pt>
                <c:pt idx="767">
                  <c:v>0.21881929035855299</c:v>
                </c:pt>
                <c:pt idx="768">
                  <c:v>0.21821795277285699</c:v>
                </c:pt>
                <c:pt idx="769">
                  <c:v>0.21761691634802399</c:v>
                </c:pt>
                <c:pt idx="770">
                  <c:v>0.21701618542408499</c:v>
                </c:pt>
                <c:pt idx="771">
                  <c:v>0.21641576432746301</c:v>
                </c:pt>
                <c:pt idx="772">
                  <c:v>0.21581565737088501</c:v>
                </c:pt>
                <c:pt idx="773">
                  <c:v>0.21521586885328201</c:v>
                </c:pt>
                <c:pt idx="774">
                  <c:v>0.214616403059707</c:v>
                </c:pt>
                <c:pt idx="775">
                  <c:v>0.21401726426124501</c:v>
                </c:pt>
                <c:pt idx="776">
                  <c:v>0.21341845671492901</c:v>
                </c:pt>
                <c:pt idx="777">
                  <c:v>0.21281998466365601</c:v>
                </c:pt>
                <c:pt idx="778">
                  <c:v>0.21222185233610399</c:v>
                </c:pt>
                <c:pt idx="779">
                  <c:v>0.21162406394666</c:v>
                </c:pt>
                <c:pt idx="780">
                  <c:v>0.21102662369533401</c:v>
                </c:pt>
                <c:pt idx="781">
                  <c:v>0.21042953576769199</c:v>
                </c:pt>
                <c:pt idx="782">
                  <c:v>0.20983280433477799</c:v>
                </c:pt>
                <c:pt idx="783">
                  <c:v>0.209236433553047</c:v>
                </c:pt>
                <c:pt idx="784">
                  <c:v>0.20864042756429399</c:v>
                </c:pt>
                <c:pt idx="785">
                  <c:v>0.208044790495587</c:v>
                </c:pt>
                <c:pt idx="786">
                  <c:v>0.207449526459203</c:v>
                </c:pt>
                <c:pt idx="787">
                  <c:v>0.206854639552567</c:v>
                </c:pt>
                <c:pt idx="788">
                  <c:v>0.20626013385818801</c:v>
                </c:pt>
                <c:pt idx="789">
                  <c:v>0.205666013443601</c:v>
                </c:pt>
                <c:pt idx="790">
                  <c:v>0.205072282361314</c:v>
                </c:pt>
                <c:pt idx="791">
                  <c:v>0.204478944648746</c:v>
                </c:pt>
                <c:pt idx="792">
                  <c:v>0.20388600432818099</c:v>
                </c:pt>
                <c:pt idx="793">
                  <c:v>0.203293465406712</c:v>
                </c:pt>
                <c:pt idx="794">
                  <c:v>0.20270133187619399</c:v>
                </c:pt>
                <c:pt idx="795">
                  <c:v>0.202109607713198</c:v>
                </c:pt>
                <c:pt idx="796">
                  <c:v>0.201518296878963</c:v>
                </c:pt>
                <c:pt idx="797">
                  <c:v>0.20092740331935399</c:v>
                </c:pt>
                <c:pt idx="798">
                  <c:v>0.200336930964819</c:v>
                </c:pt>
                <c:pt idx="799">
                  <c:v>0.19974688373035401</c:v>
                </c:pt>
                <c:pt idx="800">
                  <c:v>0.19915726551545601</c:v>
                </c:pt>
                <c:pt idx="801">
                  <c:v>0.198568080204098</c:v>
                </c:pt>
                <c:pt idx="802">
                  <c:v>0.19797933166468601</c:v>
                </c:pt>
                <c:pt idx="803">
                  <c:v>0.19739102375002901</c:v>
                </c:pt>
                <c:pt idx="804">
                  <c:v>0.19680316029731201</c:v>
                </c:pt>
                <c:pt idx="805">
                  <c:v>0.196215745128062</c:v>
                </c:pt>
                <c:pt idx="806">
                  <c:v>0.19562878204812301</c:v>
                </c:pt>
                <c:pt idx="807">
                  <c:v>0.19504227484763301</c:v>
                </c:pt>
                <c:pt idx="808">
                  <c:v>0.19445622730099499</c:v>
                </c:pt>
                <c:pt idx="809">
                  <c:v>0.19387064316686101</c:v>
                </c:pt>
                <c:pt idx="810">
                  <c:v>0.19328552618810499</c:v>
                </c:pt>
                <c:pt idx="811">
                  <c:v>0.19270088009181299</c:v>
                </c:pt>
                <c:pt idx="812">
                  <c:v>0.192116708589258</c:v>
                </c:pt>
                <c:pt idx="813">
                  <c:v>0.19153301537588899</c:v>
                </c:pt>
                <c:pt idx="814">
                  <c:v>0.19094980413131801</c:v>
                </c:pt>
                <c:pt idx="815">
                  <c:v>0.19036707851930601</c:v>
                </c:pt>
                <c:pt idx="816">
                  <c:v>0.18978484218775399</c:v>
                </c:pt>
                <c:pt idx="817">
                  <c:v>0.18920309876869201</c:v>
                </c:pt>
                <c:pt idx="818">
                  <c:v>0.18862185187827499</c:v>
                </c:pt>
                <c:pt idx="819">
                  <c:v>0.18804110511677699</c:v>
                </c:pt>
                <c:pt idx="820">
                  <c:v>0.187460862068585</c:v>
                </c:pt>
                <c:pt idx="821">
                  <c:v>0.186881126302197</c:v>
                </c:pt>
                <c:pt idx="822">
                  <c:v>0.18630190137022201</c:v>
                </c:pt>
                <c:pt idx="823">
                  <c:v>0.18572319080938299</c:v>
                </c:pt>
                <c:pt idx="824">
                  <c:v>0.185144998140511</c:v>
                </c:pt>
                <c:pt idx="825">
                  <c:v>0.18456732686855801</c:v>
                </c:pt>
                <c:pt idx="826">
                  <c:v>0.18399018048259599</c:v>
                </c:pt>
                <c:pt idx="827">
                  <c:v>0.18341356245582599</c:v>
                </c:pt>
                <c:pt idx="828">
                  <c:v>0.182837476245583</c:v>
                </c:pt>
                <c:pt idx="829">
                  <c:v>0.182261925293349</c:v>
                </c:pt>
                <c:pt idx="830">
                  <c:v>0.181686913024762</c:v>
                </c:pt>
                <c:pt idx="831">
                  <c:v>0.18111244284962599</c:v>
                </c:pt>
                <c:pt idx="832">
                  <c:v>0.18053851816192801</c:v>
                </c:pt>
                <c:pt idx="833">
                  <c:v>0.17996514233985</c:v>
                </c:pt>
                <c:pt idx="834">
                  <c:v>0.17939231874578401</c:v>
                </c:pt>
                <c:pt idx="835">
                  <c:v>0.17882005072635501</c:v>
                </c:pt>
                <c:pt idx="836">
                  <c:v>0.178248341612432</c:v>
                </c:pt>
                <c:pt idx="837">
                  <c:v>0.177677194719154</c:v>
                </c:pt>
                <c:pt idx="838">
                  <c:v>0.17710661334594599</c:v>
                </c:pt>
                <c:pt idx="839">
                  <c:v>0.17653660077654801</c:v>
                </c:pt>
                <c:pt idx="840">
                  <c:v>0.175967160279032</c:v>
                </c:pt>
                <c:pt idx="841">
                  <c:v>0.17539829510582899</c:v>
                </c:pt>
                <c:pt idx="842">
                  <c:v>0.17483000849375699</c:v>
                </c:pt>
                <c:pt idx="843">
                  <c:v>0.17426230366404499</c:v>
                </c:pt>
                <c:pt idx="844">
                  <c:v>0.17369518382236401</c:v>
                </c:pt>
                <c:pt idx="845">
                  <c:v>0.17312865215885601</c:v>
                </c:pt>
                <c:pt idx="846">
                  <c:v>0.17256271184816199</c:v>
                </c:pt>
                <c:pt idx="847">
                  <c:v>0.17199736604945501</c:v>
                </c:pt>
                <c:pt idx="848">
                  <c:v>0.17143261790647699</c:v>
                </c:pt>
                <c:pt idx="849">
                  <c:v>0.17086847054756499</c:v>
                </c:pt>
                <c:pt idx="850">
                  <c:v>0.170304927085692</c:v>
                </c:pt>
                <c:pt idx="851">
                  <c:v>0.16974199061850001</c:v>
                </c:pt>
                <c:pt idx="852">
                  <c:v>0.16917966422833899</c:v>
                </c:pt>
                <c:pt idx="853">
                  <c:v>0.16861795098230201</c:v>
                </c:pt>
                <c:pt idx="854">
                  <c:v>0.16805685393226599</c:v>
                </c:pt>
                <c:pt idx="855">
                  <c:v>0.16749637611493301</c:v>
                </c:pt>
                <c:pt idx="856">
                  <c:v>0.166936520551869</c:v>
                </c:pt>
                <c:pt idx="857">
                  <c:v>0.16637729024954301</c:v>
                </c:pt>
                <c:pt idx="858">
                  <c:v>0.16581868819937701</c:v>
                </c:pt>
                <c:pt idx="859">
                  <c:v>0.165260717377783</c:v>
                </c:pt>
                <c:pt idx="860">
                  <c:v>0.16470338074621099</c:v>
                </c:pt>
                <c:pt idx="861">
                  <c:v>0.164146681251192</c:v>
                </c:pt>
                <c:pt idx="862">
                  <c:v>0.16359062182438699</c:v>
                </c:pt>
                <c:pt idx="863">
                  <c:v>0.163035205382631</c:v>
                </c:pt>
                <c:pt idx="864">
                  <c:v>0.16248043482798399</c:v>
                </c:pt>
                <c:pt idx="865">
                  <c:v>0.16192631304777699</c:v>
                </c:pt>
                <c:pt idx="866">
                  <c:v>0.161372842914664</c:v>
                </c:pt>
                <c:pt idx="867">
                  <c:v>0.160820027286668</c:v>
                </c:pt>
                <c:pt idx="868">
                  <c:v>0.160267869007238</c:v>
                </c:pt>
                <c:pt idx="869">
                  <c:v>0.159716370905297</c:v>
                </c:pt>
                <c:pt idx="870">
                  <c:v>0.159165535795293</c:v>
                </c:pt>
                <c:pt idx="871">
                  <c:v>0.15861536647725699</c:v>
                </c:pt>
                <c:pt idx="872">
                  <c:v>0.158065865736853</c:v>
                </c:pt>
                <c:pt idx="873">
                  <c:v>0.15751703634543501</c:v>
                </c:pt>
                <c:pt idx="874">
                  <c:v>0.15696888106009799</c:v>
                </c:pt>
                <c:pt idx="875">
                  <c:v>0.15642140262374199</c:v>
                </c:pt>
                <c:pt idx="876">
                  <c:v>0.15587460376512</c:v>
                </c:pt>
                <c:pt idx="877">
                  <c:v>0.15532848719889999</c:v>
                </c:pt>
                <c:pt idx="878">
                  <c:v>0.15478305562572101</c:v>
                </c:pt>
                <c:pt idx="879">
                  <c:v>0.154238311743887</c:v>
                </c:pt>
                <c:pt idx="880">
                  <c:v>0.15369425820292301</c:v>
                </c:pt>
                <c:pt idx="881">
                  <c:v>0.15315089767333501</c:v>
                </c:pt>
                <c:pt idx="882">
                  <c:v>0.152608232800238</c:v>
                </c:pt>
                <c:pt idx="883">
                  <c:v>0.15206626621501701</c:v>
                </c:pt>
                <c:pt idx="884">
                  <c:v>0.151525000535388</c:v>
                </c:pt>
                <c:pt idx="885">
                  <c:v>0.150984438365456</c:v>
                </c:pt>
                <c:pt idx="886">
                  <c:v>0.150444582295784</c:v>
                </c:pt>
                <c:pt idx="887">
                  <c:v>0.14990543490345001</c:v>
                </c:pt>
                <c:pt idx="888">
                  <c:v>0.14936699875211101</c:v>
                </c:pt>
                <c:pt idx="889">
                  <c:v>0.148829276392068</c:v>
                </c:pt>
                <c:pt idx="890">
                  <c:v>0.14829227036033099</c:v>
                </c:pt>
                <c:pt idx="891">
                  <c:v>0.14775598318068001</c:v>
                </c:pt>
                <c:pt idx="892">
                  <c:v>0.14722041736373201</c:v>
                </c:pt>
                <c:pt idx="893">
                  <c:v>0.146685575407006</c:v>
                </c:pt>
                <c:pt idx="894">
                  <c:v>0.146151459794989</c:v>
                </c:pt>
                <c:pt idx="895">
                  <c:v>0.14561807299920199</c:v>
                </c:pt>
                <c:pt idx="896">
                  <c:v>0.14508541747826401</c:v>
                </c:pt>
                <c:pt idx="897">
                  <c:v>0.144553495677962</c:v>
                </c:pt>
                <c:pt idx="898">
                  <c:v>0.14402231003131699</c:v>
                </c:pt>
                <c:pt idx="899">
                  <c:v>0.14349186295864899</c:v>
                </c:pt>
                <c:pt idx="900">
                  <c:v>0.14296215686764999</c:v>
                </c:pt>
                <c:pt idx="901">
                  <c:v>0.14243319415344599</c:v>
                </c:pt>
                <c:pt idx="902">
                  <c:v>0.14190497719866799</c:v>
                </c:pt>
                <c:pt idx="903">
                  <c:v>0.141377508373522</c:v>
                </c:pt>
                <c:pt idx="904">
                  <c:v>0.14085079003585599</c:v>
                </c:pt>
                <c:pt idx="905">
                  <c:v>0.14032482453122699</c:v>
                </c:pt>
                <c:pt idx="906">
                  <c:v>0.13979961419297701</c:v>
                </c:pt>
                <c:pt idx="907">
                  <c:v>0.13927516134229401</c:v>
                </c:pt>
                <c:pt idx="908">
                  <c:v>0.13875146828828899</c:v>
                </c:pt>
                <c:pt idx="909">
                  <c:v>0.13822853732806001</c:v>
                </c:pt>
                <c:pt idx="910">
                  <c:v>0.137706370746768</c:v>
                </c:pt>
                <c:pt idx="911">
                  <c:v>0.13718497081770201</c:v>
                </c:pt>
                <c:pt idx="912">
                  <c:v>0.13666433980235301</c:v>
                </c:pt>
                <c:pt idx="913">
                  <c:v>0.13614447995048401</c:v>
                </c:pt>
                <c:pt idx="914">
                  <c:v>0.1356253935002</c:v>
                </c:pt>
                <c:pt idx="915">
                  <c:v>0.13510708267801899</c:v>
                </c:pt>
                <c:pt idx="916">
                  <c:v>0.13458954969894199</c:v>
                </c:pt>
                <c:pt idx="917">
                  <c:v>0.134072796766529</c:v>
                </c:pt>
                <c:pt idx="918">
                  <c:v>0.13355682607296501</c:v>
                </c:pt>
                <c:pt idx="919">
                  <c:v>0.133041639799132</c:v>
                </c:pt>
                <c:pt idx="920">
                  <c:v>0.132527240114685</c:v>
                </c:pt>
                <c:pt idx="921">
                  <c:v>0.13201362917811801</c:v>
                </c:pt>
                <c:pt idx="922">
                  <c:v>0.13150080913683901</c:v>
                </c:pt>
                <c:pt idx="923">
                  <c:v>0.13098878212724099</c:v>
                </c:pt>
                <c:pt idx="924">
                  <c:v>0.13047755027477401</c:v>
                </c:pt>
                <c:pt idx="925">
                  <c:v>0.12996711569401501</c:v>
                </c:pt>
                <c:pt idx="926">
                  <c:v>0.129457480488742</c:v>
                </c:pt>
                <c:pt idx="927">
                  <c:v>0.12894864675200701</c:v>
                </c:pt>
                <c:pt idx="928">
                  <c:v>0.12844061656620301</c:v>
                </c:pt>
                <c:pt idx="929">
                  <c:v>0.12793339200314099</c:v>
                </c:pt>
                <c:pt idx="930">
                  <c:v>0.12742697512411899</c:v>
                </c:pt>
                <c:pt idx="931">
                  <c:v>0.12692136797999401</c:v>
                </c:pt>
                <c:pt idx="932">
                  <c:v>0.12641657261125699</c:v>
                </c:pt>
                <c:pt idx="933">
                  <c:v>0.12591259104809899</c:v>
                </c:pt>
                <c:pt idx="934">
                  <c:v>0.12540942531048899</c:v>
                </c:pt>
                <c:pt idx="935">
                  <c:v>0.124907077408242</c:v>
                </c:pt>
                <c:pt idx="936">
                  <c:v>0.12440554934109101</c:v>
                </c:pt>
                <c:pt idx="937">
                  <c:v>0.123904843098759</c:v>
                </c:pt>
                <c:pt idx="938">
                  <c:v>0.123404960661032</c:v>
                </c:pt>
                <c:pt idx="939">
                  <c:v>0.122905903997828</c:v>
                </c:pt>
                <c:pt idx="940">
                  <c:v>0.12240767506927</c:v>
                </c:pt>
                <c:pt idx="941">
                  <c:v>0.121910275825757</c:v>
                </c:pt>
                <c:pt idx="942">
                  <c:v>0.121413708208034</c:v>
                </c:pt>
                <c:pt idx="943">
                  <c:v>0.120917974147266</c:v>
                </c:pt>
                <c:pt idx="944">
                  <c:v>0.12042307556510599</c:v>
                </c:pt>
                <c:pt idx="945">
                  <c:v>0.119929014373766</c:v>
                </c:pt>
                <c:pt idx="946">
                  <c:v>0.119435792476091</c:v>
                </c:pt>
                <c:pt idx="947">
                  <c:v>0.11894341176562501</c:v>
                </c:pt>
                <c:pt idx="948">
                  <c:v>0.118451874126683</c:v>
                </c:pt>
                <c:pt idx="949">
                  <c:v>0.11796118143442499</c:v>
                </c:pt>
                <c:pt idx="950">
                  <c:v>0.11747133555492</c:v>
                </c:pt>
                <c:pt idx="951">
                  <c:v>0.11698233834522</c:v>
                </c:pt>
                <c:pt idx="952">
                  <c:v>0.116494191653428</c:v>
                </c:pt>
                <c:pt idx="953">
                  <c:v>0.11600689731876999</c:v>
                </c:pt>
                <c:pt idx="954">
                  <c:v>0.115520457171659</c:v>
                </c:pt>
                <c:pt idx="955">
                  <c:v>0.11503487303377299</c:v>
                </c:pt>
                <c:pt idx="956">
                  <c:v>0.11455014671811301</c:v>
                </c:pt>
                <c:pt idx="957">
                  <c:v>0.11406628002908301</c:v>
                </c:pt>
                <c:pt idx="958">
                  <c:v>0.11358327476254899</c:v>
                </c:pt>
                <c:pt idx="959">
                  <c:v>0.113101132705913</c:v>
                </c:pt>
                <c:pt idx="960">
                  <c:v>0.112619855638181</c:v>
                </c:pt>
                <c:pt idx="961">
                  <c:v>0.112139445330027</c:v>
                </c:pt>
                <c:pt idx="962">
                  <c:v>0.111659903543866</c:v>
                </c:pt>
                <c:pt idx="963">
                  <c:v>0.111181232033917</c:v>
                </c:pt>
                <c:pt idx="964">
                  <c:v>0.110703432546272</c:v>
                </c:pt>
                <c:pt idx="965">
                  <c:v>0.110226506818963</c:v>
                </c:pt>
                <c:pt idx="966">
                  <c:v>0.10975045658202801</c:v>
                </c:pt>
                <c:pt idx="967">
                  <c:v>0.10927528355758</c:v>
                </c:pt>
                <c:pt idx="968">
                  <c:v>0.10880098945986801</c:v>
                </c:pt>
                <c:pt idx="969">
                  <c:v>0.10832757599534799</c:v>
                </c:pt>
                <c:pt idx="970">
                  <c:v>0.107855044862746</c:v>
                </c:pt>
                <c:pt idx="971">
                  <c:v>0.107383397753123</c:v>
                </c:pt>
                <c:pt idx="972">
                  <c:v>0.106912636349943</c:v>
                </c:pt>
                <c:pt idx="973">
                  <c:v>0.106442762329132</c:v>
                </c:pt>
                <c:pt idx="974">
                  <c:v>0.10597377735914799</c:v>
                </c:pt>
                <c:pt idx="975">
                  <c:v>0.105505683101044</c:v>
                </c:pt>
                <c:pt idx="976">
                  <c:v>0.10503848120853</c:v>
                </c:pt>
                <c:pt idx="977">
                  <c:v>0.10457217332803501</c:v>
                </c:pt>
                <c:pt idx="978">
                  <c:v>0.10410676109877599</c:v>
                </c:pt>
                <c:pt idx="979">
                  <c:v>0.103642246152815</c:v>
                </c:pt>
                <c:pt idx="980">
                  <c:v>0.103178630115125</c:v>
                </c:pt>
                <c:pt idx="981">
                  <c:v>0.10271591460365</c:v>
                </c:pt>
                <c:pt idx="982">
                  <c:v>0.102254101229369</c:v>
                </c:pt>
                <c:pt idx="983">
                  <c:v>0.101793191596354</c:v>
                </c:pt>
                <c:pt idx="984">
                  <c:v>0.10133318730183601</c:v>
                </c:pt>
                <c:pt idx="985">
                  <c:v>0.100874089936262</c:v>
                </c:pt>
                <c:pt idx="986">
                  <c:v>0.100415901083357</c:v>
                </c:pt>
                <c:pt idx="987" formatCode="0.00E+00">
                  <c:v>9.9958622320183196E-2</c:v>
                </c:pt>
                <c:pt idx="988" formatCode="0.00E+00">
                  <c:v>9.9502255217199895E-2</c:v>
                </c:pt>
                <c:pt idx="989" formatCode="0.00E+00">
                  <c:v>9.9046801338323998E-2</c:v>
                </c:pt>
                <c:pt idx="990" formatCode="0.00E+00">
                  <c:v>9.8592262240987896E-2</c:v>
                </c:pt>
                <c:pt idx="991" formatCode="0.00E+00">
                  <c:v>9.8138639476198095E-2</c:v>
                </c:pt>
                <c:pt idx="992" formatCode="0.00E+00">
                  <c:v>9.7685934588593398E-2</c:v>
                </c:pt>
                <c:pt idx="993" formatCode="0.00E+00">
                  <c:v>9.7234149116503202E-2</c:v>
                </c:pt>
                <c:pt idx="994" formatCode="0.00E+00">
                  <c:v>9.6783284592004498E-2</c:v>
                </c:pt>
                <c:pt idx="995" formatCode="0.00E+00">
                  <c:v>9.6333342540978903E-2</c:v>
                </c:pt>
                <c:pt idx="996" formatCode="0.00E+00">
                  <c:v>9.5884324483169497E-2</c:v>
                </c:pt>
                <c:pt idx="997" formatCode="0.00E+00">
                  <c:v>9.5436231932237006E-2</c:v>
                </c:pt>
                <c:pt idx="998" formatCode="0.00E+00">
                  <c:v>9.4989066395815294E-2</c:v>
                </c:pt>
                <c:pt idx="999" formatCode="0.00E+00">
                  <c:v>9.4542829375567503E-2</c:v>
                </c:pt>
                <c:pt idx="1000" formatCode="0.00E+00">
                  <c:v>9.4097522367240005E-2</c:v>
                </c:pt>
                <c:pt idx="1001" formatCode="0.00E+00">
                  <c:v>9.3653146860718198E-2</c:v>
                </c:pt>
                <c:pt idx="1002" formatCode="0.00E+00">
                  <c:v>9.3209704340079497E-2</c:v>
                </c:pt>
                <c:pt idx="1003" formatCode="0.00E+00">
                  <c:v>9.2767196283648004E-2</c:v>
                </c:pt>
                <c:pt idx="1004" formatCode="0.00E+00">
                  <c:v>9.2325624164046993E-2</c:v>
                </c:pt>
                <c:pt idx="1005" formatCode="0.00E+00">
                  <c:v>9.1884989448252699E-2</c:v>
                </c:pt>
                <c:pt idx="1006" formatCode="0.00E+00">
                  <c:v>9.1445293597645902E-2</c:v>
                </c:pt>
                <c:pt idx="1007" formatCode="0.00E+00">
                  <c:v>9.1006538068064496E-2</c:v>
                </c:pt>
                <c:pt idx="1008" formatCode="0.00E+00">
                  <c:v>9.0568724309854604E-2</c:v>
                </c:pt>
                <c:pt idx="1009" formatCode="0.00E+00">
                  <c:v>9.0131853767922196E-2</c:v>
                </c:pt>
                <c:pt idx="1010" formatCode="0.00E+00">
                  <c:v>8.96959278817831E-2</c:v>
                </c:pt>
                <c:pt idx="1011" formatCode="0.00E+00">
                  <c:v>8.9260948085613703E-2</c:v>
                </c:pt>
                <c:pt idx="1012" formatCode="0.00E+00">
                  <c:v>8.8826915808300794E-2</c:v>
                </c:pt>
                <c:pt idx="1013" formatCode="0.00E+00">
                  <c:v>8.8393832473490294E-2</c:v>
                </c:pt>
                <c:pt idx="1014" formatCode="0.00E+00">
                  <c:v>8.7961699499636503E-2</c:v>
                </c:pt>
                <c:pt idx="1015" formatCode="0.00E+00">
                  <c:v>8.7530518300050306E-2</c:v>
                </c:pt>
                <c:pt idx="1016" formatCode="0.00E+00">
                  <c:v>8.7100290282946996E-2</c:v>
                </c:pt>
                <c:pt idx="1017" formatCode="0.00E+00">
                  <c:v>8.6671016851494004E-2</c:v>
                </c:pt>
                <c:pt idx="1018" formatCode="0.00E+00">
                  <c:v>8.6242699403856996E-2</c:v>
                </c:pt>
                <c:pt idx="1019" formatCode="0.00E+00">
                  <c:v>8.5815339333247601E-2</c:v>
                </c:pt>
                <c:pt idx="1020" formatCode="0.00E+00">
                  <c:v>8.5388938027968098E-2</c:v>
                </c:pt>
                <c:pt idx="1021" formatCode="0.00E+00">
                  <c:v>8.4963496871457794E-2</c:v>
                </c:pt>
                <c:pt idx="1022" formatCode="0.00E+00">
                  <c:v>8.45390172423372E-2</c:v>
                </c:pt>
                <c:pt idx="1023" formatCode="0.00E+00">
                  <c:v>8.4115500514453295E-2</c:v>
                </c:pt>
                <c:pt idx="1024" formatCode="0.00E+00">
                  <c:v>8.3692948056922997E-2</c:v>
                </c:pt>
                <c:pt idx="1025" formatCode="0.00E+00">
                  <c:v>8.3271361234176902E-2</c:v>
                </c:pt>
                <c:pt idx="1026" formatCode="0.00E+00">
                  <c:v>8.2850741406001904E-2</c:v>
                </c:pt>
                <c:pt idx="1027" formatCode="0.00E+00">
                  <c:v>8.2431089927583898E-2</c:v>
                </c:pt>
                <c:pt idx="1028" formatCode="0.00E+00">
                  <c:v>8.2012408149549895E-2</c:v>
                </c:pt>
                <c:pt idx="1029" formatCode="0.00E+00">
                  <c:v>8.1594697418008996E-2</c:v>
                </c:pt>
                <c:pt idx="1030" formatCode="0.00E+00">
                  <c:v>8.1177959074593603E-2</c:v>
                </c:pt>
                <c:pt idx="1031" formatCode="0.00E+00">
                  <c:v>8.0762194456499903E-2</c:v>
                </c:pt>
                <c:pt idx="1032" formatCode="0.00E+00">
                  <c:v>8.0347404896527294E-2</c:v>
                </c:pt>
                <c:pt idx="1033" formatCode="0.00E+00">
                  <c:v>7.9933591723117994E-2</c:v>
                </c:pt>
                <c:pt idx="1034" formatCode="0.00E+00">
                  <c:v>7.9520756260395994E-2</c:v>
                </c:pt>
                <c:pt idx="1035" formatCode="0.00E+00">
                  <c:v>7.9108899828204904E-2</c:v>
                </c:pt>
                <c:pt idx="1036" formatCode="0.00E+00">
                  <c:v>7.8698023742145795E-2</c:v>
                </c:pt>
                <c:pt idx="1037" formatCode="0.00E+00">
                  <c:v>7.8288129313614493E-2</c:v>
                </c:pt>
                <c:pt idx="1038" formatCode="0.00E+00">
                  <c:v>7.78792178498382E-2</c:v>
                </c:pt>
                <c:pt idx="1039" formatCode="0.00E+00">
                  <c:v>7.7471290653911298E-2</c:v>
                </c:pt>
                <c:pt idx="1040" formatCode="0.00E+00">
                  <c:v>7.7064349024831003E-2</c:v>
                </c:pt>
                <c:pt idx="1041" formatCode="0.00E+00">
                  <c:v>7.6658394257532306E-2</c:v>
                </c:pt>
                <c:pt idx="1042" formatCode="0.00E+00">
                  <c:v>7.6253427642922395E-2</c:v>
                </c:pt>
                <c:pt idx="1043" formatCode="0.00E+00">
                  <c:v>7.58494504679144E-2</c:v>
                </c:pt>
                <c:pt idx="1044" formatCode="0.00E+00">
                  <c:v>7.5446464015460499E-2</c:v>
                </c:pt>
                <c:pt idx="1045" formatCode="0.00E+00">
                  <c:v>7.5044469564584895E-2</c:v>
                </c:pt>
                <c:pt idx="1046" formatCode="0.00E+00">
                  <c:v>7.4643468390415704E-2</c:v>
                </c:pt>
                <c:pt idx="1047" formatCode="0.00E+00">
                  <c:v>7.4243461764216104E-2</c:v>
                </c:pt>
                <c:pt idx="1048" formatCode="0.00E+00">
                  <c:v>7.3844450953416102E-2</c:v>
                </c:pt>
                <c:pt idx="1049" formatCode="0.00E+00">
                  <c:v>7.3446437221642E-2</c:v>
                </c:pt>
                <c:pt idx="1050" formatCode="0.00E+00">
                  <c:v>7.30494218287467E-2</c:v>
                </c:pt>
                <c:pt idx="1051" formatCode="0.00E+00">
                  <c:v>7.2653406030838405E-2</c:v>
                </c:pt>
                <c:pt idx="1052" formatCode="0.00E+00">
                  <c:v>7.2258391080309403E-2</c:v>
                </c:pt>
                <c:pt idx="1053" formatCode="0.00E+00">
                  <c:v>7.1864378225864001E-2</c:v>
                </c:pt>
                <c:pt idx="1054" formatCode="0.00E+00">
                  <c:v>7.1471368712545696E-2</c:v>
                </c:pt>
                <c:pt idx="1055" formatCode="0.00E+00">
                  <c:v>7.1079363781763993E-2</c:v>
                </c:pt>
                <c:pt idx="1056" formatCode="0.00E+00">
                  <c:v>7.0688364671320197E-2</c:v>
                </c:pt>
                <c:pt idx="1057" formatCode="0.00E+00">
                  <c:v>7.0298372615433299E-2</c:v>
                </c:pt>
                <c:pt idx="1058" formatCode="0.00E+00">
                  <c:v>6.9909388844764497E-2</c:v>
                </c:pt>
                <c:pt idx="1059" formatCode="0.00E+00">
                  <c:v>6.9521414586441496E-2</c:v>
                </c:pt>
                <c:pt idx="1060" formatCode="0.00E+00">
                  <c:v>6.9134451064081906E-2</c:v>
                </c:pt>
                <c:pt idx="1061" formatCode="0.00E+00">
                  <c:v>6.8748499497816501E-2</c:v>
                </c:pt>
                <c:pt idx="1062" formatCode="0.00E+00">
                  <c:v>6.8363561104310994E-2</c:v>
                </c:pt>
                <c:pt idx="1063" formatCode="0.00E+00">
                  <c:v>6.7979637096788198E-2</c:v>
                </c:pt>
                <c:pt idx="1064" formatCode="0.00E+00">
                  <c:v>6.7596728685048693E-2</c:v>
                </c:pt>
                <c:pt idx="1065" formatCode="0.00E+00">
                  <c:v>6.7214837075490905E-2</c:v>
                </c:pt>
                <c:pt idx="1066" formatCode="0.00E+00">
                  <c:v>6.68339634711312E-2</c:v>
                </c:pt>
                <c:pt idx="1067" formatCode="0.00E+00">
                  <c:v>6.6454109071622802E-2</c:v>
                </c:pt>
                <c:pt idx="1068" formatCode="0.00E+00">
                  <c:v>6.6075275073273695E-2</c:v>
                </c:pt>
                <c:pt idx="1069" formatCode="0.00E+00">
                  <c:v>6.5697462669064802E-2</c:v>
                </c:pt>
                <c:pt idx="1070" formatCode="0.00E+00">
                  <c:v>6.53206730486664E-2</c:v>
                </c:pt>
                <c:pt idx="1071" formatCode="0.00E+00">
                  <c:v>6.4944907398454599E-2</c:v>
                </c:pt>
                <c:pt idx="1072" formatCode="0.00E+00">
                  <c:v>6.4570166901527407E-2</c:v>
                </c:pt>
                <c:pt idx="1073" formatCode="0.00E+00">
                  <c:v>6.4196452737718498E-2</c:v>
                </c:pt>
                <c:pt idx="1074" formatCode="0.00E+00">
                  <c:v>6.3823766083612399E-2</c:v>
                </c:pt>
                <c:pt idx="1075" formatCode="0.00E+00">
                  <c:v>6.3452108112557401E-2</c:v>
                </c:pt>
                <c:pt idx="1076" formatCode="0.00E+00">
                  <c:v>6.3081479994678405E-2</c:v>
                </c:pt>
                <c:pt idx="1077" formatCode="0.00E+00">
                  <c:v>6.2711882896889198E-2</c:v>
                </c:pt>
                <c:pt idx="1078" formatCode="0.00E+00">
                  <c:v>6.23433179829034E-2</c:v>
                </c:pt>
                <c:pt idx="1079" formatCode="0.00E+00">
                  <c:v>6.1975786413245103E-2</c:v>
                </c:pt>
                <c:pt idx="1080" formatCode="0.00E+00">
                  <c:v>6.1609289345259E-2</c:v>
                </c:pt>
                <c:pt idx="1081" formatCode="0.00E+00">
                  <c:v>6.1243827933118999E-2</c:v>
                </c:pt>
                <c:pt idx="1082" formatCode="0.00E+00">
                  <c:v>6.08794033278372E-2</c:v>
                </c:pt>
                <c:pt idx="1083" formatCode="0.00E+00">
                  <c:v>6.0516016677270898E-2</c:v>
                </c:pt>
                <c:pt idx="1084" formatCode="0.00E+00">
                  <c:v>6.01536691261296E-2</c:v>
                </c:pt>
                <c:pt idx="1085" formatCode="0.00E+00">
                  <c:v>5.9792361815981403E-2</c:v>
                </c:pt>
                <c:pt idx="1086" formatCode="0.00E+00">
                  <c:v>5.9432095885257802E-2</c:v>
                </c:pt>
                <c:pt idx="1087" formatCode="0.00E+00">
                  <c:v>5.9072872469258797E-2</c:v>
                </c:pt>
                <c:pt idx="1088" formatCode="0.00E+00">
                  <c:v>5.8714692700155897E-2</c:v>
                </c:pt>
                <c:pt idx="1089" formatCode="0.00E+00">
                  <c:v>5.8357557706996001E-2</c:v>
                </c:pt>
                <c:pt idx="1090" formatCode="0.00E+00">
                  <c:v>5.8001468615702698E-2</c:v>
                </c:pt>
                <c:pt idx="1091" formatCode="0.00E+00">
                  <c:v>5.7646426549078103E-2</c:v>
                </c:pt>
                <c:pt idx="1092" formatCode="0.00E+00">
                  <c:v>5.7292432626803301E-2</c:v>
                </c:pt>
                <c:pt idx="1093" formatCode="0.00E+00">
                  <c:v>5.6939487965438101E-2</c:v>
                </c:pt>
                <c:pt idx="1094" formatCode="0.00E+00">
                  <c:v>5.6587593678420103E-2</c:v>
                </c:pt>
                <c:pt idx="1095" formatCode="0.00E+00">
                  <c:v>5.6236750876062398E-2</c:v>
                </c:pt>
                <c:pt idx="1096" formatCode="0.00E+00">
                  <c:v>5.58869606655511E-2</c:v>
                </c:pt>
                <c:pt idx="1097" formatCode="0.00E+00">
                  <c:v>5.5538224150941798E-2</c:v>
                </c:pt>
                <c:pt idx="1098" formatCode="0.00E+00">
                  <c:v>5.5190542433154903E-2</c:v>
                </c:pt>
                <c:pt idx="1099" formatCode="0.00E+00">
                  <c:v>5.4843916609970698E-2</c:v>
                </c:pt>
                <c:pt idx="1100" formatCode="0.00E+00">
                  <c:v>5.4498347776022797E-2</c:v>
                </c:pt>
                <c:pt idx="1101" formatCode="0.00E+00">
                  <c:v>5.4153837022791203E-2</c:v>
                </c:pt>
                <c:pt idx="1102" formatCode="0.00E+00">
                  <c:v>5.38103854385946E-2</c:v>
                </c:pt>
                <c:pt idx="1103" formatCode="0.00E+00">
                  <c:v>5.3467994108581503E-2</c:v>
                </c:pt>
                <c:pt idx="1104" formatCode="0.00E+00">
                  <c:v>5.31266641147203E-2</c:v>
                </c:pt>
                <c:pt idx="1105" formatCode="0.00E+00">
                  <c:v>5.2786396535789003E-2</c:v>
                </c:pt>
                <c:pt idx="1106" formatCode="0.00E+00">
                  <c:v>5.24471924473634E-2</c:v>
                </c:pt>
                <c:pt idx="1107" formatCode="0.00E+00">
                  <c:v>5.2109052921805003E-2</c:v>
                </c:pt>
                <c:pt idx="1108" formatCode="0.00E+00">
                  <c:v>5.17719790282474E-2</c:v>
                </c:pt>
                <c:pt idx="1109" formatCode="0.00E+00">
                  <c:v>5.1435971832582097E-2</c:v>
                </c:pt>
                <c:pt idx="1110" formatCode="0.00E+00">
                  <c:v>5.1101032397443097E-2</c:v>
                </c:pt>
                <c:pt idx="1111" formatCode="0.00E+00">
                  <c:v>5.0767161782191199E-2</c:v>
                </c:pt>
                <c:pt idx="1112" formatCode="0.00E+00">
                  <c:v>5.0434361042896197E-2</c:v>
                </c:pt>
                <c:pt idx="1113" formatCode="0.00E+00">
                  <c:v>5.0102631232319297E-2</c:v>
                </c:pt>
                <c:pt idx="1114" formatCode="0.00E+00">
                  <c:v>4.9771973399893699E-2</c:v>
                </c:pt>
                <c:pt idx="1115" formatCode="0.00E+00">
                  <c:v>4.9442388591704599E-2</c:v>
                </c:pt>
                <c:pt idx="1116" formatCode="0.00E+00">
                  <c:v>4.9113877850468203E-2</c:v>
                </c:pt>
                <c:pt idx="1117" formatCode="0.00E+00">
                  <c:v>4.8786442215509401E-2</c:v>
                </c:pt>
                <c:pt idx="1118" formatCode="0.00E+00">
                  <c:v>4.8460082722738898E-2</c:v>
                </c:pt>
                <c:pt idx="1119" formatCode="0.00E+00">
                  <c:v>4.8134800404629099E-2</c:v>
                </c:pt>
                <c:pt idx="1120" formatCode="0.00E+00">
                  <c:v>4.7810596290188502E-2</c:v>
                </c:pt>
                <c:pt idx="1121" formatCode="0.00E+00">
                  <c:v>4.7487471404936102E-2</c:v>
                </c:pt>
                <c:pt idx="1122" formatCode="0.00E+00">
                  <c:v>4.7165426770873597E-2</c:v>
                </c:pt>
                <c:pt idx="1123" formatCode="0.00E+00">
                  <c:v>4.6844463406457301E-2</c:v>
                </c:pt>
                <c:pt idx="1124" formatCode="0.00E+00">
                  <c:v>4.6524582326568698E-2</c:v>
                </c:pt>
                <c:pt idx="1125" formatCode="0.00E+00">
                  <c:v>4.6205784542483801E-2</c:v>
                </c:pt>
                <c:pt idx="1126" formatCode="0.00E+00">
                  <c:v>4.5888071061841798E-2</c:v>
                </c:pt>
                <c:pt idx="1127" formatCode="0.00E+00">
                  <c:v>4.5571442888611903E-2</c:v>
                </c:pt>
                <c:pt idx="1128" formatCode="0.00E+00">
                  <c:v>4.5255901023060201E-2</c:v>
                </c:pt>
                <c:pt idx="1129" formatCode="0.00E+00">
                  <c:v>4.4941446461713802E-2</c:v>
                </c:pt>
                <c:pt idx="1130" formatCode="0.00E+00">
                  <c:v>4.46280801973254E-2</c:v>
                </c:pt>
                <c:pt idx="1131" formatCode="0.00E+00">
                  <c:v>4.4315803218835902E-2</c:v>
                </c:pt>
                <c:pt idx="1132" formatCode="0.00E+00">
                  <c:v>4.4004616511335699E-2</c:v>
                </c:pt>
                <c:pt idx="1133" formatCode="0.00E+00">
                  <c:v>4.3694521056025198E-2</c:v>
                </c:pt>
                <c:pt idx="1134" formatCode="0.00E+00">
                  <c:v>4.3385517830174303E-2</c:v>
                </c:pt>
                <c:pt idx="1135" formatCode="0.00E+00">
                  <c:v>4.30776078070799E-2</c:v>
                </c:pt>
                <c:pt idx="1136" formatCode="0.00E+00">
                  <c:v>4.2770791956023103E-2</c:v>
                </c:pt>
                <c:pt idx="1137" formatCode="0.00E+00">
                  <c:v>4.24650712422244E-2</c:v>
                </c:pt>
                <c:pt idx="1138" formatCode="0.00E+00">
                  <c:v>4.2160446626798298E-2</c:v>
                </c:pt>
                <c:pt idx="1139" formatCode="0.00E+00">
                  <c:v>4.1856919066706397E-2</c:v>
                </c:pt>
                <c:pt idx="1140" formatCode="0.00E+00">
                  <c:v>4.1554489514708803E-2</c:v>
                </c:pt>
                <c:pt idx="1141" formatCode="0.00E+00">
                  <c:v>4.12531589193149E-2</c:v>
                </c:pt>
                <c:pt idx="1142" formatCode="0.00E+00">
                  <c:v>4.0952928224732899E-2</c:v>
                </c:pt>
                <c:pt idx="1143" formatCode="0.00E+00">
                  <c:v>4.0653798370817E-2</c:v>
                </c:pt>
                <c:pt idx="1144" formatCode="0.00E+00">
                  <c:v>4.0355770293014903E-2</c:v>
                </c:pt>
                <c:pt idx="1145" formatCode="0.00E+00">
                  <c:v>4.0058844922312299E-2</c:v>
                </c:pt>
                <c:pt idx="1146" formatCode="0.00E+00">
                  <c:v>3.9763023185177201E-2</c:v>
                </c:pt>
                <c:pt idx="1147" formatCode="0.00E+00">
                  <c:v>3.9468306003502401E-2</c:v>
                </c:pt>
                <c:pt idx="1148" formatCode="0.00E+00">
                  <c:v>3.9174694294546897E-2</c:v>
                </c:pt>
                <c:pt idx="1149" formatCode="0.00E+00">
                  <c:v>3.8882188970875101E-2</c:v>
                </c:pt>
                <c:pt idx="1150" formatCode="0.00E+00">
                  <c:v>3.8590790940296098E-2</c:v>
                </c:pt>
                <c:pt idx="1151" formatCode="0.00E+00">
                  <c:v>3.83005011057998E-2</c:v>
                </c:pt>
                <c:pt idx="1152" formatCode="0.00E+00">
                  <c:v>3.8011320365492998E-2</c:v>
                </c:pt>
                <c:pt idx="1153" formatCode="0.00E+00">
                  <c:v>3.7723249612533198E-2</c:v>
                </c:pt>
                <c:pt idx="1154" formatCode="0.00E+00">
                  <c:v>3.7436289735061599E-2</c:v>
                </c:pt>
                <c:pt idx="1155" formatCode="0.00E+00">
                  <c:v>3.71504416161339E-2</c:v>
                </c:pt>
                <c:pt idx="1156" formatCode="0.00E+00">
                  <c:v>3.6865706133649902E-2</c:v>
                </c:pt>
                <c:pt idx="1157" formatCode="0.00E+00">
                  <c:v>3.6582084160281997E-2</c:v>
                </c:pt>
                <c:pt idx="1158" formatCode="0.00E+00">
                  <c:v>3.62995765634017E-2</c:v>
                </c:pt>
                <c:pt idx="1159" formatCode="0.00E+00">
                  <c:v>3.60181842050043E-2</c:v>
                </c:pt>
                <c:pt idx="1160" formatCode="0.00E+00">
                  <c:v>3.5737907941633E-2</c:v>
                </c:pt>
                <c:pt idx="1161" formatCode="0.00E+00">
                  <c:v>3.5458748624300498E-2</c:v>
                </c:pt>
                <c:pt idx="1162" formatCode="0.00E+00">
                  <c:v>3.5180707098409002E-2</c:v>
                </c:pt>
                <c:pt idx="1163" formatCode="0.00E+00">
                  <c:v>3.4903784203669901E-2</c:v>
                </c:pt>
                <c:pt idx="1164" formatCode="0.00E+00">
                  <c:v>3.4627980774019698E-2</c:v>
                </c:pt>
                <c:pt idx="1165" formatCode="0.00E+00">
                  <c:v>3.4353297637536299E-2</c:v>
                </c:pt>
                <c:pt idx="1166" formatCode="0.00E+00">
                  <c:v>3.4079735616352497E-2</c:v>
                </c:pt>
                <c:pt idx="1167" formatCode="0.00E+00">
                  <c:v>3.3807295526567999E-2</c:v>
                </c:pt>
                <c:pt idx="1168" formatCode="0.00E+00">
                  <c:v>3.3535978178159898E-2</c:v>
                </c:pt>
                <c:pt idx="1169" formatCode="0.00E+00">
                  <c:v>3.3265784374891298E-2</c:v>
                </c:pt>
                <c:pt idx="1170" formatCode="0.00E+00">
                  <c:v>3.2996714914218302E-2</c:v>
                </c:pt>
                <c:pt idx="1171" formatCode="0.00E+00">
                  <c:v>3.2728770587195199E-2</c:v>
                </c:pt>
                <c:pt idx="1172" formatCode="0.00E+00">
                  <c:v>3.24619521783776E-2</c:v>
                </c:pt>
                <c:pt idx="1173" formatCode="0.00E+00">
                  <c:v>3.2196260465724498E-2</c:v>
                </c:pt>
                <c:pt idx="1174" formatCode="0.00E+00">
                  <c:v>3.1931696220497699E-2</c:v>
                </c:pt>
                <c:pt idx="1175" formatCode="0.00E+00">
                  <c:v>3.1668260207159703E-2</c:v>
                </c:pt>
                <c:pt idx="1176" formatCode="0.00E+00">
                  <c:v>3.1405953183270101E-2</c:v>
                </c:pt>
                <c:pt idx="1177" formatCode="0.00E+00">
                  <c:v>3.1144775899379602E-2</c:v>
                </c:pt>
                <c:pt idx="1178" formatCode="0.00E+00">
                  <c:v>3.08847290989222E-2</c:v>
                </c:pt>
                <c:pt idx="1179" formatCode="0.00E+00">
                  <c:v>3.0625813518106101E-2</c:v>
                </c:pt>
                <c:pt idx="1180" formatCode="0.00E+00">
                  <c:v>3.0368029885801399E-2</c:v>
                </c:pt>
                <c:pt idx="1181" formatCode="0.00E+00">
                  <c:v>3.01113789234272E-2</c:v>
                </c:pt>
                <c:pt idx="1182" formatCode="0.00E+00">
                  <c:v>2.98558613448359E-2</c:v>
                </c:pt>
                <c:pt idx="1183" formatCode="0.00E+00">
                  <c:v>2.96014778561959E-2</c:v>
                </c:pt>
                <c:pt idx="1184" formatCode="0.00E+00">
                  <c:v>2.93482291558715E-2</c:v>
                </c:pt>
                <c:pt idx="1185" formatCode="0.00E+00">
                  <c:v>2.9096115934302301E-2</c:v>
                </c:pt>
                <c:pt idx="1186" formatCode="0.00E+00">
                  <c:v>2.8845138873878701E-2</c:v>
                </c:pt>
                <c:pt idx="1187" formatCode="0.00E+00">
                  <c:v>2.8595298648816599E-2</c:v>
                </c:pt>
                <c:pt idx="1188" formatCode="0.00E+00">
                  <c:v>2.8346595925029801E-2</c:v>
                </c:pt>
                <c:pt idx="1189" formatCode="0.00E+00">
                  <c:v>2.80990313599996E-2</c:v>
                </c:pt>
                <c:pt idx="1190" formatCode="0.00E+00">
                  <c:v>2.7852605602642699E-2</c:v>
                </c:pt>
                <c:pt idx="1191" formatCode="0.00E+00">
                  <c:v>2.7607319293177501E-2</c:v>
                </c:pt>
                <c:pt idx="1192" formatCode="0.00E+00">
                  <c:v>2.7363173062986801E-2</c:v>
                </c:pt>
                <c:pt idx="1193" formatCode="0.00E+00">
                  <c:v>2.7120167534479801E-2</c:v>
                </c:pt>
                <c:pt idx="1194" formatCode="0.00E+00">
                  <c:v>2.6878303320950599E-2</c:v>
                </c:pt>
                <c:pt idx="1195" formatCode="0.00E+00">
                  <c:v>2.6637581026435202E-2</c:v>
                </c:pt>
                <c:pt idx="1196" formatCode="0.00E+00">
                  <c:v>2.6398001245565999E-2</c:v>
                </c:pt>
                <c:pt idx="1197" formatCode="0.00E+00">
                  <c:v>2.6159564563423901E-2</c:v>
                </c:pt>
                <c:pt idx="1198" formatCode="0.00E+00">
                  <c:v>2.5922271555387899E-2</c:v>
                </c:pt>
                <c:pt idx="1199" formatCode="0.00E+00">
                  <c:v>2.5686122786982901E-2</c:v>
                </c:pt>
                <c:pt idx="1200" formatCode="0.00E+00">
                  <c:v>2.5451118813724301E-2</c:v>
                </c:pt>
                <c:pt idx="1201" formatCode="0.00E+00">
                  <c:v>2.5217260180961001E-2</c:v>
                </c:pt>
                <c:pt idx="1202" formatCode="0.00E+00">
                  <c:v>2.4984547423715101E-2</c:v>
                </c:pt>
                <c:pt idx="1203" formatCode="0.00E+00">
                  <c:v>2.47529810665203E-2</c:v>
                </c:pt>
                <c:pt idx="1204" formatCode="0.00E+00">
                  <c:v>2.45225616232564E-2</c:v>
                </c:pt>
                <c:pt idx="1205" formatCode="0.00E+00">
                  <c:v>2.4293289596982199E-2</c:v>
                </c:pt>
                <c:pt idx="1206" formatCode="0.00E+00">
                  <c:v>2.4065165479765799E-2</c:v>
                </c:pt>
                <c:pt idx="1207" formatCode="0.00E+00">
                  <c:v>2.3838189752512E-2</c:v>
                </c:pt>
                <c:pt idx="1208" formatCode="0.00E+00">
                  <c:v>2.3612362884787401E-2</c:v>
                </c:pt>
                <c:pt idx="1209" formatCode="0.00E+00">
                  <c:v>2.33876853346425E-2</c:v>
                </c:pt>
                <c:pt idx="1210" formatCode="0.00E+00">
                  <c:v>2.31641575484316E-2</c:v>
                </c:pt>
                <c:pt idx="1211" formatCode="0.00E+00">
                  <c:v>2.29417799606297E-2</c:v>
                </c:pt>
                <c:pt idx="1212" formatCode="0.00E+00">
                  <c:v>2.2720552993647E-2</c:v>
                </c:pt>
                <c:pt idx="1213" formatCode="0.00E+00">
                  <c:v>2.2500477057640099E-2</c:v>
                </c:pt>
                <c:pt idx="1214" formatCode="0.00E+00">
                  <c:v>2.2281552550321299E-2</c:v>
                </c:pt>
                <c:pt idx="1215" formatCode="0.00E+00">
                  <c:v>2.2063779856764401E-2</c:v>
                </c:pt>
                <c:pt idx="1216" formatCode="0.00E+00">
                  <c:v>2.1847159349207699E-2</c:v>
                </c:pt>
                <c:pt idx="1217" formatCode="0.00E+00">
                  <c:v>2.1631691386855001E-2</c:v>
                </c:pt>
                <c:pt idx="1218" formatCode="0.00E+00">
                  <c:v>2.1417376315672702E-2</c:v>
                </c:pt>
                <c:pt idx="1219" formatCode="0.00E+00">
                  <c:v>2.1204214468184501E-2</c:v>
                </c:pt>
                <c:pt idx="1220" formatCode="0.00E+00">
                  <c:v>2.0992206163263302E-2</c:v>
                </c:pt>
                <c:pt idx="1221" formatCode="0.00E+00">
                  <c:v>2.078135170592E-2</c:v>
                </c:pt>
                <c:pt idx="1222" formatCode="0.00E+00">
                  <c:v>2.0571651387088899E-2</c:v>
                </c:pt>
                <c:pt idx="1223" formatCode="0.00E+00">
                  <c:v>2.0363105483411401E-2</c:v>
                </c:pt>
                <c:pt idx="1224" formatCode="0.00E+00">
                  <c:v>2.0155714257015098E-2</c:v>
                </c:pt>
                <c:pt idx="1225" formatCode="0.00E+00">
                  <c:v>1.9949477955290701E-2</c:v>
                </c:pt>
                <c:pt idx="1226" formatCode="0.00E+00">
                  <c:v>1.9744396810665799E-2</c:v>
                </c:pt>
                <c:pt idx="1227" formatCode="0.00E+00">
                  <c:v>1.95404710403758E-2</c:v>
                </c:pt>
                <c:pt idx="1228" formatCode="0.00E+00">
                  <c:v>1.9337700846230599E-2</c:v>
                </c:pt>
                <c:pt idx="1229" formatCode="0.00E+00">
                  <c:v>1.9136086414379801E-2</c:v>
                </c:pt>
                <c:pt idx="1230" formatCode="0.00E+00">
                  <c:v>1.8935627915073101E-2</c:v>
                </c:pt>
                <c:pt idx="1231" formatCode="0.00E+00">
                  <c:v>1.8736325502418699E-2</c:v>
                </c:pt>
                <c:pt idx="1232" formatCode="0.00E+00">
                  <c:v>1.8538179314137902E-2</c:v>
                </c:pt>
                <c:pt idx="1233" formatCode="0.00E+00">
                  <c:v>1.8341189471316199E-2</c:v>
                </c:pt>
                <c:pt idx="1234" formatCode="0.00E+00">
                  <c:v>1.8145356078152E-2</c:v>
                </c:pt>
                <c:pt idx="1235" formatCode="0.00E+00">
                  <c:v>1.79506792217012E-2</c:v>
                </c:pt>
                <c:pt idx="1236" formatCode="0.00E+00">
                  <c:v>1.77571589716185E-2</c:v>
                </c:pt>
                <c:pt idx="1237" formatCode="0.00E+00">
                  <c:v>1.75647953798958E-2</c:v>
                </c:pt>
                <c:pt idx="1238" formatCode="0.00E+00">
                  <c:v>1.7373588480596999E-2</c:v>
                </c:pt>
                <c:pt idx="1239" formatCode="0.00E+00">
                  <c:v>1.7183538289589101E-2</c:v>
                </c:pt>
                <c:pt idx="1240" formatCode="0.00E+00">
                  <c:v>1.69946448042704E-2</c:v>
                </c:pt>
                <c:pt idx="1241" formatCode="0.00E+00">
                  <c:v>1.6806908003294999E-2</c:v>
                </c:pt>
                <c:pt idx="1242" formatCode="0.00E+00">
                  <c:v>1.6620327846293401E-2</c:v>
                </c:pt>
                <c:pt idx="1243" formatCode="0.00E+00">
                  <c:v>1.64349042735903E-2</c:v>
                </c:pt>
                <c:pt idx="1244" formatCode="0.00E+00">
                  <c:v>1.6250637205918499E-2</c:v>
                </c:pt>
                <c:pt idx="1245" formatCode="0.00E+00">
                  <c:v>1.6067526544129501E-2</c:v>
                </c:pt>
                <c:pt idx="1246" formatCode="0.00E+00">
                  <c:v>1.5885572168899801E-2</c:v>
                </c:pt>
                <c:pt idx="1247" formatCode="0.00E+00">
                  <c:v>1.5704773940434801E-2</c:v>
                </c:pt>
                <c:pt idx="1248" formatCode="0.00E+00">
                  <c:v>1.5525131698168E-2</c:v>
                </c:pt>
                <c:pt idx="1249" formatCode="0.00E+00">
                  <c:v>1.5346645260457E-2</c:v>
                </c:pt>
                <c:pt idx="1250" formatCode="0.00E+00">
                  <c:v>1.5169314424276501E-2</c:v>
                </c:pt>
                <c:pt idx="1251" formatCode="0.00E+00">
                  <c:v>1.49931389649059E-2</c:v>
                </c:pt>
                <c:pt idx="1252" formatCode="0.00E+00">
                  <c:v>1.4818118635615401E-2</c:v>
                </c:pt>
                <c:pt idx="1253" formatCode="0.00E+00">
                  <c:v>1.4644253167346299E-2</c:v>
                </c:pt>
                <c:pt idx="1254" formatCode="0.00E+00">
                  <c:v>1.4471542268389599E-2</c:v>
                </c:pt>
                <c:pt idx="1255" formatCode="0.00E+00">
                  <c:v>1.4299985624059E-2</c:v>
                </c:pt>
                <c:pt idx="1256" formatCode="0.00E+00">
                  <c:v>1.4129582896361299E-2</c:v>
                </c:pt>
                <c:pt idx="1257" formatCode="0.00E+00">
                  <c:v>1.3960333723662699E-2</c:v>
                </c:pt>
                <c:pt idx="1258" formatCode="0.00E+00">
                  <c:v>1.37922377203515E-2</c:v>
                </c:pt>
                <c:pt idx="1259" formatCode="0.00E+00">
                  <c:v>1.36252944764965E-2</c:v>
                </c:pt>
                <c:pt idx="1260" formatCode="0.00E+00">
                  <c:v>1.34595035575024E-2</c:v>
                </c:pt>
                <c:pt idx="1261" formatCode="0.00E+00">
                  <c:v>1.32948645037605E-2</c:v>
                </c:pt>
                <c:pt idx="1262" formatCode="0.00E+00">
                  <c:v>1.3131376830296001E-2</c:v>
                </c:pt>
                <c:pt idx="1263" formatCode="0.00E+00">
                  <c:v>1.2969040026412099E-2</c:v>
                </c:pt>
                <c:pt idx="1264" formatCode="0.00E+00">
                  <c:v>1.28078535553289E-2</c:v>
                </c:pt>
                <c:pt idx="1265" formatCode="0.00E+00">
                  <c:v>1.26478168538195E-2</c:v>
                </c:pt>
                <c:pt idx="1266" formatCode="0.00E+00">
                  <c:v>1.2488929331842201E-2</c:v>
                </c:pt>
                <c:pt idx="1267" formatCode="0.00E+00">
                  <c:v>1.2331190372168101E-2</c:v>
                </c:pt>
                <c:pt idx="1268" formatCode="0.00E+00">
                  <c:v>1.21745993300058E-2</c:v>
                </c:pt>
                <c:pt idx="1269" formatCode="0.00E+00">
                  <c:v>1.2019155532621501E-2</c:v>
                </c:pt>
                <c:pt idx="1270" formatCode="0.00E+00">
                  <c:v>1.1864858278956E-2</c:v>
                </c:pt>
                <c:pt idx="1271" formatCode="0.00E+00">
                  <c:v>1.1711706839236899E-2</c:v>
                </c:pt>
                <c:pt idx="1272" formatCode="0.00E+00">
                  <c:v>1.1559700454587801E-2</c:v>
                </c:pt>
                <c:pt idx="1273" formatCode="0.00E+00">
                  <c:v>1.14088383366332E-2</c:v>
                </c:pt>
                <c:pt idx="1274" formatCode="0.00E+00">
                  <c:v>1.1259119667099899E-2</c:v>
                </c:pt>
                <c:pt idx="1275" formatCode="0.00E+00">
                  <c:v>1.11105435974145E-2</c:v>
                </c:pt>
                <c:pt idx="1276" formatCode="0.00E+00">
                  <c:v>1.09631092482965E-2</c:v>
                </c:pt>
                <c:pt idx="1277" formatCode="0.00E+00">
                  <c:v>1.0816815709349E-2</c:v>
                </c:pt>
                <c:pt idx="1278" formatCode="0.00E+00">
                  <c:v>1.0671662038643901E-2</c:v>
                </c:pt>
                <c:pt idx="1279" formatCode="0.00E+00">
                  <c:v>1.0527647262305101E-2</c:v>
                </c:pt>
                <c:pt idx="1280" formatCode="0.00E+00">
                  <c:v>1.0384770374086199E-2</c:v>
                </c:pt>
                <c:pt idx="1281" formatCode="0.00E+00">
                  <c:v>1.02430303349465E-2</c:v>
                </c:pt>
                <c:pt idx="1282" formatCode="0.00E+00">
                  <c:v>1.0102426072621301E-2</c:v>
                </c:pt>
                <c:pt idx="1283" formatCode="0.00E+00">
                  <c:v>9.9629564811900499E-3</c:v>
                </c:pt>
                <c:pt idx="1284" formatCode="0.00E+00">
                  <c:v>9.8246204206401608E-3</c:v>
                </c:pt>
                <c:pt idx="1285" formatCode="0.00E+00">
                  <c:v>9.6874167164276402E-3</c:v>
                </c:pt>
                <c:pt idx="1286" formatCode="0.00E+00">
                  <c:v>9.5513441590338293E-3</c:v>
                </c:pt>
                <c:pt idx="1287" formatCode="0.00E+00">
                  <c:v>9.4164015035188894E-3</c:v>
                </c:pt>
                <c:pt idx="1288" formatCode="0.00E+00">
                  <c:v>9.2825874690717694E-3</c:v>
                </c:pt>
                <c:pt idx="1289" formatCode="0.00E+00">
                  <c:v>9.1499007385568102E-3</c:v>
                </c:pt>
                <c:pt idx="1290" formatCode="0.00E+00">
                  <c:v>9.0183399580568892E-3</c:v>
                </c:pt>
                <c:pt idx="1291" formatCode="0.00E+00">
                  <c:v>8.8879037364134605E-3</c:v>
                </c:pt>
                <c:pt idx="1292" formatCode="0.00E+00">
                  <c:v>8.75859064476321E-3</c:v>
                </c:pt>
                <c:pt idx="1293" formatCode="0.00E+00">
                  <c:v>8.6303992160715395E-3</c:v>
                </c:pt>
                <c:pt idx="1294" formatCode="0.00E+00">
                  <c:v>8.5033279446630906E-3</c:v>
                </c:pt>
                <c:pt idx="1295" formatCode="0.00E+00">
                  <c:v>8.3773752857490107E-3</c:v>
                </c:pt>
                <c:pt idx="1296" formatCode="0.00E+00">
                  <c:v>8.2525396549514799E-3</c:v>
                </c:pt>
                <c:pt idx="1297" formatCode="0.00E+00">
                  <c:v>8.1288194278251891E-3</c:v>
                </c:pt>
                <c:pt idx="1298" formatCode="0.00E+00">
                  <c:v>8.0062129393760704E-3</c:v>
                </c:pt>
                <c:pt idx="1299" formatCode="0.00E+00">
                  <c:v>7.8847184835773697E-3</c:v>
                </c:pt>
                <c:pt idx="1300" formatCode="0.00E+00">
                  <c:v>7.7643343128830002E-3</c:v>
                </c:pt>
                <c:pt idx="1301" formatCode="0.00E+00">
                  <c:v>7.6450586377384503E-3</c:v>
                </c:pt>
                <c:pt idx="1302" formatCode="0.00E+00">
                  <c:v>7.5268896260891902E-3</c:v>
                </c:pt>
                <c:pt idx="1303" formatCode="0.00E+00">
                  <c:v>7.4098254028868403E-3</c:v>
                </c:pt>
                <c:pt idx="1304" formatCode="0.00E+00">
                  <c:v>7.2938640495930898E-3</c:v>
                </c:pt>
                <c:pt idx="1305" formatCode="0.00E+00">
                  <c:v>7.1790036036815203E-3</c:v>
                </c:pt>
                <c:pt idx="1306" formatCode="0.00E+00">
                  <c:v>7.0652420581375002E-3</c:v>
                </c:pt>
                <c:pt idx="1307" formatCode="0.00E+00">
                  <c:v>6.9525773609561796E-3</c:v>
                </c:pt>
                <c:pt idx="1308" formatCode="0.00E+00">
                  <c:v>6.8410074146389001E-3</c:v>
                </c:pt>
                <c:pt idx="1309" formatCode="0.00E+00">
                  <c:v>6.7305300756878798E-3</c:v>
                </c:pt>
                <c:pt idx="1310" formatCode="0.00E+00">
                  <c:v>6.6211431540996596E-3</c:v>
                </c:pt>
                <c:pt idx="1311" formatCode="0.00E+00">
                  <c:v>6.5128444128571203E-3</c:v>
                </c:pt>
                <c:pt idx="1312" formatCode="0.00E+00">
                  <c:v>6.4056315674205604E-3</c:v>
                </c:pt>
                <c:pt idx="1313" formatCode="0.00E+00">
                  <c:v>6.2995022852177004E-3</c:v>
                </c:pt>
                <c:pt idx="1314" formatCode="0.00E+00">
                  <c:v>6.1944541851330498E-3</c:v>
                </c:pt>
                <c:pt idx="1315" formatCode="0.00E+00">
                  <c:v>6.0904848369965703E-3</c:v>
                </c:pt>
                <c:pt idx="1316" formatCode="0.00E+00">
                  <c:v>5.9875917610720704E-3</c:v>
                </c:pt>
                <c:pt idx="1317" formatCode="0.00E+00">
                  <c:v>5.8857724275453299E-3</c:v>
                </c:pt>
                <c:pt idx="1318" formatCode="0.00E+00">
                  <c:v>5.7850242560122597E-3</c:v>
                </c:pt>
                <c:pt idx="1319" formatCode="0.00E+00">
                  <c:v>5.68534461496727E-3</c:v>
                </c:pt>
                <c:pt idx="1320" formatCode="0.00E+00">
                  <c:v>5.5867308212921097E-3</c:v>
                </c:pt>
                <c:pt idx="1321" formatCode="0.00E+00">
                  <c:v>5.4891801397453201E-3</c:v>
                </c:pt>
                <c:pt idx="1322" formatCode="0.00E+00">
                  <c:v>5.3926897824526799E-3</c:v>
                </c:pt>
                <c:pt idx="1323" formatCode="0.00E+00">
                  <c:v>5.2972569083986898E-3</c:v>
                </c:pt>
                <c:pt idx="1324" formatCode="0.00E+00">
                  <c:v>5.2028786229195902E-3</c:v>
                </c:pt>
                <c:pt idx="1325" formatCode="0.00E+00">
                  <c:v>5.1095519771979297E-3</c:v>
                </c:pt>
                <c:pt idx="1326" formatCode="0.00E+00">
                  <c:v>5.0172739677591602E-3</c:v>
                </c:pt>
                <c:pt idx="1327" formatCode="0.00E+00">
                  <c:v>4.9260415359704303E-3</c:v>
                </c:pt>
                <c:pt idx="1328" formatCode="0.00E+00">
                  <c:v>4.8358515675418498E-3</c:v>
                </c:pt>
                <c:pt idx="1329" formatCode="0.00E+00">
                  <c:v>4.7467008920306598E-3</c:v>
                </c:pt>
                <c:pt idx="1330" formatCode="0.00E+00">
                  <c:v>4.6585862823485102E-3</c:v>
                </c:pt>
                <c:pt idx="1331" formatCode="0.00E+00">
                  <c:v>4.5715044542721101E-3</c:v>
                </c:pt>
                <c:pt idx="1332" formatCode="0.00E+00">
                  <c:v>4.4854520659577497E-3</c:v>
                </c:pt>
                <c:pt idx="1333" formatCode="0.00E+00">
                  <c:v>4.4004257174600197E-3</c:v>
                </c:pt>
                <c:pt idx="1334" formatCode="0.00E+00">
                  <c:v>4.3164219502548201E-3</c:v>
                </c:pt>
                <c:pt idx="1335" formatCode="0.00E+00">
                  <c:v>4.2334372467674004E-3</c:v>
                </c:pt>
                <c:pt idx="1336" formatCode="0.00E+00">
                  <c:v>4.1514680299056103E-3</c:v>
                </c:pt>
                <c:pt idx="1337" formatCode="0.00E+00">
                  <c:v>4.0705106625986602E-3</c:v>
                </c:pt>
                <c:pt idx="1338" formatCode="0.00E+00">
                  <c:v>3.9905614473420602E-3</c:v>
                </c:pt>
                <c:pt idx="1339" formatCode="0.00E+00">
                  <c:v>3.9116166257489099E-3</c:v>
                </c:pt>
                <c:pt idx="1340" formatCode="0.00E+00">
                  <c:v>3.8336723781080399E-3</c:v>
                </c:pt>
                <c:pt idx="1341" formatCode="0.00E+00">
                  <c:v>3.75672482294955E-3</c:v>
                </c:pt>
                <c:pt idx="1342" formatCode="0.00E+00">
                  <c:v>3.6807700166179799E-3</c:v>
                </c:pt>
                <c:pt idx="1343" formatCode="0.00E+00">
                  <c:v>3.6058039528538499E-3</c:v>
                </c:pt>
                <c:pt idx="1344" formatCode="0.00E+00">
                  <c:v>3.5318225623837299E-3</c:v>
                </c:pt>
                <c:pt idx="1345" formatCode="0.00E+00">
                  <c:v>3.4588217125196699E-3</c:v>
                </c:pt>
                <c:pt idx="1346" formatCode="0.00E+00">
                  <c:v>3.3867972067681499E-3</c:v>
                </c:pt>
                <c:pt idx="1347" formatCode="0.00E+00">
                  <c:v>3.3157447844494102E-3</c:v>
                </c:pt>
                <c:pt idx="1348" formatCode="0.00E+00">
                  <c:v>3.24566012032739E-3</c:v>
                </c:pt>
                <c:pt idx="1349" formatCode="0.00E+00">
                  <c:v>3.1765388242510199E-3</c:v>
                </c:pt>
                <c:pt idx="1350" formatCode="0.00E+00">
                  <c:v>3.1083764408073402E-3</c:v>
                </c:pt>
                <c:pt idx="1351" formatCode="0.00E+00">
                  <c:v>3.0411684489870302E-3</c:v>
                </c:pt>
                <c:pt idx="1352" formatCode="0.00E+00">
                  <c:v>2.97491026186295E-3</c:v>
                </c:pt>
                <c:pt idx="1353" formatCode="0.00E+00">
                  <c:v>2.9095972262823001E-3</c:v>
                </c:pt>
                <c:pt idx="1354" formatCode="0.00E+00">
                  <c:v>2.8452246225729302E-3</c:v>
                </c:pt>
                <c:pt idx="1355" formatCode="0.00E+00">
                  <c:v>2.7817876642646198E-3</c:v>
                </c:pt>
                <c:pt idx="1356" formatCode="0.00E+00">
                  <c:v>2.7192814978257399E-3</c:v>
                </c:pt>
                <c:pt idx="1357" formatCode="0.00E+00">
                  <c:v>2.6577012024161201E-3</c:v>
                </c:pt>
                <c:pt idx="1358" formatCode="0.00E+00">
                  <c:v>2.5970417896566999E-3</c:v>
                </c:pt>
                <c:pt idx="1359" formatCode="0.00E+00">
                  <c:v>2.5372982034167599E-3</c:v>
                </c:pt>
                <c:pt idx="1360" formatCode="0.00E+00">
                  <c:v>2.4784653196192798E-3</c:v>
                </c:pt>
                <c:pt idx="1361" formatCode="0.00E+00">
                  <c:v>2.4205379460652998E-3</c:v>
                </c:pt>
                <c:pt idx="1362" formatCode="0.00E+00">
                  <c:v>2.3635108222778501E-3</c:v>
                </c:pt>
                <c:pt idx="1363" formatCode="0.00E+00">
                  <c:v>2.3073786193663899E-3</c:v>
                </c:pt>
                <c:pt idx="1364" formatCode="0.00E+00">
                  <c:v>2.25213593991231E-3</c:v>
                </c:pt>
                <c:pt idx="1365" formatCode="0.00E+00">
                  <c:v>2.1977773178763799E-3</c:v>
                </c:pt>
                <c:pt idx="1366" formatCode="0.00E+00">
                  <c:v>2.1442972185289799E-3</c:v>
                </c:pt>
                <c:pt idx="1367" formatCode="0.00E+00">
                  <c:v>2.09169003840375E-3</c:v>
                </c:pt>
                <c:pt idx="1368" formatCode="0.00E+00">
                  <c:v>2.0399501052755899E-3</c:v>
                </c:pt>
                <c:pt idx="1369" formatCode="0.00E+00">
                  <c:v>1.9890716781638599E-3</c:v>
                </c:pt>
                <c:pt idx="1370" formatCode="0.00E+00">
                  <c:v>1.9390489473614699E-3</c:v>
                </c:pt>
                <c:pt idx="1371" formatCode="0.00E+00">
                  <c:v>1.8898760344908899E-3</c:v>
                </c:pt>
                <c:pt idx="1372" formatCode="0.00E+00">
                  <c:v>1.84154699258775E-3</c:v>
                </c:pt>
                <c:pt idx="1373" formatCode="0.00E+00">
                  <c:v>1.7940558062131001E-3</c:v>
                </c:pt>
                <c:pt idx="1374" formatCode="0.00E+00">
                  <c:v>1.74739639159505E-3</c:v>
                </c:pt>
                <c:pt idx="1375" formatCode="0.00E+00">
                  <c:v>1.7015625968007501E-3</c:v>
                </c:pt>
                <c:pt idx="1376" formatCode="0.00E+00">
                  <c:v>1.6565482019395899E-3</c:v>
                </c:pt>
                <c:pt idx="1377" formatCode="0.00E+00">
                  <c:v>1.6123469193986E-3</c:v>
                </c:pt>
                <c:pt idx="1378" formatCode="0.00E+00">
                  <c:v>1.5689523941108099E-3</c:v>
                </c:pt>
                <c:pt idx="1379" formatCode="0.00E+00">
                  <c:v>1.5263582038576801E-3</c:v>
                </c:pt>
                <c:pt idx="1380" formatCode="0.00E+00">
                  <c:v>1.48455785960639E-3</c:v>
                </c:pt>
                <c:pt idx="1381" formatCode="0.00E+00">
                  <c:v>1.44354480588301E-3</c:v>
                </c:pt>
                <c:pt idx="1382" formatCode="0.00E+00">
                  <c:v>1.40331242118242E-3</c:v>
                </c:pt>
                <c:pt idx="1383" formatCode="0.00E+00">
                  <c:v>1.3638540184159999E-3</c:v>
                </c:pt>
                <c:pt idx="1384" formatCode="0.00E+00">
                  <c:v>1.3251628453979699E-3</c:v>
                </c:pt>
                <c:pt idx="1385" formatCode="0.00E+00">
                  <c:v>1.2872320853713501E-3</c:v>
                </c:pt>
                <c:pt idx="1386" formatCode="0.00E+00">
                  <c:v>1.25005485757455E-3</c:v>
                </c:pt>
                <c:pt idx="1387" formatCode="0.00E+00">
                  <c:v>1.21362421784939E-3</c:v>
                </c:pt>
                <c:pt idx="1388" formatCode="0.00E+00">
                  <c:v>1.1779331592916299E-3</c:v>
                </c:pt>
                <c:pt idx="1389" formatCode="0.00E+00">
                  <c:v>1.1429746129449001E-3</c:v>
                </c:pt>
                <c:pt idx="1390" formatCode="0.00E+00">
                  <c:v>1.1087414485389301E-3</c:v>
                </c:pt>
                <c:pt idx="1391" formatCode="0.00E+00">
                  <c:v>1.0752264752730699E-3</c:v>
                </c:pt>
                <c:pt idx="1392" formatCode="0.00E+00">
                  <c:v>1.0424224426459599E-3</c:v>
                </c:pt>
                <c:pt idx="1393" formatCode="0.00E+00">
                  <c:v>1.0103220413322199E-3</c:v>
                </c:pt>
                <c:pt idx="1394" formatCode="0.00E+00">
                  <c:v>9.7891790410725406E-4</c:v>
                </c:pt>
                <c:pt idx="1395" formatCode="0.00E+00">
                  <c:v>9.4820260682069405E-4</c:v>
                </c:pt>
                <c:pt idx="1396" formatCode="0.00E+00">
                  <c:v>9.18168669419715E-4</c:v>
                </c:pt>
                <c:pt idx="1397" formatCode="0.00E+00">
                  <c:v>8.8880855702277604E-4</c:v>
                </c:pt>
                <c:pt idx="1398" formatCode="0.00E+00">
                  <c:v>8.6011468104476598E-4</c:v>
                </c:pt>
                <c:pt idx="1399" formatCode="0.00E+00">
                  <c:v>8.3207940037427898E-4</c:v>
                </c:pt>
                <c:pt idx="1400" formatCode="0.00E+00">
                  <c:v>8.0469502260379602E-4</c:v>
                </c:pt>
                <c:pt idx="1401" formatCode="0.00E+00">
                  <c:v>7.7795380531353099E-4</c:v>
                </c:pt>
                <c:pt idx="1402" formatCode="0.00E+00">
                  <c:v>7.51847957409613E-4</c:v>
                </c:pt>
                <c:pt idx="1403" formatCode="0.00E+00">
                  <c:v>7.2636964051729603E-4</c:v>
                </c:pt>
                <c:pt idx="1404" formatCode="0.00E+00">
                  <c:v>7.0151097042982105E-4</c:v>
                </c:pt>
                <c:pt idx="1405" formatCode="0.00E+00">
                  <c:v>6.7726401861351905E-4</c:v>
                </c:pt>
                <c:pt idx="1406" formatCode="0.00E+00">
                  <c:v>6.5362081376970499E-4</c:v>
                </c:pt>
                <c:pt idx="1407" formatCode="0.00E+00">
                  <c:v>6.30573343453852E-4</c:v>
                </c:pt>
                <c:pt idx="1408" formatCode="0.00E+00">
                  <c:v>6.0811355575250703E-4</c:v>
                </c:pt>
                <c:pt idx="1409" formatCode="0.00E+00">
                  <c:v>5.8623336101833797E-4</c:v>
                </c:pt>
                <c:pt idx="1410" formatCode="0.00E+00">
                  <c:v>5.6492463366362999E-4</c:v>
                </c:pt>
                <c:pt idx="1411" formatCode="0.00E+00">
                  <c:v>5.4417921401253805E-4</c:v>
                </c:pt>
                <c:pt idx="1412" formatCode="0.00E+00">
                  <c:v>5.2398891021227401E-4</c:v>
                </c:pt>
                <c:pt idx="1413" formatCode="0.00E+00">
                  <c:v>5.0434550020339304E-4</c:v>
                </c:pt>
                <c:pt idx="1414" formatCode="0.00E+00">
                  <c:v>4.8524073374922198E-4</c:v>
                </c:pt>
                <c:pt idx="1415" formatCode="0.00E+00">
                  <c:v>4.6666633452444397E-4</c:v>
                </c:pt>
                <c:pt idx="1416" formatCode="0.00E+00">
                  <c:v>4.4861400226273602E-4</c:v>
                </c:pt>
                <c:pt idx="1417" formatCode="0.00E+00">
                  <c:v>4.3107541496327701E-4</c:v>
                </c:pt>
                <c:pt idx="1418" formatCode="0.00E+00">
                  <c:v>4.1404223115588701E-4</c:v>
                </c:pt>
                <c:pt idx="1419" formatCode="0.00E+00">
                  <c:v>3.9750609222439999E-4</c:v>
                </c:pt>
                <c:pt idx="1420" formatCode="0.00E+00">
                  <c:v>3.8145862478785702E-4</c:v>
                </c:pt>
                <c:pt idx="1421" formatCode="0.00E+00">
                  <c:v>3.6589144313892402E-4</c:v>
                </c:pt>
                <c:pt idx="1422" formatCode="0.00E+00">
                  <c:v>3.5079615173889403E-4</c:v>
                </c:pt>
                <c:pt idx="1423" formatCode="0.00E+00">
                  <c:v>3.36164347768484E-4</c:v>
                </c:pt>
                <c:pt idx="1424" formatCode="0.00E+00">
                  <c:v>3.2198762373354499E-4</c:v>
                </c:pt>
                <c:pt idx="1425" formatCode="0.00E+00">
                  <c:v>3.0825757012466703E-4</c:v>
                </c:pt>
                <c:pt idx="1426" formatCode="0.00E+00">
                  <c:v>2.9496577812954702E-4</c:v>
                </c:pt>
                <c:pt idx="1427" formatCode="0.00E+00">
                  <c:v>2.8210384239686398E-4</c:v>
                </c:pt>
                <c:pt idx="1428" formatCode="0.00E+00">
                  <c:v>2.6966336385025901E-4</c:v>
                </c:pt>
                <c:pt idx="1429" formatCode="0.00E+00">
                  <c:v>2.57635952550887E-4</c:v>
                </c:pt>
                <c:pt idx="1430" formatCode="0.00E+00">
                  <c:v>2.4601323060688797E-4</c:v>
                </c:pt>
                <c:pt idx="1431" formatCode="0.00E+00">
                  <c:v>2.3478683512793801E-4</c:v>
                </c:pt>
                <c:pt idx="1432" formatCode="0.00E+00">
                  <c:v>2.23948421222935E-4</c:v>
                </c:pt>
                <c:pt idx="1433" formatCode="0.00E+00">
                  <c:v>2.1348966503870301E-4</c:v>
                </c:pt>
                <c:pt idx="1434" formatCode="0.00E+00">
                  <c:v>2.0340226683743899E-4</c:v>
                </c:pt>
                <c:pt idx="1435" formatCode="0.00E+00">
                  <c:v>1.93677954110487E-4</c:v>
                </c:pt>
                <c:pt idx="1436" formatCode="0.00E+00">
                  <c:v>1.8430848472584499E-4</c:v>
                </c:pt>
                <c:pt idx="1437" formatCode="0.00E+00">
                  <c:v>1.7528565010666399E-4</c:v>
                </c:pt>
                <c:pt idx="1438" formatCode="0.00E+00">
                  <c:v>1.6660127843781301E-4</c:v>
                </c:pt>
                <c:pt idx="1439" formatCode="0.00E+00">
                  <c:v>1.5824723789744399E-4</c:v>
                </c:pt>
                <c:pt idx="1440" formatCode="0.00E+00">
                  <c:v>1.5021543991029299E-4</c:v>
                </c:pt>
                <c:pt idx="1441" formatCode="0.00E+00">
                  <c:v>1.42497842419306E-4</c:v>
                </c:pt>
                <c:pt idx="1442" formatCode="0.00E+00">
                  <c:v>1.35086453171998E-4</c:v>
                </c:pt>
                <c:pt idx="1443" formatCode="0.00E+00">
                  <c:v>1.2797333301778799E-4</c:v>
                </c:pt>
                <c:pt idx="1444" formatCode="0.00E+00">
                  <c:v>1.21150599212367E-4</c:v>
                </c:pt>
                <c:pt idx="1445" formatCode="0.00E+00">
                  <c:v>1.14610428725024E-4</c:v>
                </c:pt>
                <c:pt idx="1446" formatCode="0.00E+00">
                  <c:v>1.0834506154464E-4</c:v>
                </c:pt>
                <c:pt idx="1447" formatCode="0.00E+00">
                  <c:v>1.02346803979927E-4</c:v>
                </c:pt>
                <c:pt idx="1448" formatCode="0.00E+00">
                  <c:v>9.66080319493282E-5</c:v>
                </c:pt>
                <c:pt idx="1449" formatCode="0.00E+00">
                  <c:v>9.1121194255802698E-5</c:v>
                </c:pt>
                <c:pt idx="1450" formatCode="0.00E+00">
                  <c:v>8.5878815841616506E-5</c:v>
                </c:pt>
                <c:pt idx="1451" formatCode="0.00E+00">
                  <c:v>8.0873501018058201E-5</c:v>
                </c:pt>
                <c:pt idx="1452" formatCode="0.00E+00">
                  <c:v>7.6097936664894504E-5</c:v>
                </c:pt>
                <c:pt idx="1453" formatCode="0.00E+00">
                  <c:v>7.1544895394225295E-5</c:v>
                </c:pt>
                <c:pt idx="1454" formatCode="0.00E+00">
                  <c:v>6.7207238673273604E-5</c:v>
                </c:pt>
                <c:pt idx="1455" formatCode="0.00E+00">
                  <c:v>6.3077919900527503E-5</c:v>
                </c:pt>
                <c:pt idx="1456" formatCode="0.00E+00">
                  <c:v>5.9149987429540002E-5</c:v>
                </c:pt>
                <c:pt idx="1457" formatCode="0.00E+00">
                  <c:v>5.5416587534594801E-5</c:v>
                </c:pt>
                <c:pt idx="1458" formatCode="0.00E+00">
                  <c:v>5.1870967312356601E-5</c:v>
                </c:pt>
                <c:pt idx="1459" formatCode="0.00E+00">
                  <c:v>4.8506477513551703E-5</c:v>
                </c:pt>
                <c:pt idx="1460" formatCode="0.00E+00">
                  <c:v>4.5316575298667298E-5</c:v>
                </c:pt>
                <c:pt idx="1461" formatCode="0.00E+00">
                  <c:v>4.2294826911605702E-5</c:v>
                </c:pt>
                <c:pt idx="1462" formatCode="0.00E+00">
                  <c:v>3.9434910265207301E-5</c:v>
                </c:pt>
                <c:pt idx="1463" formatCode="0.00E+00">
                  <c:v>3.6730617432543002E-5</c:v>
                </c:pt>
                <c:pt idx="1464" formatCode="0.00E+00">
                  <c:v>3.4175857037880799E-5</c:v>
                </c:pt>
                <c:pt idx="1465" formatCode="0.00E+00">
                  <c:v>3.1764656541263097E-5</c:v>
                </c:pt>
                <c:pt idx="1466" formatCode="0.00E+00">
                  <c:v>2.9491164410674802E-5</c:v>
                </c:pt>
                <c:pt idx="1467" formatCode="0.00E+00">
                  <c:v>2.7349652175854E-5</c:v>
                </c:pt>
                <c:pt idx="1468" formatCode="0.00E+00">
                  <c:v>2.53345163578877E-5</c:v>
                </c:pt>
                <c:pt idx="1469" formatCode="0.00E+00">
                  <c:v>2.34402802688551E-5</c:v>
                </c:pt>
                <c:pt idx="1470" formatCode="0.00E+00">
                  <c:v>2.16615956759168E-5</c:v>
                </c:pt>
                <c:pt idx="1471" formatCode="0.00E+00">
                  <c:v>1.9993244324421798E-5</c:v>
                </c:pt>
                <c:pt idx="1472" formatCode="0.00E+00">
                  <c:v>1.8430139314794199E-5</c:v>
                </c:pt>
                <c:pt idx="1473" formatCode="0.00E+00">
                  <c:v>1.6967326328185E-5</c:v>
                </c:pt>
                <c:pt idx="1474" formatCode="0.00E+00">
                  <c:v>1.5599984696124401E-5</c:v>
                </c:pt>
                <c:pt idx="1475" formatCode="0.00E+00">
                  <c:v>1.4323428309688101E-5</c:v>
                </c:pt>
                <c:pt idx="1476" formatCode="0.00E+00">
                  <c:v>1.3133106364001301E-5</c:v>
                </c:pt>
                <c:pt idx="1477" formatCode="0.00E+00">
                  <c:v>1.2024603934238199E-5</c:v>
                </c:pt>
                <c:pt idx="1478" formatCode="0.00E+00">
                  <c:v>1.09936423796467E-5</c:v>
                </c:pt>
                <c:pt idx="1479" formatCode="0.00E+00">
                  <c:v>1.00360795725215E-5</c:v>
                </c:pt>
                <c:pt idx="1480" formatCode="0.00E+00">
                  <c:v>9.1479099499772004E-6</c:v>
                </c:pt>
                <c:pt idx="1481" formatCode="0.00E+00">
                  <c:v>8.3252643833533608E-6</c:v>
                </c:pt>
                <c:pt idx="1482" formatCode="0.00E+00">
                  <c:v>7.5644098709265502E-6</c:v>
                </c:pt>
                <c:pt idx="1483" formatCode="0.00E+00">
                  <c:v>6.8617490429618903E-6</c:v>
                </c:pt>
                <c:pt idx="1484" formatCode="0.00E+00">
                  <c:v>6.21381948572144E-6</c:v>
                </c:pt>
                <c:pt idx="1485" formatCode="0.00E+00">
                  <c:v>5.6172928814479901E-6</c:v>
                </c:pt>
                <c:pt idx="1486" formatCode="0.00E+00">
                  <c:v>5.0689739652968304E-6</c:v>
                </c:pt>
                <c:pt idx="1487" formatCode="0.00E+00">
                  <c:v>4.5657993003200404E-6</c:v>
                </c:pt>
                <c:pt idx="1488" formatCode="0.00E+00">
                  <c:v>4.1048358722369496E-6</c:v>
                </c:pt>
                <c:pt idx="1489" formatCode="0.00E+00">
                  <c:v>3.6832795063710402E-6</c:v>
                </c:pt>
                <c:pt idx="1490" formatCode="0.00E+00">
                  <c:v>3.2984531097944698E-6</c:v>
                </c:pt>
                <c:pt idx="1491" formatCode="0.00E+00">
                  <c:v>2.94780474239336E-6</c:v>
                </c:pt>
                <c:pt idx="1492" formatCode="0.00E+00">
                  <c:v>2.6289055212471299E-6</c:v>
                </c:pt>
                <c:pt idx="1493" formatCode="0.00E+00">
                  <c:v>2.3394473633993099E-6</c:v>
                </c:pt>
                <c:pt idx="1494" formatCode="0.00E+00">
                  <c:v>2.0772405727816001E-6</c:v>
                </c:pt>
                <c:pt idx="1495" formatCode="0.00E+00">
                  <c:v>1.8402112777328901E-6</c:v>
                </c:pt>
                <c:pt idx="1496" formatCode="0.00E+00">
                  <c:v>1.6263987262264901E-6</c:v>
                </c:pt>
                <c:pt idx="1497" formatCode="0.00E+00">
                  <c:v>1.43395244657622E-6</c:v>
                </c:pt>
                <c:pt idx="1498" formatCode="0.00E+00">
                  <c:v>1.26112928203107E-6</c:v>
                </c:pt>
                <c:pt idx="1499" formatCode="0.00E+00">
                  <c:v>1.10629030828286E-6</c:v>
                </c:pt>
                <c:pt idx="1500" formatCode="0.00E+00">
                  <c:v>9.6789764349657191E-7</c:v>
                </c:pt>
                <c:pt idx="1501" formatCode="0.00E+00">
                  <c:v>8.4451116102336801E-7</c:v>
                </c:pt>
                <c:pt idx="1502" formatCode="0.00E+00">
                  <c:v>7.3478511546522696E-7</c:v>
                </c:pt>
                <c:pt idx="1503" formatCode="0.00E+00">
                  <c:v>6.3746469322326504E-7</c:v>
                </c:pt>
                <c:pt idx="1504" formatCode="0.00E+00">
                  <c:v>5.5138249907211201E-7</c:v>
                </c:pt>
                <c:pt idx="1505" formatCode="0.00E+00">
                  <c:v>4.7545499065558898E-7</c:v>
                </c:pt>
                <c:pt idx="1506" formatCode="0.00E+00">
                  <c:v>4.0867887308848802E-7</c:v>
                </c:pt>
                <c:pt idx="1507" formatCode="0.00E+00">
                  <c:v>3.5012746607062899E-7</c:v>
                </c:pt>
                <c:pt idx="1508" formatCode="0.00E+00">
                  <c:v>2.9894705606753598E-7</c:v>
                </c:pt>
                <c:pt idx="1509" formatCode="0.00E+00">
                  <c:v>2.5435324618296798E-7</c:v>
                </c:pt>
                <c:pt idx="1510" formatCode="0.00E+00">
                  <c:v>2.15627316338093E-7</c:v>
                </c:pt>
                <c:pt idx="1511" formatCode="0.00E+00">
                  <c:v>1.82112606277189E-7</c:v>
                </c:pt>
                <c:pt idx="1512" formatCode="0.00E+00">
                  <c:v>1.5321093373801899E-7</c:v>
                </c:pt>
                <c:pt idx="1513" formatCode="0.00E+00">
                  <c:v>1.28379059854553E-7</c:v>
                </c:pt>
                <c:pt idx="1514" formatCode="0.00E+00">
                  <c:v>1.07125213499954E-7</c:v>
                </c:pt>
                <c:pt idx="1515" formatCode="0.00E+00">
                  <c:v>8.9005685828751507E-8</c:v>
                </c:pt>
                <c:pt idx="1516" formatCode="0.00E+00">
                  <c:v>7.3621505740288201E-8</c:v>
                </c:pt>
                <c:pt idx="1517" formatCode="0.00E+00">
                  <c:v>6.0615206363165399E-8</c:v>
                </c:pt>
                <c:pt idx="1518" formatCode="0.00E+00">
                  <c:v>4.9667691956178598E-8</c:v>
                </c:pt>
                <c:pt idx="1519" formatCode="0.00E+00">
                  <c:v>4.04952138399459E-8</c:v>
                </c:pt>
                <c:pt idx="1520" formatCode="0.00E+00">
                  <c:v>3.28464631211246E-8</c:v>
                </c:pt>
                <c:pt idx="1521" formatCode="0.00E+00">
                  <c:v>2.6499787055104801E-8</c:v>
                </c:pt>
                <c:pt idx="1522" formatCode="0.00E+00">
                  <c:v>2.1260534921898399E-8</c:v>
                </c:pt>
                <c:pt idx="1523" formatCode="0.00E+00">
                  <c:v>1.69585382732434E-8</c:v>
                </c:pt>
                <c:pt idx="1524" formatCode="0.00E+00">
                  <c:v>1.34457293575024E-8</c:v>
                </c:pt>
                <c:pt idx="1525" formatCode="0.00E+00">
                  <c:v>1.05939004544255E-8</c:v>
                </c:pt>
                <c:pt idx="1526" formatCode="0.00E+00">
                  <c:v>8.2926057668052704E-9</c:v>
                </c:pt>
                <c:pt idx="1527" formatCode="0.00E+00">
                  <c:v>6.4472064336042101E-9</c:v>
                </c:pt>
                <c:pt idx="1528" formatCode="0.00E+00">
                  <c:v>4.9770581628607701E-9</c:v>
                </c:pt>
                <c:pt idx="1529" formatCode="0.00E+00">
                  <c:v>3.81383994630741E-9</c:v>
                </c:pt>
                <c:pt idx="1530" formatCode="0.00E+00">
                  <c:v>2.9000213248427502E-9</c:v>
                </c:pt>
                <c:pt idx="1531" formatCode="0.00E+00">
                  <c:v>2.1874647380644501E-9</c:v>
                </c:pt>
                <c:pt idx="1532" formatCode="0.00E+00">
                  <c:v>1.63615862462497E-9</c:v>
                </c:pt>
                <c:pt idx="1533" formatCode="0.00E+00">
                  <c:v>1.21307615485895E-9</c:v>
                </c:pt>
              </c:numCache>
            </c:numRef>
          </c:xVal>
          <c:yVal>
            <c:numRef>
              <c:f>Sheet1!$I$2:$I$1535</c:f>
              <c:numCache>
                <c:formatCode>General</c:formatCode>
                <c:ptCount val="1534"/>
                <c:pt idx="0">
                  <c:v>1599</c:v>
                </c:pt>
                <c:pt idx="1">
                  <c:v>1598</c:v>
                </c:pt>
                <c:pt idx="2">
                  <c:v>1597</c:v>
                </c:pt>
                <c:pt idx="3">
                  <c:v>1596</c:v>
                </c:pt>
                <c:pt idx="4">
                  <c:v>1595</c:v>
                </c:pt>
                <c:pt idx="5">
                  <c:v>1594</c:v>
                </c:pt>
                <c:pt idx="6">
                  <c:v>1593</c:v>
                </c:pt>
                <c:pt idx="7">
                  <c:v>1592</c:v>
                </c:pt>
                <c:pt idx="8">
                  <c:v>1591</c:v>
                </c:pt>
                <c:pt idx="9">
                  <c:v>1590</c:v>
                </c:pt>
                <c:pt idx="10">
                  <c:v>1589</c:v>
                </c:pt>
                <c:pt idx="11">
                  <c:v>1588</c:v>
                </c:pt>
                <c:pt idx="12">
                  <c:v>1587</c:v>
                </c:pt>
                <c:pt idx="13">
                  <c:v>1586</c:v>
                </c:pt>
                <c:pt idx="14">
                  <c:v>1585</c:v>
                </c:pt>
                <c:pt idx="15">
                  <c:v>1584</c:v>
                </c:pt>
                <c:pt idx="16">
                  <c:v>1583</c:v>
                </c:pt>
                <c:pt idx="17">
                  <c:v>1582</c:v>
                </c:pt>
                <c:pt idx="18">
                  <c:v>1581</c:v>
                </c:pt>
                <c:pt idx="19">
                  <c:v>1580</c:v>
                </c:pt>
                <c:pt idx="20">
                  <c:v>1579</c:v>
                </c:pt>
                <c:pt idx="21">
                  <c:v>1578</c:v>
                </c:pt>
                <c:pt idx="22">
                  <c:v>1577</c:v>
                </c:pt>
                <c:pt idx="23">
                  <c:v>1576</c:v>
                </c:pt>
                <c:pt idx="24">
                  <c:v>1575</c:v>
                </c:pt>
                <c:pt idx="25">
                  <c:v>1574</c:v>
                </c:pt>
                <c:pt idx="26">
                  <c:v>1573</c:v>
                </c:pt>
                <c:pt idx="27">
                  <c:v>1572</c:v>
                </c:pt>
                <c:pt idx="28">
                  <c:v>1571</c:v>
                </c:pt>
                <c:pt idx="29">
                  <c:v>1570</c:v>
                </c:pt>
                <c:pt idx="30">
                  <c:v>1569</c:v>
                </c:pt>
                <c:pt idx="31">
                  <c:v>1568</c:v>
                </c:pt>
                <c:pt idx="32">
                  <c:v>1567</c:v>
                </c:pt>
                <c:pt idx="33">
                  <c:v>1566</c:v>
                </c:pt>
                <c:pt idx="34">
                  <c:v>1565</c:v>
                </c:pt>
                <c:pt idx="35">
                  <c:v>1564</c:v>
                </c:pt>
                <c:pt idx="36">
                  <c:v>1563</c:v>
                </c:pt>
                <c:pt idx="37">
                  <c:v>1562</c:v>
                </c:pt>
                <c:pt idx="38">
                  <c:v>1561</c:v>
                </c:pt>
                <c:pt idx="39">
                  <c:v>1560</c:v>
                </c:pt>
                <c:pt idx="40">
                  <c:v>1559</c:v>
                </c:pt>
                <c:pt idx="41">
                  <c:v>1558</c:v>
                </c:pt>
                <c:pt idx="42">
                  <c:v>1557</c:v>
                </c:pt>
                <c:pt idx="43">
                  <c:v>1556</c:v>
                </c:pt>
                <c:pt idx="44">
                  <c:v>1555</c:v>
                </c:pt>
                <c:pt idx="45">
                  <c:v>1554</c:v>
                </c:pt>
                <c:pt idx="46">
                  <c:v>1553</c:v>
                </c:pt>
                <c:pt idx="47">
                  <c:v>1552</c:v>
                </c:pt>
                <c:pt idx="48">
                  <c:v>1551</c:v>
                </c:pt>
                <c:pt idx="49">
                  <c:v>1550</c:v>
                </c:pt>
                <c:pt idx="50">
                  <c:v>1549</c:v>
                </c:pt>
                <c:pt idx="51">
                  <c:v>1548</c:v>
                </c:pt>
                <c:pt idx="52">
                  <c:v>1547</c:v>
                </c:pt>
                <c:pt idx="53">
                  <c:v>1546</c:v>
                </c:pt>
                <c:pt idx="54">
                  <c:v>1545</c:v>
                </c:pt>
                <c:pt idx="55">
                  <c:v>1544</c:v>
                </c:pt>
                <c:pt idx="56">
                  <c:v>1543</c:v>
                </c:pt>
                <c:pt idx="57">
                  <c:v>1542</c:v>
                </c:pt>
                <c:pt idx="58">
                  <c:v>1541</c:v>
                </c:pt>
                <c:pt idx="59">
                  <c:v>1540</c:v>
                </c:pt>
                <c:pt idx="60">
                  <c:v>1539</c:v>
                </c:pt>
                <c:pt idx="61">
                  <c:v>1538</c:v>
                </c:pt>
                <c:pt idx="62">
                  <c:v>1537</c:v>
                </c:pt>
                <c:pt idx="63">
                  <c:v>1536</c:v>
                </c:pt>
                <c:pt idx="64">
                  <c:v>1535</c:v>
                </c:pt>
                <c:pt idx="65">
                  <c:v>1534</c:v>
                </c:pt>
                <c:pt idx="66">
                  <c:v>1533</c:v>
                </c:pt>
                <c:pt idx="67">
                  <c:v>1532</c:v>
                </c:pt>
                <c:pt idx="68">
                  <c:v>1531</c:v>
                </c:pt>
                <c:pt idx="69">
                  <c:v>1530</c:v>
                </c:pt>
                <c:pt idx="70">
                  <c:v>1529</c:v>
                </c:pt>
                <c:pt idx="71">
                  <c:v>1528</c:v>
                </c:pt>
                <c:pt idx="72">
                  <c:v>1527</c:v>
                </c:pt>
                <c:pt idx="73">
                  <c:v>1526</c:v>
                </c:pt>
                <c:pt idx="74">
                  <c:v>1525</c:v>
                </c:pt>
                <c:pt idx="75">
                  <c:v>1524</c:v>
                </c:pt>
                <c:pt idx="76">
                  <c:v>1523</c:v>
                </c:pt>
                <c:pt idx="77">
                  <c:v>1522</c:v>
                </c:pt>
                <c:pt idx="78">
                  <c:v>1521</c:v>
                </c:pt>
                <c:pt idx="79">
                  <c:v>1520</c:v>
                </c:pt>
                <c:pt idx="80">
                  <c:v>1519</c:v>
                </c:pt>
                <c:pt idx="81">
                  <c:v>1518</c:v>
                </c:pt>
                <c:pt idx="82">
                  <c:v>1517</c:v>
                </c:pt>
                <c:pt idx="83">
                  <c:v>1516</c:v>
                </c:pt>
                <c:pt idx="84">
                  <c:v>1515</c:v>
                </c:pt>
                <c:pt idx="85">
                  <c:v>1514</c:v>
                </c:pt>
                <c:pt idx="86">
                  <c:v>1513</c:v>
                </c:pt>
                <c:pt idx="87">
                  <c:v>1512</c:v>
                </c:pt>
                <c:pt idx="88">
                  <c:v>1511</c:v>
                </c:pt>
                <c:pt idx="89">
                  <c:v>1510</c:v>
                </c:pt>
                <c:pt idx="90">
                  <c:v>1509</c:v>
                </c:pt>
                <c:pt idx="91">
                  <c:v>1508</c:v>
                </c:pt>
                <c:pt idx="92">
                  <c:v>1507</c:v>
                </c:pt>
                <c:pt idx="93">
                  <c:v>1506</c:v>
                </c:pt>
                <c:pt idx="94">
                  <c:v>1505</c:v>
                </c:pt>
                <c:pt idx="95">
                  <c:v>1504</c:v>
                </c:pt>
                <c:pt idx="96">
                  <c:v>1503</c:v>
                </c:pt>
                <c:pt idx="97">
                  <c:v>1502</c:v>
                </c:pt>
                <c:pt idx="98">
                  <c:v>1501</c:v>
                </c:pt>
                <c:pt idx="99">
                  <c:v>1500</c:v>
                </c:pt>
                <c:pt idx="100">
                  <c:v>1499</c:v>
                </c:pt>
                <c:pt idx="101">
                  <c:v>1498</c:v>
                </c:pt>
                <c:pt idx="102">
                  <c:v>1497</c:v>
                </c:pt>
                <c:pt idx="103">
                  <c:v>1496</c:v>
                </c:pt>
                <c:pt idx="104">
                  <c:v>1495</c:v>
                </c:pt>
                <c:pt idx="105">
                  <c:v>1494</c:v>
                </c:pt>
                <c:pt idx="106">
                  <c:v>1493</c:v>
                </c:pt>
                <c:pt idx="107">
                  <c:v>1492</c:v>
                </c:pt>
                <c:pt idx="108">
                  <c:v>1491</c:v>
                </c:pt>
                <c:pt idx="109">
                  <c:v>1490</c:v>
                </c:pt>
                <c:pt idx="110">
                  <c:v>1489</c:v>
                </c:pt>
                <c:pt idx="111">
                  <c:v>1488</c:v>
                </c:pt>
                <c:pt idx="112">
                  <c:v>1487</c:v>
                </c:pt>
                <c:pt idx="113">
                  <c:v>1486</c:v>
                </c:pt>
                <c:pt idx="114">
                  <c:v>1485</c:v>
                </c:pt>
                <c:pt idx="115">
                  <c:v>1484</c:v>
                </c:pt>
                <c:pt idx="116">
                  <c:v>1483</c:v>
                </c:pt>
                <c:pt idx="117">
                  <c:v>1482</c:v>
                </c:pt>
                <c:pt idx="118">
                  <c:v>1481</c:v>
                </c:pt>
                <c:pt idx="119">
                  <c:v>1480</c:v>
                </c:pt>
                <c:pt idx="120">
                  <c:v>1479</c:v>
                </c:pt>
                <c:pt idx="121">
                  <c:v>1478</c:v>
                </c:pt>
                <c:pt idx="122">
                  <c:v>1477</c:v>
                </c:pt>
                <c:pt idx="123">
                  <c:v>1476</c:v>
                </c:pt>
                <c:pt idx="124">
                  <c:v>1475</c:v>
                </c:pt>
                <c:pt idx="125">
                  <c:v>1474</c:v>
                </c:pt>
                <c:pt idx="126">
                  <c:v>1473</c:v>
                </c:pt>
                <c:pt idx="127">
                  <c:v>1472</c:v>
                </c:pt>
                <c:pt idx="128">
                  <c:v>1471</c:v>
                </c:pt>
                <c:pt idx="129">
                  <c:v>1470</c:v>
                </c:pt>
                <c:pt idx="130">
                  <c:v>1469</c:v>
                </c:pt>
                <c:pt idx="131">
                  <c:v>1468</c:v>
                </c:pt>
                <c:pt idx="132">
                  <c:v>1467</c:v>
                </c:pt>
                <c:pt idx="133">
                  <c:v>1466</c:v>
                </c:pt>
                <c:pt idx="134">
                  <c:v>1465</c:v>
                </c:pt>
                <c:pt idx="135">
                  <c:v>1464</c:v>
                </c:pt>
                <c:pt idx="136">
                  <c:v>1463</c:v>
                </c:pt>
                <c:pt idx="137">
                  <c:v>1462</c:v>
                </c:pt>
                <c:pt idx="138">
                  <c:v>1461</c:v>
                </c:pt>
                <c:pt idx="139">
                  <c:v>1460</c:v>
                </c:pt>
                <c:pt idx="140">
                  <c:v>1459</c:v>
                </c:pt>
                <c:pt idx="141">
                  <c:v>1458</c:v>
                </c:pt>
                <c:pt idx="142">
                  <c:v>1457</c:v>
                </c:pt>
                <c:pt idx="143">
                  <c:v>1456</c:v>
                </c:pt>
                <c:pt idx="144">
                  <c:v>1455</c:v>
                </c:pt>
                <c:pt idx="145">
                  <c:v>1454</c:v>
                </c:pt>
                <c:pt idx="146">
                  <c:v>1453</c:v>
                </c:pt>
                <c:pt idx="147">
                  <c:v>1452</c:v>
                </c:pt>
                <c:pt idx="148">
                  <c:v>1451</c:v>
                </c:pt>
                <c:pt idx="149">
                  <c:v>1450</c:v>
                </c:pt>
                <c:pt idx="150">
                  <c:v>1449</c:v>
                </c:pt>
                <c:pt idx="151">
                  <c:v>1448</c:v>
                </c:pt>
                <c:pt idx="152">
                  <c:v>1447</c:v>
                </c:pt>
                <c:pt idx="153">
                  <c:v>1446</c:v>
                </c:pt>
                <c:pt idx="154">
                  <c:v>1445</c:v>
                </c:pt>
                <c:pt idx="155">
                  <c:v>1444</c:v>
                </c:pt>
                <c:pt idx="156">
                  <c:v>1443</c:v>
                </c:pt>
                <c:pt idx="157">
                  <c:v>1442</c:v>
                </c:pt>
                <c:pt idx="158">
                  <c:v>1441</c:v>
                </c:pt>
                <c:pt idx="159">
                  <c:v>1440</c:v>
                </c:pt>
                <c:pt idx="160">
                  <c:v>1439</c:v>
                </c:pt>
                <c:pt idx="161">
                  <c:v>1438</c:v>
                </c:pt>
                <c:pt idx="162">
                  <c:v>1437</c:v>
                </c:pt>
                <c:pt idx="163">
                  <c:v>1436</c:v>
                </c:pt>
                <c:pt idx="164">
                  <c:v>1435</c:v>
                </c:pt>
                <c:pt idx="165">
                  <c:v>1434</c:v>
                </c:pt>
                <c:pt idx="166">
                  <c:v>1433</c:v>
                </c:pt>
                <c:pt idx="167">
                  <c:v>1432</c:v>
                </c:pt>
                <c:pt idx="168">
                  <c:v>1431</c:v>
                </c:pt>
                <c:pt idx="169">
                  <c:v>1430</c:v>
                </c:pt>
                <c:pt idx="170">
                  <c:v>1429</c:v>
                </c:pt>
                <c:pt idx="171">
                  <c:v>1428</c:v>
                </c:pt>
                <c:pt idx="172">
                  <c:v>1427</c:v>
                </c:pt>
                <c:pt idx="173">
                  <c:v>1426</c:v>
                </c:pt>
                <c:pt idx="174">
                  <c:v>1425</c:v>
                </c:pt>
                <c:pt idx="175">
                  <c:v>1424</c:v>
                </c:pt>
                <c:pt idx="176">
                  <c:v>1423</c:v>
                </c:pt>
                <c:pt idx="177">
                  <c:v>1422</c:v>
                </c:pt>
                <c:pt idx="178">
                  <c:v>1421</c:v>
                </c:pt>
                <c:pt idx="179">
                  <c:v>1420</c:v>
                </c:pt>
                <c:pt idx="180">
                  <c:v>1419</c:v>
                </c:pt>
                <c:pt idx="181">
                  <c:v>1418</c:v>
                </c:pt>
                <c:pt idx="182">
                  <c:v>1417</c:v>
                </c:pt>
                <c:pt idx="183">
                  <c:v>1416</c:v>
                </c:pt>
                <c:pt idx="184">
                  <c:v>1415</c:v>
                </c:pt>
                <c:pt idx="185">
                  <c:v>1414</c:v>
                </c:pt>
                <c:pt idx="186">
                  <c:v>1413</c:v>
                </c:pt>
                <c:pt idx="187">
                  <c:v>1412</c:v>
                </c:pt>
                <c:pt idx="188">
                  <c:v>1411</c:v>
                </c:pt>
                <c:pt idx="189">
                  <c:v>1410</c:v>
                </c:pt>
                <c:pt idx="190">
                  <c:v>1409</c:v>
                </c:pt>
                <c:pt idx="191">
                  <c:v>1408</c:v>
                </c:pt>
                <c:pt idx="192">
                  <c:v>1407</c:v>
                </c:pt>
                <c:pt idx="193">
                  <c:v>1406</c:v>
                </c:pt>
                <c:pt idx="194">
                  <c:v>1405</c:v>
                </c:pt>
                <c:pt idx="195">
                  <c:v>1404</c:v>
                </c:pt>
                <c:pt idx="196">
                  <c:v>1403</c:v>
                </c:pt>
                <c:pt idx="197">
                  <c:v>1402</c:v>
                </c:pt>
                <c:pt idx="198">
                  <c:v>1401</c:v>
                </c:pt>
                <c:pt idx="199">
                  <c:v>1400</c:v>
                </c:pt>
                <c:pt idx="200">
                  <c:v>1399</c:v>
                </c:pt>
                <c:pt idx="201">
                  <c:v>1398</c:v>
                </c:pt>
                <c:pt idx="202">
                  <c:v>1397</c:v>
                </c:pt>
                <c:pt idx="203">
                  <c:v>1396</c:v>
                </c:pt>
                <c:pt idx="204">
                  <c:v>1395</c:v>
                </c:pt>
                <c:pt idx="205">
                  <c:v>1394</c:v>
                </c:pt>
                <c:pt idx="206">
                  <c:v>1393</c:v>
                </c:pt>
                <c:pt idx="207">
                  <c:v>1392</c:v>
                </c:pt>
                <c:pt idx="208">
                  <c:v>1391</c:v>
                </c:pt>
                <c:pt idx="209">
                  <c:v>1390</c:v>
                </c:pt>
                <c:pt idx="210">
                  <c:v>1389</c:v>
                </c:pt>
                <c:pt idx="211">
                  <c:v>1388</c:v>
                </c:pt>
                <c:pt idx="212">
                  <c:v>1387</c:v>
                </c:pt>
                <c:pt idx="213">
                  <c:v>1386</c:v>
                </c:pt>
                <c:pt idx="214">
                  <c:v>1385</c:v>
                </c:pt>
                <c:pt idx="215">
                  <c:v>1384</c:v>
                </c:pt>
                <c:pt idx="216">
                  <c:v>1383</c:v>
                </c:pt>
                <c:pt idx="217">
                  <c:v>1382</c:v>
                </c:pt>
                <c:pt idx="218">
                  <c:v>1381</c:v>
                </c:pt>
                <c:pt idx="219">
                  <c:v>1380</c:v>
                </c:pt>
                <c:pt idx="220">
                  <c:v>1379</c:v>
                </c:pt>
                <c:pt idx="221">
                  <c:v>1378</c:v>
                </c:pt>
                <c:pt idx="222">
                  <c:v>1377</c:v>
                </c:pt>
                <c:pt idx="223">
                  <c:v>1376</c:v>
                </c:pt>
                <c:pt idx="224">
                  <c:v>1375</c:v>
                </c:pt>
                <c:pt idx="225">
                  <c:v>1374</c:v>
                </c:pt>
                <c:pt idx="226">
                  <c:v>1373</c:v>
                </c:pt>
                <c:pt idx="227">
                  <c:v>1372</c:v>
                </c:pt>
                <c:pt idx="228">
                  <c:v>1371</c:v>
                </c:pt>
                <c:pt idx="229">
                  <c:v>1370</c:v>
                </c:pt>
                <c:pt idx="230">
                  <c:v>1369</c:v>
                </c:pt>
                <c:pt idx="231">
                  <c:v>1368</c:v>
                </c:pt>
                <c:pt idx="232">
                  <c:v>1367</c:v>
                </c:pt>
                <c:pt idx="233">
                  <c:v>1366</c:v>
                </c:pt>
                <c:pt idx="234">
                  <c:v>1365</c:v>
                </c:pt>
                <c:pt idx="235">
                  <c:v>1364</c:v>
                </c:pt>
                <c:pt idx="236">
                  <c:v>1363</c:v>
                </c:pt>
                <c:pt idx="237">
                  <c:v>1362</c:v>
                </c:pt>
                <c:pt idx="238">
                  <c:v>1361</c:v>
                </c:pt>
                <c:pt idx="239">
                  <c:v>1360</c:v>
                </c:pt>
                <c:pt idx="240">
                  <c:v>1359</c:v>
                </c:pt>
                <c:pt idx="241">
                  <c:v>1358</c:v>
                </c:pt>
                <c:pt idx="242">
                  <c:v>1357</c:v>
                </c:pt>
                <c:pt idx="243">
                  <c:v>1356</c:v>
                </c:pt>
                <c:pt idx="244">
                  <c:v>1355</c:v>
                </c:pt>
                <c:pt idx="245">
                  <c:v>1354</c:v>
                </c:pt>
                <c:pt idx="246">
                  <c:v>1353</c:v>
                </c:pt>
                <c:pt idx="247">
                  <c:v>1352</c:v>
                </c:pt>
                <c:pt idx="248">
                  <c:v>1351</c:v>
                </c:pt>
                <c:pt idx="249">
                  <c:v>1350</c:v>
                </c:pt>
                <c:pt idx="250">
                  <c:v>1349</c:v>
                </c:pt>
                <c:pt idx="251">
                  <c:v>1348</c:v>
                </c:pt>
                <c:pt idx="252">
                  <c:v>1347</c:v>
                </c:pt>
                <c:pt idx="253">
                  <c:v>1346</c:v>
                </c:pt>
                <c:pt idx="254">
                  <c:v>1345</c:v>
                </c:pt>
                <c:pt idx="255">
                  <c:v>1344</c:v>
                </c:pt>
                <c:pt idx="256">
                  <c:v>1343</c:v>
                </c:pt>
                <c:pt idx="257">
                  <c:v>1342</c:v>
                </c:pt>
                <c:pt idx="258">
                  <c:v>1341</c:v>
                </c:pt>
                <c:pt idx="259">
                  <c:v>1340</c:v>
                </c:pt>
                <c:pt idx="260">
                  <c:v>1339</c:v>
                </c:pt>
                <c:pt idx="261">
                  <c:v>1338</c:v>
                </c:pt>
                <c:pt idx="262">
                  <c:v>1337</c:v>
                </c:pt>
                <c:pt idx="263">
                  <c:v>1336</c:v>
                </c:pt>
                <c:pt idx="264">
                  <c:v>1335</c:v>
                </c:pt>
                <c:pt idx="265">
                  <c:v>1334</c:v>
                </c:pt>
                <c:pt idx="266">
                  <c:v>1333</c:v>
                </c:pt>
                <c:pt idx="267">
                  <c:v>1332</c:v>
                </c:pt>
                <c:pt idx="268">
                  <c:v>1331</c:v>
                </c:pt>
                <c:pt idx="269">
                  <c:v>1330</c:v>
                </c:pt>
                <c:pt idx="270">
                  <c:v>1329</c:v>
                </c:pt>
                <c:pt idx="271">
                  <c:v>1328</c:v>
                </c:pt>
                <c:pt idx="272">
                  <c:v>1327</c:v>
                </c:pt>
                <c:pt idx="273">
                  <c:v>1326</c:v>
                </c:pt>
                <c:pt idx="274">
                  <c:v>1325</c:v>
                </c:pt>
                <c:pt idx="275">
                  <c:v>1324</c:v>
                </c:pt>
                <c:pt idx="276">
                  <c:v>1323</c:v>
                </c:pt>
                <c:pt idx="277">
                  <c:v>1322</c:v>
                </c:pt>
                <c:pt idx="278">
                  <c:v>1321</c:v>
                </c:pt>
                <c:pt idx="279">
                  <c:v>1320</c:v>
                </c:pt>
                <c:pt idx="280">
                  <c:v>1319</c:v>
                </c:pt>
                <c:pt idx="281">
                  <c:v>1318</c:v>
                </c:pt>
                <c:pt idx="282">
                  <c:v>1317</c:v>
                </c:pt>
                <c:pt idx="283">
                  <c:v>1316</c:v>
                </c:pt>
                <c:pt idx="284">
                  <c:v>1315</c:v>
                </c:pt>
                <c:pt idx="285">
                  <c:v>1314</c:v>
                </c:pt>
                <c:pt idx="286">
                  <c:v>1313</c:v>
                </c:pt>
                <c:pt idx="287">
                  <c:v>1312</c:v>
                </c:pt>
                <c:pt idx="288">
                  <c:v>1311</c:v>
                </c:pt>
                <c:pt idx="289">
                  <c:v>1310</c:v>
                </c:pt>
                <c:pt idx="290">
                  <c:v>1309</c:v>
                </c:pt>
                <c:pt idx="291">
                  <c:v>1308</c:v>
                </c:pt>
                <c:pt idx="292">
                  <c:v>1307</c:v>
                </c:pt>
                <c:pt idx="293">
                  <c:v>1306</c:v>
                </c:pt>
                <c:pt idx="294">
                  <c:v>1305</c:v>
                </c:pt>
                <c:pt idx="295">
                  <c:v>1304</c:v>
                </c:pt>
                <c:pt idx="296">
                  <c:v>1303</c:v>
                </c:pt>
                <c:pt idx="297">
                  <c:v>1302</c:v>
                </c:pt>
                <c:pt idx="298">
                  <c:v>1301</c:v>
                </c:pt>
                <c:pt idx="299">
                  <c:v>1300</c:v>
                </c:pt>
                <c:pt idx="300">
                  <c:v>1299</c:v>
                </c:pt>
                <c:pt idx="301">
                  <c:v>1298</c:v>
                </c:pt>
                <c:pt idx="302">
                  <c:v>1297</c:v>
                </c:pt>
                <c:pt idx="303">
                  <c:v>1296</c:v>
                </c:pt>
                <c:pt idx="304">
                  <c:v>1295</c:v>
                </c:pt>
                <c:pt idx="305">
                  <c:v>1294</c:v>
                </c:pt>
                <c:pt idx="306">
                  <c:v>1293</c:v>
                </c:pt>
                <c:pt idx="307">
                  <c:v>1292</c:v>
                </c:pt>
                <c:pt idx="308">
                  <c:v>1291</c:v>
                </c:pt>
                <c:pt idx="309">
                  <c:v>1290</c:v>
                </c:pt>
                <c:pt idx="310">
                  <c:v>1289</c:v>
                </c:pt>
                <c:pt idx="311">
                  <c:v>1288</c:v>
                </c:pt>
                <c:pt idx="312">
                  <c:v>1287</c:v>
                </c:pt>
                <c:pt idx="313">
                  <c:v>1286</c:v>
                </c:pt>
                <c:pt idx="314">
                  <c:v>1285</c:v>
                </c:pt>
                <c:pt idx="315">
                  <c:v>1284</c:v>
                </c:pt>
                <c:pt idx="316">
                  <c:v>1283</c:v>
                </c:pt>
                <c:pt idx="317">
                  <c:v>1282</c:v>
                </c:pt>
                <c:pt idx="318">
                  <c:v>1281</c:v>
                </c:pt>
                <c:pt idx="319">
                  <c:v>1280</c:v>
                </c:pt>
                <c:pt idx="320">
                  <c:v>1279</c:v>
                </c:pt>
                <c:pt idx="321">
                  <c:v>1278</c:v>
                </c:pt>
                <c:pt idx="322">
                  <c:v>1277</c:v>
                </c:pt>
                <c:pt idx="323">
                  <c:v>1276</c:v>
                </c:pt>
                <c:pt idx="324">
                  <c:v>1275</c:v>
                </c:pt>
                <c:pt idx="325">
                  <c:v>1274</c:v>
                </c:pt>
                <c:pt idx="326">
                  <c:v>1273</c:v>
                </c:pt>
                <c:pt idx="327">
                  <c:v>1272</c:v>
                </c:pt>
                <c:pt idx="328">
                  <c:v>1271</c:v>
                </c:pt>
                <c:pt idx="329">
                  <c:v>1270</c:v>
                </c:pt>
                <c:pt idx="330">
                  <c:v>1269</c:v>
                </c:pt>
                <c:pt idx="331">
                  <c:v>1268</c:v>
                </c:pt>
                <c:pt idx="332">
                  <c:v>1267</c:v>
                </c:pt>
                <c:pt idx="333">
                  <c:v>1266</c:v>
                </c:pt>
                <c:pt idx="334">
                  <c:v>1265</c:v>
                </c:pt>
                <c:pt idx="335">
                  <c:v>1264</c:v>
                </c:pt>
                <c:pt idx="336">
                  <c:v>1263</c:v>
                </c:pt>
                <c:pt idx="337">
                  <c:v>1262</c:v>
                </c:pt>
                <c:pt idx="338">
                  <c:v>1261</c:v>
                </c:pt>
                <c:pt idx="339">
                  <c:v>1260</c:v>
                </c:pt>
                <c:pt idx="340">
                  <c:v>1259</c:v>
                </c:pt>
                <c:pt idx="341">
                  <c:v>1258</c:v>
                </c:pt>
                <c:pt idx="342">
                  <c:v>1257</c:v>
                </c:pt>
                <c:pt idx="343">
                  <c:v>1256</c:v>
                </c:pt>
                <c:pt idx="344">
                  <c:v>1255</c:v>
                </c:pt>
                <c:pt idx="345">
                  <c:v>1254</c:v>
                </c:pt>
                <c:pt idx="346">
                  <c:v>1253</c:v>
                </c:pt>
                <c:pt idx="347">
                  <c:v>1252</c:v>
                </c:pt>
                <c:pt idx="348">
                  <c:v>1251</c:v>
                </c:pt>
                <c:pt idx="349">
                  <c:v>1250</c:v>
                </c:pt>
                <c:pt idx="350">
                  <c:v>1249</c:v>
                </c:pt>
                <c:pt idx="351">
                  <c:v>1248</c:v>
                </c:pt>
                <c:pt idx="352">
                  <c:v>1247</c:v>
                </c:pt>
                <c:pt idx="353">
                  <c:v>1246</c:v>
                </c:pt>
                <c:pt idx="354">
                  <c:v>1245</c:v>
                </c:pt>
                <c:pt idx="355">
                  <c:v>1244</c:v>
                </c:pt>
                <c:pt idx="356">
                  <c:v>1243</c:v>
                </c:pt>
                <c:pt idx="357">
                  <c:v>1242</c:v>
                </c:pt>
                <c:pt idx="358">
                  <c:v>1241</c:v>
                </c:pt>
                <c:pt idx="359">
                  <c:v>1240</c:v>
                </c:pt>
                <c:pt idx="360">
                  <c:v>1239</c:v>
                </c:pt>
                <c:pt idx="361">
                  <c:v>1238</c:v>
                </c:pt>
                <c:pt idx="362">
                  <c:v>1237</c:v>
                </c:pt>
                <c:pt idx="363">
                  <c:v>1236</c:v>
                </c:pt>
                <c:pt idx="364">
                  <c:v>1235</c:v>
                </c:pt>
                <c:pt idx="365">
                  <c:v>1234</c:v>
                </c:pt>
                <c:pt idx="366">
                  <c:v>1233</c:v>
                </c:pt>
                <c:pt idx="367">
                  <c:v>1232</c:v>
                </c:pt>
                <c:pt idx="368">
                  <c:v>1231</c:v>
                </c:pt>
                <c:pt idx="369">
                  <c:v>1230</c:v>
                </c:pt>
                <c:pt idx="370">
                  <c:v>1229</c:v>
                </c:pt>
                <c:pt idx="371">
                  <c:v>1228</c:v>
                </c:pt>
                <c:pt idx="372">
                  <c:v>1227</c:v>
                </c:pt>
                <c:pt idx="373">
                  <c:v>1226</c:v>
                </c:pt>
                <c:pt idx="374">
                  <c:v>1225</c:v>
                </c:pt>
                <c:pt idx="375">
                  <c:v>1224</c:v>
                </c:pt>
                <c:pt idx="376">
                  <c:v>1223</c:v>
                </c:pt>
                <c:pt idx="377">
                  <c:v>1222</c:v>
                </c:pt>
                <c:pt idx="378">
                  <c:v>1221</c:v>
                </c:pt>
                <c:pt idx="379">
                  <c:v>1220</c:v>
                </c:pt>
                <c:pt idx="380">
                  <c:v>1219</c:v>
                </c:pt>
                <c:pt idx="381">
                  <c:v>1218</c:v>
                </c:pt>
                <c:pt idx="382">
                  <c:v>1217</c:v>
                </c:pt>
                <c:pt idx="383">
                  <c:v>1216</c:v>
                </c:pt>
                <c:pt idx="384">
                  <c:v>1215</c:v>
                </c:pt>
                <c:pt idx="385">
                  <c:v>1214</c:v>
                </c:pt>
                <c:pt idx="386">
                  <c:v>1213</c:v>
                </c:pt>
                <c:pt idx="387">
                  <c:v>1212</c:v>
                </c:pt>
                <c:pt idx="388">
                  <c:v>1211</c:v>
                </c:pt>
                <c:pt idx="389">
                  <c:v>1210</c:v>
                </c:pt>
                <c:pt idx="390">
                  <c:v>1209</c:v>
                </c:pt>
                <c:pt idx="391">
                  <c:v>1208</c:v>
                </c:pt>
                <c:pt idx="392">
                  <c:v>1207</c:v>
                </c:pt>
                <c:pt idx="393">
                  <c:v>1206</c:v>
                </c:pt>
                <c:pt idx="394">
                  <c:v>1205</c:v>
                </c:pt>
                <c:pt idx="395">
                  <c:v>1204</c:v>
                </c:pt>
                <c:pt idx="396">
                  <c:v>1203</c:v>
                </c:pt>
                <c:pt idx="397">
                  <c:v>1202</c:v>
                </c:pt>
                <c:pt idx="398">
                  <c:v>1201</c:v>
                </c:pt>
                <c:pt idx="399">
                  <c:v>1200</c:v>
                </c:pt>
                <c:pt idx="400">
                  <c:v>1199</c:v>
                </c:pt>
                <c:pt idx="401">
                  <c:v>1198</c:v>
                </c:pt>
                <c:pt idx="402">
                  <c:v>1197</c:v>
                </c:pt>
                <c:pt idx="403">
                  <c:v>1196</c:v>
                </c:pt>
                <c:pt idx="404">
                  <c:v>1195</c:v>
                </c:pt>
                <c:pt idx="405">
                  <c:v>1194</c:v>
                </c:pt>
                <c:pt idx="406">
                  <c:v>1193</c:v>
                </c:pt>
                <c:pt idx="407">
                  <c:v>1192</c:v>
                </c:pt>
                <c:pt idx="408">
                  <c:v>1191</c:v>
                </c:pt>
                <c:pt idx="409">
                  <c:v>1190</c:v>
                </c:pt>
                <c:pt idx="410">
                  <c:v>1189</c:v>
                </c:pt>
                <c:pt idx="411">
                  <c:v>1188</c:v>
                </c:pt>
                <c:pt idx="412">
                  <c:v>1187</c:v>
                </c:pt>
                <c:pt idx="413">
                  <c:v>1186</c:v>
                </c:pt>
                <c:pt idx="414">
                  <c:v>1185</c:v>
                </c:pt>
                <c:pt idx="415">
                  <c:v>1184</c:v>
                </c:pt>
                <c:pt idx="416">
                  <c:v>1183</c:v>
                </c:pt>
                <c:pt idx="417">
                  <c:v>1182</c:v>
                </c:pt>
                <c:pt idx="418">
                  <c:v>1181</c:v>
                </c:pt>
                <c:pt idx="419">
                  <c:v>1180</c:v>
                </c:pt>
                <c:pt idx="420">
                  <c:v>1179</c:v>
                </c:pt>
                <c:pt idx="421">
                  <c:v>1178</c:v>
                </c:pt>
                <c:pt idx="422">
                  <c:v>1177</c:v>
                </c:pt>
                <c:pt idx="423">
                  <c:v>1176</c:v>
                </c:pt>
                <c:pt idx="424">
                  <c:v>1175</c:v>
                </c:pt>
                <c:pt idx="425">
                  <c:v>1174</c:v>
                </c:pt>
                <c:pt idx="426">
                  <c:v>1173</c:v>
                </c:pt>
                <c:pt idx="427">
                  <c:v>1172</c:v>
                </c:pt>
                <c:pt idx="428">
                  <c:v>1171</c:v>
                </c:pt>
                <c:pt idx="429">
                  <c:v>1170</c:v>
                </c:pt>
                <c:pt idx="430">
                  <c:v>1169</c:v>
                </c:pt>
                <c:pt idx="431">
                  <c:v>1168</c:v>
                </c:pt>
                <c:pt idx="432">
                  <c:v>1167</c:v>
                </c:pt>
                <c:pt idx="433">
                  <c:v>1166</c:v>
                </c:pt>
                <c:pt idx="434">
                  <c:v>1165</c:v>
                </c:pt>
                <c:pt idx="435">
                  <c:v>1164</c:v>
                </c:pt>
                <c:pt idx="436">
                  <c:v>1163</c:v>
                </c:pt>
                <c:pt idx="437">
                  <c:v>1162</c:v>
                </c:pt>
                <c:pt idx="438">
                  <c:v>1161</c:v>
                </c:pt>
                <c:pt idx="439">
                  <c:v>1160</c:v>
                </c:pt>
                <c:pt idx="440">
                  <c:v>1159</c:v>
                </c:pt>
                <c:pt idx="441">
                  <c:v>1158</c:v>
                </c:pt>
                <c:pt idx="442">
                  <c:v>1157</c:v>
                </c:pt>
                <c:pt idx="443">
                  <c:v>1156</c:v>
                </c:pt>
                <c:pt idx="444">
                  <c:v>1155</c:v>
                </c:pt>
                <c:pt idx="445">
                  <c:v>1154</c:v>
                </c:pt>
                <c:pt idx="446">
                  <c:v>1153</c:v>
                </c:pt>
                <c:pt idx="447">
                  <c:v>1152</c:v>
                </c:pt>
                <c:pt idx="448">
                  <c:v>1151</c:v>
                </c:pt>
                <c:pt idx="449">
                  <c:v>1150</c:v>
                </c:pt>
                <c:pt idx="450">
                  <c:v>1149</c:v>
                </c:pt>
                <c:pt idx="451">
                  <c:v>1148</c:v>
                </c:pt>
                <c:pt idx="452">
                  <c:v>1147</c:v>
                </c:pt>
                <c:pt idx="453">
                  <c:v>1146</c:v>
                </c:pt>
                <c:pt idx="454">
                  <c:v>1145</c:v>
                </c:pt>
                <c:pt idx="455">
                  <c:v>1144</c:v>
                </c:pt>
                <c:pt idx="456">
                  <c:v>1143</c:v>
                </c:pt>
                <c:pt idx="457">
                  <c:v>1142</c:v>
                </c:pt>
                <c:pt idx="458">
                  <c:v>1141</c:v>
                </c:pt>
                <c:pt idx="459">
                  <c:v>1140</c:v>
                </c:pt>
                <c:pt idx="460">
                  <c:v>1139</c:v>
                </c:pt>
                <c:pt idx="461">
                  <c:v>1138</c:v>
                </c:pt>
                <c:pt idx="462">
                  <c:v>1137</c:v>
                </c:pt>
                <c:pt idx="463">
                  <c:v>1136</c:v>
                </c:pt>
                <c:pt idx="464">
                  <c:v>1135</c:v>
                </c:pt>
                <c:pt idx="465">
                  <c:v>1134</c:v>
                </c:pt>
                <c:pt idx="466">
                  <c:v>1133</c:v>
                </c:pt>
                <c:pt idx="467">
                  <c:v>1132</c:v>
                </c:pt>
                <c:pt idx="468">
                  <c:v>1131</c:v>
                </c:pt>
                <c:pt idx="469">
                  <c:v>1130</c:v>
                </c:pt>
                <c:pt idx="470">
                  <c:v>1129</c:v>
                </c:pt>
                <c:pt idx="471">
                  <c:v>1128</c:v>
                </c:pt>
                <c:pt idx="472">
                  <c:v>1127</c:v>
                </c:pt>
                <c:pt idx="473">
                  <c:v>1126</c:v>
                </c:pt>
                <c:pt idx="474">
                  <c:v>1125</c:v>
                </c:pt>
                <c:pt idx="475">
                  <c:v>1124</c:v>
                </c:pt>
                <c:pt idx="476">
                  <c:v>1123</c:v>
                </c:pt>
                <c:pt idx="477">
                  <c:v>1122</c:v>
                </c:pt>
                <c:pt idx="478">
                  <c:v>1121</c:v>
                </c:pt>
                <c:pt idx="479">
                  <c:v>1120</c:v>
                </c:pt>
                <c:pt idx="480">
                  <c:v>1119</c:v>
                </c:pt>
                <c:pt idx="481">
                  <c:v>1118</c:v>
                </c:pt>
                <c:pt idx="482">
                  <c:v>1117</c:v>
                </c:pt>
                <c:pt idx="483">
                  <c:v>1116</c:v>
                </c:pt>
                <c:pt idx="484">
                  <c:v>1115</c:v>
                </c:pt>
                <c:pt idx="485">
                  <c:v>1114</c:v>
                </c:pt>
                <c:pt idx="486">
                  <c:v>1113</c:v>
                </c:pt>
                <c:pt idx="487">
                  <c:v>1112</c:v>
                </c:pt>
                <c:pt idx="488">
                  <c:v>1111</c:v>
                </c:pt>
                <c:pt idx="489">
                  <c:v>1110</c:v>
                </c:pt>
                <c:pt idx="490">
                  <c:v>1109</c:v>
                </c:pt>
                <c:pt idx="491">
                  <c:v>1108</c:v>
                </c:pt>
                <c:pt idx="492">
                  <c:v>1107</c:v>
                </c:pt>
                <c:pt idx="493">
                  <c:v>1106</c:v>
                </c:pt>
                <c:pt idx="494">
                  <c:v>1105</c:v>
                </c:pt>
                <c:pt idx="495">
                  <c:v>1104</c:v>
                </c:pt>
                <c:pt idx="496">
                  <c:v>1103</c:v>
                </c:pt>
                <c:pt idx="497">
                  <c:v>1102</c:v>
                </c:pt>
                <c:pt idx="498">
                  <c:v>1101</c:v>
                </c:pt>
                <c:pt idx="499">
                  <c:v>1100</c:v>
                </c:pt>
                <c:pt idx="500">
                  <c:v>1099</c:v>
                </c:pt>
                <c:pt idx="501">
                  <c:v>1098</c:v>
                </c:pt>
                <c:pt idx="502">
                  <c:v>1097</c:v>
                </c:pt>
                <c:pt idx="503">
                  <c:v>1096</c:v>
                </c:pt>
                <c:pt idx="504">
                  <c:v>1095</c:v>
                </c:pt>
                <c:pt idx="505">
                  <c:v>1094</c:v>
                </c:pt>
                <c:pt idx="506">
                  <c:v>1093</c:v>
                </c:pt>
                <c:pt idx="507">
                  <c:v>1092</c:v>
                </c:pt>
                <c:pt idx="508">
                  <c:v>1091</c:v>
                </c:pt>
                <c:pt idx="509">
                  <c:v>1090</c:v>
                </c:pt>
                <c:pt idx="510">
                  <c:v>1089</c:v>
                </c:pt>
                <c:pt idx="511">
                  <c:v>1088</c:v>
                </c:pt>
                <c:pt idx="512">
                  <c:v>1087</c:v>
                </c:pt>
                <c:pt idx="513">
                  <c:v>1086</c:v>
                </c:pt>
                <c:pt idx="514">
                  <c:v>1085</c:v>
                </c:pt>
                <c:pt idx="515">
                  <c:v>1084</c:v>
                </c:pt>
                <c:pt idx="516">
                  <c:v>1083</c:v>
                </c:pt>
                <c:pt idx="517">
                  <c:v>1082</c:v>
                </c:pt>
                <c:pt idx="518">
                  <c:v>1081</c:v>
                </c:pt>
                <c:pt idx="519">
                  <c:v>1080</c:v>
                </c:pt>
                <c:pt idx="520">
                  <c:v>1079</c:v>
                </c:pt>
                <c:pt idx="521">
                  <c:v>1078</c:v>
                </c:pt>
                <c:pt idx="522">
                  <c:v>1077</c:v>
                </c:pt>
                <c:pt idx="523">
                  <c:v>1076</c:v>
                </c:pt>
                <c:pt idx="524">
                  <c:v>1075</c:v>
                </c:pt>
                <c:pt idx="525">
                  <c:v>1074</c:v>
                </c:pt>
                <c:pt idx="526">
                  <c:v>1073</c:v>
                </c:pt>
                <c:pt idx="527">
                  <c:v>1072</c:v>
                </c:pt>
                <c:pt idx="528">
                  <c:v>1071</c:v>
                </c:pt>
                <c:pt idx="529">
                  <c:v>1070</c:v>
                </c:pt>
                <c:pt idx="530">
                  <c:v>1069</c:v>
                </c:pt>
                <c:pt idx="531">
                  <c:v>1068</c:v>
                </c:pt>
                <c:pt idx="532">
                  <c:v>1067</c:v>
                </c:pt>
                <c:pt idx="533">
                  <c:v>1066</c:v>
                </c:pt>
                <c:pt idx="534">
                  <c:v>1065</c:v>
                </c:pt>
                <c:pt idx="535">
                  <c:v>1064</c:v>
                </c:pt>
                <c:pt idx="536">
                  <c:v>1063</c:v>
                </c:pt>
                <c:pt idx="537">
                  <c:v>1062</c:v>
                </c:pt>
                <c:pt idx="538">
                  <c:v>1061</c:v>
                </c:pt>
                <c:pt idx="539">
                  <c:v>1060</c:v>
                </c:pt>
                <c:pt idx="540">
                  <c:v>1059</c:v>
                </c:pt>
                <c:pt idx="541">
                  <c:v>1058</c:v>
                </c:pt>
                <c:pt idx="542">
                  <c:v>1057</c:v>
                </c:pt>
                <c:pt idx="543">
                  <c:v>1056</c:v>
                </c:pt>
                <c:pt idx="544">
                  <c:v>1055</c:v>
                </c:pt>
                <c:pt idx="545">
                  <c:v>1054</c:v>
                </c:pt>
                <c:pt idx="546">
                  <c:v>1053</c:v>
                </c:pt>
                <c:pt idx="547">
                  <c:v>1052</c:v>
                </c:pt>
                <c:pt idx="548">
                  <c:v>1051</c:v>
                </c:pt>
                <c:pt idx="549">
                  <c:v>1050</c:v>
                </c:pt>
                <c:pt idx="550">
                  <c:v>1049</c:v>
                </c:pt>
                <c:pt idx="551">
                  <c:v>1048</c:v>
                </c:pt>
                <c:pt idx="552">
                  <c:v>1047</c:v>
                </c:pt>
                <c:pt idx="553">
                  <c:v>1046</c:v>
                </c:pt>
                <c:pt idx="554">
                  <c:v>1045</c:v>
                </c:pt>
                <c:pt idx="555">
                  <c:v>1044</c:v>
                </c:pt>
                <c:pt idx="556">
                  <c:v>1043</c:v>
                </c:pt>
                <c:pt idx="557">
                  <c:v>1042</c:v>
                </c:pt>
                <c:pt idx="558">
                  <c:v>1041</c:v>
                </c:pt>
                <c:pt idx="559">
                  <c:v>1040</c:v>
                </c:pt>
                <c:pt idx="560">
                  <c:v>1039</c:v>
                </c:pt>
                <c:pt idx="561">
                  <c:v>1038</c:v>
                </c:pt>
                <c:pt idx="562">
                  <c:v>1037</c:v>
                </c:pt>
                <c:pt idx="563">
                  <c:v>1036</c:v>
                </c:pt>
                <c:pt idx="564">
                  <c:v>1035</c:v>
                </c:pt>
                <c:pt idx="565">
                  <c:v>1034</c:v>
                </c:pt>
                <c:pt idx="566">
                  <c:v>1033</c:v>
                </c:pt>
                <c:pt idx="567">
                  <c:v>1032</c:v>
                </c:pt>
                <c:pt idx="568">
                  <c:v>1031</c:v>
                </c:pt>
                <c:pt idx="569">
                  <c:v>1030</c:v>
                </c:pt>
                <c:pt idx="570">
                  <c:v>1029</c:v>
                </c:pt>
                <c:pt idx="571">
                  <c:v>1028</c:v>
                </c:pt>
                <c:pt idx="572">
                  <c:v>1027</c:v>
                </c:pt>
                <c:pt idx="573">
                  <c:v>1026</c:v>
                </c:pt>
                <c:pt idx="574">
                  <c:v>1025</c:v>
                </c:pt>
                <c:pt idx="575">
                  <c:v>1024</c:v>
                </c:pt>
                <c:pt idx="576">
                  <c:v>1023</c:v>
                </c:pt>
                <c:pt idx="577">
                  <c:v>1022</c:v>
                </c:pt>
                <c:pt idx="578">
                  <c:v>1021</c:v>
                </c:pt>
                <c:pt idx="579">
                  <c:v>1020</c:v>
                </c:pt>
                <c:pt idx="580">
                  <c:v>1019</c:v>
                </c:pt>
                <c:pt idx="581">
                  <c:v>1018</c:v>
                </c:pt>
                <c:pt idx="582">
                  <c:v>1017</c:v>
                </c:pt>
                <c:pt idx="583">
                  <c:v>1016</c:v>
                </c:pt>
                <c:pt idx="584">
                  <c:v>1015</c:v>
                </c:pt>
                <c:pt idx="585">
                  <c:v>1014</c:v>
                </c:pt>
                <c:pt idx="586">
                  <c:v>1013</c:v>
                </c:pt>
                <c:pt idx="587">
                  <c:v>1012</c:v>
                </c:pt>
                <c:pt idx="588">
                  <c:v>1011</c:v>
                </c:pt>
                <c:pt idx="589">
                  <c:v>1010</c:v>
                </c:pt>
                <c:pt idx="590">
                  <c:v>1009</c:v>
                </c:pt>
                <c:pt idx="591">
                  <c:v>1008</c:v>
                </c:pt>
                <c:pt idx="592">
                  <c:v>1007</c:v>
                </c:pt>
                <c:pt idx="593">
                  <c:v>1006</c:v>
                </c:pt>
                <c:pt idx="594">
                  <c:v>1005</c:v>
                </c:pt>
                <c:pt idx="595">
                  <c:v>1004</c:v>
                </c:pt>
                <c:pt idx="596">
                  <c:v>1003</c:v>
                </c:pt>
                <c:pt idx="597">
                  <c:v>1002</c:v>
                </c:pt>
                <c:pt idx="598">
                  <c:v>1001</c:v>
                </c:pt>
                <c:pt idx="599">
                  <c:v>1000</c:v>
                </c:pt>
                <c:pt idx="600">
                  <c:v>999</c:v>
                </c:pt>
                <c:pt idx="601">
                  <c:v>998</c:v>
                </c:pt>
                <c:pt idx="602">
                  <c:v>997</c:v>
                </c:pt>
                <c:pt idx="603">
                  <c:v>996</c:v>
                </c:pt>
                <c:pt idx="604">
                  <c:v>995</c:v>
                </c:pt>
                <c:pt idx="605">
                  <c:v>994</c:v>
                </c:pt>
                <c:pt idx="606">
                  <c:v>993</c:v>
                </c:pt>
                <c:pt idx="607">
                  <c:v>992</c:v>
                </c:pt>
                <c:pt idx="608">
                  <c:v>991</c:v>
                </c:pt>
                <c:pt idx="609">
                  <c:v>990</c:v>
                </c:pt>
                <c:pt idx="610">
                  <c:v>989</c:v>
                </c:pt>
                <c:pt idx="611">
                  <c:v>988</c:v>
                </c:pt>
                <c:pt idx="612">
                  <c:v>987</c:v>
                </c:pt>
                <c:pt idx="613">
                  <c:v>986</c:v>
                </c:pt>
                <c:pt idx="614">
                  <c:v>985</c:v>
                </c:pt>
                <c:pt idx="615">
                  <c:v>984</c:v>
                </c:pt>
                <c:pt idx="616">
                  <c:v>983</c:v>
                </c:pt>
                <c:pt idx="617">
                  <c:v>982</c:v>
                </c:pt>
                <c:pt idx="618">
                  <c:v>981</c:v>
                </c:pt>
                <c:pt idx="619">
                  <c:v>980</c:v>
                </c:pt>
                <c:pt idx="620">
                  <c:v>979</c:v>
                </c:pt>
                <c:pt idx="621">
                  <c:v>978</c:v>
                </c:pt>
                <c:pt idx="622">
                  <c:v>977</c:v>
                </c:pt>
                <c:pt idx="623">
                  <c:v>976</c:v>
                </c:pt>
                <c:pt idx="624">
                  <c:v>975</c:v>
                </c:pt>
                <c:pt idx="625">
                  <c:v>974</c:v>
                </c:pt>
                <c:pt idx="626">
                  <c:v>973</c:v>
                </c:pt>
                <c:pt idx="627">
                  <c:v>972</c:v>
                </c:pt>
                <c:pt idx="628">
                  <c:v>971</c:v>
                </c:pt>
                <c:pt idx="629">
                  <c:v>970</c:v>
                </c:pt>
                <c:pt idx="630">
                  <c:v>969</c:v>
                </c:pt>
                <c:pt idx="631">
                  <c:v>968</c:v>
                </c:pt>
                <c:pt idx="632">
                  <c:v>967</c:v>
                </c:pt>
                <c:pt idx="633">
                  <c:v>966</c:v>
                </c:pt>
                <c:pt idx="634">
                  <c:v>965</c:v>
                </c:pt>
                <c:pt idx="635">
                  <c:v>964</c:v>
                </c:pt>
                <c:pt idx="636">
                  <c:v>963</c:v>
                </c:pt>
                <c:pt idx="637">
                  <c:v>962</c:v>
                </c:pt>
                <c:pt idx="638">
                  <c:v>961</c:v>
                </c:pt>
                <c:pt idx="639">
                  <c:v>960</c:v>
                </c:pt>
                <c:pt idx="640">
                  <c:v>959</c:v>
                </c:pt>
                <c:pt idx="641">
                  <c:v>958</c:v>
                </c:pt>
                <c:pt idx="642">
                  <c:v>957</c:v>
                </c:pt>
                <c:pt idx="643">
                  <c:v>956</c:v>
                </c:pt>
                <c:pt idx="644">
                  <c:v>955</c:v>
                </c:pt>
                <c:pt idx="645">
                  <c:v>954</c:v>
                </c:pt>
                <c:pt idx="646">
                  <c:v>953</c:v>
                </c:pt>
                <c:pt idx="647">
                  <c:v>952</c:v>
                </c:pt>
                <c:pt idx="648">
                  <c:v>951</c:v>
                </c:pt>
                <c:pt idx="649">
                  <c:v>950</c:v>
                </c:pt>
                <c:pt idx="650">
                  <c:v>949</c:v>
                </c:pt>
                <c:pt idx="651">
                  <c:v>948</c:v>
                </c:pt>
                <c:pt idx="652">
                  <c:v>947</c:v>
                </c:pt>
                <c:pt idx="653">
                  <c:v>946</c:v>
                </c:pt>
                <c:pt idx="654">
                  <c:v>945</c:v>
                </c:pt>
                <c:pt idx="655">
                  <c:v>944</c:v>
                </c:pt>
                <c:pt idx="656">
                  <c:v>943</c:v>
                </c:pt>
                <c:pt idx="657">
                  <c:v>942</c:v>
                </c:pt>
                <c:pt idx="658">
                  <c:v>941</c:v>
                </c:pt>
                <c:pt idx="659">
                  <c:v>940</c:v>
                </c:pt>
                <c:pt idx="660">
                  <c:v>939</c:v>
                </c:pt>
                <c:pt idx="661">
                  <c:v>938</c:v>
                </c:pt>
                <c:pt idx="662">
                  <c:v>937</c:v>
                </c:pt>
                <c:pt idx="663">
                  <c:v>936</c:v>
                </c:pt>
                <c:pt idx="664">
                  <c:v>935</c:v>
                </c:pt>
                <c:pt idx="665">
                  <c:v>934</c:v>
                </c:pt>
                <c:pt idx="666">
                  <c:v>933</c:v>
                </c:pt>
                <c:pt idx="667">
                  <c:v>932</c:v>
                </c:pt>
                <c:pt idx="668">
                  <c:v>931</c:v>
                </c:pt>
                <c:pt idx="669">
                  <c:v>930</c:v>
                </c:pt>
                <c:pt idx="670">
                  <c:v>929</c:v>
                </c:pt>
                <c:pt idx="671">
                  <c:v>928</c:v>
                </c:pt>
                <c:pt idx="672">
                  <c:v>927</c:v>
                </c:pt>
                <c:pt idx="673">
                  <c:v>926</c:v>
                </c:pt>
                <c:pt idx="674">
                  <c:v>925</c:v>
                </c:pt>
                <c:pt idx="675">
                  <c:v>924</c:v>
                </c:pt>
                <c:pt idx="676">
                  <c:v>923</c:v>
                </c:pt>
                <c:pt idx="677">
                  <c:v>922</c:v>
                </c:pt>
                <c:pt idx="678">
                  <c:v>921</c:v>
                </c:pt>
                <c:pt idx="679">
                  <c:v>920</c:v>
                </c:pt>
                <c:pt idx="680">
                  <c:v>919</c:v>
                </c:pt>
                <c:pt idx="681">
                  <c:v>918</c:v>
                </c:pt>
                <c:pt idx="682">
                  <c:v>917</c:v>
                </c:pt>
                <c:pt idx="683">
                  <c:v>916</c:v>
                </c:pt>
                <c:pt idx="684">
                  <c:v>915</c:v>
                </c:pt>
                <c:pt idx="685">
                  <c:v>914</c:v>
                </c:pt>
                <c:pt idx="686">
                  <c:v>913</c:v>
                </c:pt>
                <c:pt idx="687">
                  <c:v>912</c:v>
                </c:pt>
                <c:pt idx="688">
                  <c:v>911</c:v>
                </c:pt>
                <c:pt idx="689">
                  <c:v>910</c:v>
                </c:pt>
                <c:pt idx="690">
                  <c:v>909</c:v>
                </c:pt>
                <c:pt idx="691">
                  <c:v>908</c:v>
                </c:pt>
                <c:pt idx="692">
                  <c:v>907</c:v>
                </c:pt>
                <c:pt idx="693">
                  <c:v>906</c:v>
                </c:pt>
                <c:pt idx="694">
                  <c:v>905</c:v>
                </c:pt>
                <c:pt idx="695">
                  <c:v>904</c:v>
                </c:pt>
                <c:pt idx="696">
                  <c:v>903</c:v>
                </c:pt>
                <c:pt idx="697">
                  <c:v>902</c:v>
                </c:pt>
                <c:pt idx="698">
                  <c:v>901</c:v>
                </c:pt>
                <c:pt idx="699">
                  <c:v>900</c:v>
                </c:pt>
                <c:pt idx="700">
                  <c:v>899</c:v>
                </c:pt>
                <c:pt idx="701">
                  <c:v>898</c:v>
                </c:pt>
                <c:pt idx="702">
                  <c:v>897</c:v>
                </c:pt>
                <c:pt idx="703">
                  <c:v>896</c:v>
                </c:pt>
                <c:pt idx="704">
                  <c:v>895</c:v>
                </c:pt>
                <c:pt idx="705">
                  <c:v>894</c:v>
                </c:pt>
                <c:pt idx="706">
                  <c:v>893</c:v>
                </c:pt>
                <c:pt idx="707">
                  <c:v>892</c:v>
                </c:pt>
                <c:pt idx="708">
                  <c:v>891</c:v>
                </c:pt>
                <c:pt idx="709">
                  <c:v>890</c:v>
                </c:pt>
                <c:pt idx="710">
                  <c:v>889</c:v>
                </c:pt>
                <c:pt idx="711">
                  <c:v>888</c:v>
                </c:pt>
                <c:pt idx="712">
                  <c:v>887</c:v>
                </c:pt>
                <c:pt idx="713">
                  <c:v>886</c:v>
                </c:pt>
                <c:pt idx="714">
                  <c:v>885</c:v>
                </c:pt>
                <c:pt idx="715">
                  <c:v>884</c:v>
                </c:pt>
                <c:pt idx="716">
                  <c:v>883</c:v>
                </c:pt>
                <c:pt idx="717">
                  <c:v>882</c:v>
                </c:pt>
                <c:pt idx="718">
                  <c:v>881</c:v>
                </c:pt>
                <c:pt idx="719">
                  <c:v>880</c:v>
                </c:pt>
                <c:pt idx="720">
                  <c:v>879</c:v>
                </c:pt>
                <c:pt idx="721">
                  <c:v>878</c:v>
                </c:pt>
                <c:pt idx="722">
                  <c:v>877</c:v>
                </c:pt>
                <c:pt idx="723">
                  <c:v>876</c:v>
                </c:pt>
                <c:pt idx="724">
                  <c:v>875</c:v>
                </c:pt>
                <c:pt idx="725">
                  <c:v>874</c:v>
                </c:pt>
                <c:pt idx="726">
                  <c:v>873</c:v>
                </c:pt>
                <c:pt idx="727">
                  <c:v>872</c:v>
                </c:pt>
                <c:pt idx="728">
                  <c:v>871</c:v>
                </c:pt>
                <c:pt idx="729">
                  <c:v>870</c:v>
                </c:pt>
                <c:pt idx="730">
                  <c:v>869</c:v>
                </c:pt>
                <c:pt idx="731">
                  <c:v>868</c:v>
                </c:pt>
                <c:pt idx="732">
                  <c:v>867</c:v>
                </c:pt>
                <c:pt idx="733">
                  <c:v>866</c:v>
                </c:pt>
                <c:pt idx="734">
                  <c:v>865</c:v>
                </c:pt>
                <c:pt idx="735">
                  <c:v>864</c:v>
                </c:pt>
                <c:pt idx="736">
                  <c:v>863</c:v>
                </c:pt>
                <c:pt idx="737">
                  <c:v>862</c:v>
                </c:pt>
                <c:pt idx="738">
                  <c:v>861</c:v>
                </c:pt>
                <c:pt idx="739">
                  <c:v>860</c:v>
                </c:pt>
                <c:pt idx="740">
                  <c:v>859</c:v>
                </c:pt>
                <c:pt idx="741">
                  <c:v>858</c:v>
                </c:pt>
                <c:pt idx="742">
                  <c:v>857</c:v>
                </c:pt>
                <c:pt idx="743">
                  <c:v>856</c:v>
                </c:pt>
                <c:pt idx="744">
                  <c:v>855</c:v>
                </c:pt>
                <c:pt idx="745">
                  <c:v>854</c:v>
                </c:pt>
                <c:pt idx="746">
                  <c:v>853</c:v>
                </c:pt>
                <c:pt idx="747">
                  <c:v>852</c:v>
                </c:pt>
                <c:pt idx="748">
                  <c:v>851</c:v>
                </c:pt>
                <c:pt idx="749">
                  <c:v>850</c:v>
                </c:pt>
                <c:pt idx="750">
                  <c:v>849</c:v>
                </c:pt>
                <c:pt idx="751">
                  <c:v>848</c:v>
                </c:pt>
                <c:pt idx="752">
                  <c:v>847</c:v>
                </c:pt>
                <c:pt idx="753">
                  <c:v>846</c:v>
                </c:pt>
                <c:pt idx="754">
                  <c:v>845</c:v>
                </c:pt>
                <c:pt idx="755">
                  <c:v>844</c:v>
                </c:pt>
                <c:pt idx="756">
                  <c:v>843</c:v>
                </c:pt>
                <c:pt idx="757">
                  <c:v>842</c:v>
                </c:pt>
                <c:pt idx="758">
                  <c:v>841</c:v>
                </c:pt>
                <c:pt idx="759">
                  <c:v>840</c:v>
                </c:pt>
                <c:pt idx="760">
                  <c:v>839</c:v>
                </c:pt>
                <c:pt idx="761">
                  <c:v>838</c:v>
                </c:pt>
                <c:pt idx="762">
                  <c:v>837</c:v>
                </c:pt>
                <c:pt idx="763">
                  <c:v>836</c:v>
                </c:pt>
                <c:pt idx="764">
                  <c:v>835</c:v>
                </c:pt>
                <c:pt idx="765">
                  <c:v>834</c:v>
                </c:pt>
                <c:pt idx="766">
                  <c:v>833</c:v>
                </c:pt>
                <c:pt idx="767">
                  <c:v>832</c:v>
                </c:pt>
                <c:pt idx="768">
                  <c:v>831</c:v>
                </c:pt>
                <c:pt idx="769">
                  <c:v>830</c:v>
                </c:pt>
                <c:pt idx="770">
                  <c:v>829</c:v>
                </c:pt>
                <c:pt idx="771">
                  <c:v>828</c:v>
                </c:pt>
                <c:pt idx="772">
                  <c:v>827</c:v>
                </c:pt>
                <c:pt idx="773">
                  <c:v>826</c:v>
                </c:pt>
                <c:pt idx="774">
                  <c:v>825</c:v>
                </c:pt>
                <c:pt idx="775">
                  <c:v>824</c:v>
                </c:pt>
                <c:pt idx="776">
                  <c:v>823</c:v>
                </c:pt>
                <c:pt idx="777">
                  <c:v>822</c:v>
                </c:pt>
                <c:pt idx="778">
                  <c:v>821</c:v>
                </c:pt>
                <c:pt idx="779">
                  <c:v>820</c:v>
                </c:pt>
                <c:pt idx="780">
                  <c:v>819</c:v>
                </c:pt>
                <c:pt idx="781">
                  <c:v>818</c:v>
                </c:pt>
                <c:pt idx="782">
                  <c:v>817</c:v>
                </c:pt>
                <c:pt idx="783">
                  <c:v>816</c:v>
                </c:pt>
                <c:pt idx="784">
                  <c:v>815</c:v>
                </c:pt>
                <c:pt idx="785">
                  <c:v>814</c:v>
                </c:pt>
                <c:pt idx="786">
                  <c:v>813</c:v>
                </c:pt>
                <c:pt idx="787">
                  <c:v>812</c:v>
                </c:pt>
                <c:pt idx="788">
                  <c:v>811</c:v>
                </c:pt>
                <c:pt idx="789">
                  <c:v>810</c:v>
                </c:pt>
                <c:pt idx="790">
                  <c:v>809</c:v>
                </c:pt>
                <c:pt idx="791">
                  <c:v>808</c:v>
                </c:pt>
                <c:pt idx="792">
                  <c:v>807</c:v>
                </c:pt>
                <c:pt idx="793">
                  <c:v>806</c:v>
                </c:pt>
                <c:pt idx="794">
                  <c:v>805</c:v>
                </c:pt>
                <c:pt idx="795">
                  <c:v>804</c:v>
                </c:pt>
                <c:pt idx="796">
                  <c:v>803</c:v>
                </c:pt>
                <c:pt idx="797">
                  <c:v>802</c:v>
                </c:pt>
                <c:pt idx="798">
                  <c:v>801</c:v>
                </c:pt>
                <c:pt idx="799">
                  <c:v>800</c:v>
                </c:pt>
                <c:pt idx="800">
                  <c:v>799</c:v>
                </c:pt>
                <c:pt idx="801">
                  <c:v>798</c:v>
                </c:pt>
                <c:pt idx="802">
                  <c:v>797</c:v>
                </c:pt>
                <c:pt idx="803">
                  <c:v>796</c:v>
                </c:pt>
                <c:pt idx="804">
                  <c:v>795</c:v>
                </c:pt>
                <c:pt idx="805">
                  <c:v>794</c:v>
                </c:pt>
                <c:pt idx="806">
                  <c:v>793</c:v>
                </c:pt>
                <c:pt idx="807">
                  <c:v>792</c:v>
                </c:pt>
                <c:pt idx="808">
                  <c:v>791</c:v>
                </c:pt>
                <c:pt idx="809">
                  <c:v>790</c:v>
                </c:pt>
                <c:pt idx="810">
                  <c:v>789</c:v>
                </c:pt>
                <c:pt idx="811">
                  <c:v>788</c:v>
                </c:pt>
                <c:pt idx="812">
                  <c:v>787</c:v>
                </c:pt>
                <c:pt idx="813">
                  <c:v>786</c:v>
                </c:pt>
                <c:pt idx="814">
                  <c:v>785</c:v>
                </c:pt>
                <c:pt idx="815">
                  <c:v>784</c:v>
                </c:pt>
                <c:pt idx="816">
                  <c:v>783</c:v>
                </c:pt>
                <c:pt idx="817">
                  <c:v>782</c:v>
                </c:pt>
                <c:pt idx="818">
                  <c:v>781</c:v>
                </c:pt>
                <c:pt idx="819">
                  <c:v>780</c:v>
                </c:pt>
                <c:pt idx="820">
                  <c:v>779</c:v>
                </c:pt>
                <c:pt idx="821">
                  <c:v>778</c:v>
                </c:pt>
                <c:pt idx="822">
                  <c:v>777</c:v>
                </c:pt>
                <c:pt idx="823">
                  <c:v>776</c:v>
                </c:pt>
                <c:pt idx="824">
                  <c:v>775</c:v>
                </c:pt>
                <c:pt idx="825">
                  <c:v>774</c:v>
                </c:pt>
                <c:pt idx="826">
                  <c:v>773</c:v>
                </c:pt>
                <c:pt idx="827">
                  <c:v>772</c:v>
                </c:pt>
                <c:pt idx="828">
                  <c:v>771</c:v>
                </c:pt>
                <c:pt idx="829">
                  <c:v>770</c:v>
                </c:pt>
                <c:pt idx="830">
                  <c:v>769</c:v>
                </c:pt>
                <c:pt idx="831">
                  <c:v>768</c:v>
                </c:pt>
                <c:pt idx="832">
                  <c:v>767</c:v>
                </c:pt>
                <c:pt idx="833">
                  <c:v>766</c:v>
                </c:pt>
                <c:pt idx="834">
                  <c:v>765</c:v>
                </c:pt>
                <c:pt idx="835">
                  <c:v>764</c:v>
                </c:pt>
                <c:pt idx="836">
                  <c:v>763</c:v>
                </c:pt>
                <c:pt idx="837">
                  <c:v>762</c:v>
                </c:pt>
                <c:pt idx="838">
                  <c:v>761</c:v>
                </c:pt>
                <c:pt idx="839">
                  <c:v>760</c:v>
                </c:pt>
                <c:pt idx="840">
                  <c:v>759</c:v>
                </c:pt>
                <c:pt idx="841">
                  <c:v>758</c:v>
                </c:pt>
                <c:pt idx="842">
                  <c:v>757</c:v>
                </c:pt>
                <c:pt idx="843">
                  <c:v>756</c:v>
                </c:pt>
                <c:pt idx="844">
                  <c:v>755</c:v>
                </c:pt>
                <c:pt idx="845">
                  <c:v>754</c:v>
                </c:pt>
                <c:pt idx="846">
                  <c:v>753</c:v>
                </c:pt>
                <c:pt idx="847">
                  <c:v>752</c:v>
                </c:pt>
                <c:pt idx="848">
                  <c:v>751</c:v>
                </c:pt>
                <c:pt idx="849">
                  <c:v>750</c:v>
                </c:pt>
                <c:pt idx="850">
                  <c:v>749</c:v>
                </c:pt>
                <c:pt idx="851">
                  <c:v>748</c:v>
                </c:pt>
                <c:pt idx="852">
                  <c:v>747</c:v>
                </c:pt>
                <c:pt idx="853">
                  <c:v>746</c:v>
                </c:pt>
                <c:pt idx="854">
                  <c:v>745</c:v>
                </c:pt>
                <c:pt idx="855">
                  <c:v>744</c:v>
                </c:pt>
                <c:pt idx="856">
                  <c:v>743</c:v>
                </c:pt>
                <c:pt idx="857">
                  <c:v>742</c:v>
                </c:pt>
                <c:pt idx="858">
                  <c:v>741</c:v>
                </c:pt>
                <c:pt idx="859">
                  <c:v>740</c:v>
                </c:pt>
                <c:pt idx="860">
                  <c:v>739</c:v>
                </c:pt>
                <c:pt idx="861">
                  <c:v>738</c:v>
                </c:pt>
                <c:pt idx="862">
                  <c:v>737</c:v>
                </c:pt>
                <c:pt idx="863">
                  <c:v>736</c:v>
                </c:pt>
                <c:pt idx="864">
                  <c:v>735</c:v>
                </c:pt>
                <c:pt idx="865">
                  <c:v>734</c:v>
                </c:pt>
                <c:pt idx="866">
                  <c:v>733</c:v>
                </c:pt>
                <c:pt idx="867">
                  <c:v>732</c:v>
                </c:pt>
                <c:pt idx="868">
                  <c:v>731</c:v>
                </c:pt>
                <c:pt idx="869">
                  <c:v>730</c:v>
                </c:pt>
                <c:pt idx="870">
                  <c:v>729</c:v>
                </c:pt>
                <c:pt idx="871">
                  <c:v>728</c:v>
                </c:pt>
                <c:pt idx="872">
                  <c:v>727</c:v>
                </c:pt>
                <c:pt idx="873">
                  <c:v>726</c:v>
                </c:pt>
                <c:pt idx="874">
                  <c:v>725</c:v>
                </c:pt>
                <c:pt idx="875">
                  <c:v>724</c:v>
                </c:pt>
                <c:pt idx="876">
                  <c:v>723</c:v>
                </c:pt>
                <c:pt idx="877">
                  <c:v>722</c:v>
                </c:pt>
                <c:pt idx="878">
                  <c:v>721</c:v>
                </c:pt>
                <c:pt idx="879">
                  <c:v>720</c:v>
                </c:pt>
                <c:pt idx="880">
                  <c:v>719</c:v>
                </c:pt>
                <c:pt idx="881">
                  <c:v>718</c:v>
                </c:pt>
                <c:pt idx="882">
                  <c:v>717</c:v>
                </c:pt>
                <c:pt idx="883">
                  <c:v>716</c:v>
                </c:pt>
                <c:pt idx="884">
                  <c:v>715</c:v>
                </c:pt>
                <c:pt idx="885">
                  <c:v>714</c:v>
                </c:pt>
                <c:pt idx="886">
                  <c:v>713</c:v>
                </c:pt>
                <c:pt idx="887">
                  <c:v>712</c:v>
                </c:pt>
                <c:pt idx="888">
                  <c:v>711</c:v>
                </c:pt>
                <c:pt idx="889">
                  <c:v>710</c:v>
                </c:pt>
                <c:pt idx="890">
                  <c:v>709</c:v>
                </c:pt>
                <c:pt idx="891">
                  <c:v>708</c:v>
                </c:pt>
                <c:pt idx="892">
                  <c:v>707</c:v>
                </c:pt>
                <c:pt idx="893">
                  <c:v>706</c:v>
                </c:pt>
                <c:pt idx="894">
                  <c:v>705</c:v>
                </c:pt>
                <c:pt idx="895">
                  <c:v>704</c:v>
                </c:pt>
                <c:pt idx="896">
                  <c:v>703</c:v>
                </c:pt>
                <c:pt idx="897">
                  <c:v>702</c:v>
                </c:pt>
                <c:pt idx="898">
                  <c:v>701</c:v>
                </c:pt>
                <c:pt idx="899">
                  <c:v>700</c:v>
                </c:pt>
                <c:pt idx="900">
                  <c:v>699</c:v>
                </c:pt>
                <c:pt idx="901">
                  <c:v>698</c:v>
                </c:pt>
                <c:pt idx="902">
                  <c:v>697</c:v>
                </c:pt>
                <c:pt idx="903">
                  <c:v>696</c:v>
                </c:pt>
                <c:pt idx="904">
                  <c:v>695</c:v>
                </c:pt>
                <c:pt idx="905">
                  <c:v>694</c:v>
                </c:pt>
                <c:pt idx="906">
                  <c:v>693</c:v>
                </c:pt>
                <c:pt idx="907">
                  <c:v>692</c:v>
                </c:pt>
                <c:pt idx="908">
                  <c:v>691</c:v>
                </c:pt>
                <c:pt idx="909">
                  <c:v>690</c:v>
                </c:pt>
                <c:pt idx="910">
                  <c:v>689</c:v>
                </c:pt>
                <c:pt idx="911">
                  <c:v>688</c:v>
                </c:pt>
                <c:pt idx="912">
                  <c:v>687</c:v>
                </c:pt>
                <c:pt idx="913">
                  <c:v>686</c:v>
                </c:pt>
                <c:pt idx="914">
                  <c:v>685</c:v>
                </c:pt>
                <c:pt idx="915">
                  <c:v>684</c:v>
                </c:pt>
                <c:pt idx="916">
                  <c:v>683</c:v>
                </c:pt>
                <c:pt idx="917">
                  <c:v>682</c:v>
                </c:pt>
                <c:pt idx="918">
                  <c:v>681</c:v>
                </c:pt>
                <c:pt idx="919">
                  <c:v>680</c:v>
                </c:pt>
                <c:pt idx="920">
                  <c:v>679</c:v>
                </c:pt>
                <c:pt idx="921">
                  <c:v>678</c:v>
                </c:pt>
                <c:pt idx="922">
                  <c:v>677</c:v>
                </c:pt>
                <c:pt idx="923">
                  <c:v>676</c:v>
                </c:pt>
                <c:pt idx="924">
                  <c:v>675</c:v>
                </c:pt>
                <c:pt idx="925">
                  <c:v>674</c:v>
                </c:pt>
                <c:pt idx="926">
                  <c:v>673</c:v>
                </c:pt>
                <c:pt idx="927">
                  <c:v>672</c:v>
                </c:pt>
                <c:pt idx="928">
                  <c:v>671</c:v>
                </c:pt>
                <c:pt idx="929">
                  <c:v>670</c:v>
                </c:pt>
                <c:pt idx="930">
                  <c:v>669</c:v>
                </c:pt>
                <c:pt idx="931">
                  <c:v>668</c:v>
                </c:pt>
                <c:pt idx="932">
                  <c:v>667</c:v>
                </c:pt>
                <c:pt idx="933">
                  <c:v>666</c:v>
                </c:pt>
                <c:pt idx="934">
                  <c:v>665</c:v>
                </c:pt>
                <c:pt idx="935">
                  <c:v>664</c:v>
                </c:pt>
                <c:pt idx="936">
                  <c:v>663</c:v>
                </c:pt>
                <c:pt idx="937">
                  <c:v>662</c:v>
                </c:pt>
                <c:pt idx="938">
                  <c:v>661</c:v>
                </c:pt>
                <c:pt idx="939">
                  <c:v>660</c:v>
                </c:pt>
                <c:pt idx="940">
                  <c:v>659</c:v>
                </c:pt>
                <c:pt idx="941">
                  <c:v>658</c:v>
                </c:pt>
                <c:pt idx="942">
                  <c:v>657</c:v>
                </c:pt>
                <c:pt idx="943">
                  <c:v>656</c:v>
                </c:pt>
                <c:pt idx="944">
                  <c:v>655</c:v>
                </c:pt>
                <c:pt idx="945">
                  <c:v>654</c:v>
                </c:pt>
                <c:pt idx="946">
                  <c:v>653</c:v>
                </c:pt>
                <c:pt idx="947">
                  <c:v>652</c:v>
                </c:pt>
                <c:pt idx="948">
                  <c:v>651</c:v>
                </c:pt>
                <c:pt idx="949">
                  <c:v>650</c:v>
                </c:pt>
                <c:pt idx="950">
                  <c:v>649</c:v>
                </c:pt>
                <c:pt idx="951">
                  <c:v>648</c:v>
                </c:pt>
                <c:pt idx="952">
                  <c:v>647</c:v>
                </c:pt>
                <c:pt idx="953">
                  <c:v>646</c:v>
                </c:pt>
                <c:pt idx="954">
                  <c:v>645</c:v>
                </c:pt>
                <c:pt idx="955">
                  <c:v>644</c:v>
                </c:pt>
                <c:pt idx="956">
                  <c:v>643</c:v>
                </c:pt>
                <c:pt idx="957">
                  <c:v>642</c:v>
                </c:pt>
                <c:pt idx="958">
                  <c:v>641</c:v>
                </c:pt>
                <c:pt idx="959">
                  <c:v>640</c:v>
                </c:pt>
                <c:pt idx="960">
                  <c:v>639</c:v>
                </c:pt>
                <c:pt idx="961">
                  <c:v>638</c:v>
                </c:pt>
                <c:pt idx="962">
                  <c:v>637</c:v>
                </c:pt>
                <c:pt idx="963">
                  <c:v>636</c:v>
                </c:pt>
                <c:pt idx="964">
                  <c:v>635</c:v>
                </c:pt>
                <c:pt idx="965">
                  <c:v>634</c:v>
                </c:pt>
                <c:pt idx="966">
                  <c:v>633</c:v>
                </c:pt>
                <c:pt idx="967">
                  <c:v>632</c:v>
                </c:pt>
                <c:pt idx="968">
                  <c:v>631</c:v>
                </c:pt>
                <c:pt idx="969">
                  <c:v>630</c:v>
                </c:pt>
                <c:pt idx="970">
                  <c:v>629</c:v>
                </c:pt>
                <c:pt idx="971">
                  <c:v>628</c:v>
                </c:pt>
                <c:pt idx="972">
                  <c:v>627</c:v>
                </c:pt>
                <c:pt idx="973">
                  <c:v>626</c:v>
                </c:pt>
                <c:pt idx="974">
                  <c:v>625</c:v>
                </c:pt>
                <c:pt idx="975">
                  <c:v>624</c:v>
                </c:pt>
                <c:pt idx="976">
                  <c:v>623</c:v>
                </c:pt>
                <c:pt idx="977">
                  <c:v>622</c:v>
                </c:pt>
                <c:pt idx="978">
                  <c:v>621</c:v>
                </c:pt>
                <c:pt idx="979">
                  <c:v>620</c:v>
                </c:pt>
                <c:pt idx="980">
                  <c:v>619</c:v>
                </c:pt>
                <c:pt idx="981">
                  <c:v>618</c:v>
                </c:pt>
                <c:pt idx="982">
                  <c:v>617</c:v>
                </c:pt>
                <c:pt idx="983">
                  <c:v>616</c:v>
                </c:pt>
                <c:pt idx="984">
                  <c:v>615</c:v>
                </c:pt>
                <c:pt idx="985">
                  <c:v>614</c:v>
                </c:pt>
                <c:pt idx="986">
                  <c:v>613</c:v>
                </c:pt>
                <c:pt idx="987">
                  <c:v>612</c:v>
                </c:pt>
                <c:pt idx="988">
                  <c:v>611</c:v>
                </c:pt>
                <c:pt idx="989">
                  <c:v>610</c:v>
                </c:pt>
                <c:pt idx="990">
                  <c:v>609</c:v>
                </c:pt>
                <c:pt idx="991">
                  <c:v>608</c:v>
                </c:pt>
                <c:pt idx="992">
                  <c:v>607</c:v>
                </c:pt>
                <c:pt idx="993">
                  <c:v>606</c:v>
                </c:pt>
                <c:pt idx="994">
                  <c:v>605</c:v>
                </c:pt>
                <c:pt idx="995">
                  <c:v>604</c:v>
                </c:pt>
                <c:pt idx="996">
                  <c:v>603</c:v>
                </c:pt>
                <c:pt idx="997">
                  <c:v>602</c:v>
                </c:pt>
                <c:pt idx="998">
                  <c:v>601</c:v>
                </c:pt>
                <c:pt idx="999">
                  <c:v>600</c:v>
                </c:pt>
                <c:pt idx="1000">
                  <c:v>599</c:v>
                </c:pt>
                <c:pt idx="1001">
                  <c:v>598</c:v>
                </c:pt>
                <c:pt idx="1002">
                  <c:v>597</c:v>
                </c:pt>
                <c:pt idx="1003">
                  <c:v>596</c:v>
                </c:pt>
                <c:pt idx="1004">
                  <c:v>595</c:v>
                </c:pt>
                <c:pt idx="1005">
                  <c:v>594</c:v>
                </c:pt>
                <c:pt idx="1006">
                  <c:v>593</c:v>
                </c:pt>
                <c:pt idx="1007">
                  <c:v>592</c:v>
                </c:pt>
                <c:pt idx="1008">
                  <c:v>591</c:v>
                </c:pt>
                <c:pt idx="1009">
                  <c:v>590</c:v>
                </c:pt>
                <c:pt idx="1010">
                  <c:v>589</c:v>
                </c:pt>
                <c:pt idx="1011">
                  <c:v>588</c:v>
                </c:pt>
                <c:pt idx="1012">
                  <c:v>587</c:v>
                </c:pt>
                <c:pt idx="1013">
                  <c:v>586</c:v>
                </c:pt>
                <c:pt idx="1014">
                  <c:v>585</c:v>
                </c:pt>
                <c:pt idx="1015">
                  <c:v>584</c:v>
                </c:pt>
                <c:pt idx="1016">
                  <c:v>583</c:v>
                </c:pt>
                <c:pt idx="1017">
                  <c:v>582</c:v>
                </c:pt>
                <c:pt idx="1018">
                  <c:v>581</c:v>
                </c:pt>
                <c:pt idx="1019">
                  <c:v>580</c:v>
                </c:pt>
                <c:pt idx="1020">
                  <c:v>579</c:v>
                </c:pt>
                <c:pt idx="1021">
                  <c:v>578</c:v>
                </c:pt>
                <c:pt idx="1022">
                  <c:v>577</c:v>
                </c:pt>
                <c:pt idx="1023">
                  <c:v>576</c:v>
                </c:pt>
                <c:pt idx="1024">
                  <c:v>575</c:v>
                </c:pt>
                <c:pt idx="1025">
                  <c:v>574</c:v>
                </c:pt>
                <c:pt idx="1026">
                  <c:v>573</c:v>
                </c:pt>
                <c:pt idx="1027">
                  <c:v>572</c:v>
                </c:pt>
                <c:pt idx="1028">
                  <c:v>571</c:v>
                </c:pt>
                <c:pt idx="1029">
                  <c:v>570</c:v>
                </c:pt>
                <c:pt idx="1030">
                  <c:v>569</c:v>
                </c:pt>
                <c:pt idx="1031">
                  <c:v>568</c:v>
                </c:pt>
                <c:pt idx="1032">
                  <c:v>567</c:v>
                </c:pt>
                <c:pt idx="1033">
                  <c:v>566</c:v>
                </c:pt>
                <c:pt idx="1034">
                  <c:v>565</c:v>
                </c:pt>
                <c:pt idx="1035">
                  <c:v>564</c:v>
                </c:pt>
                <c:pt idx="1036">
                  <c:v>563</c:v>
                </c:pt>
                <c:pt idx="1037">
                  <c:v>562</c:v>
                </c:pt>
                <c:pt idx="1038">
                  <c:v>561</c:v>
                </c:pt>
                <c:pt idx="1039">
                  <c:v>560</c:v>
                </c:pt>
                <c:pt idx="1040">
                  <c:v>559</c:v>
                </c:pt>
                <c:pt idx="1041">
                  <c:v>558</c:v>
                </c:pt>
                <c:pt idx="1042">
                  <c:v>557</c:v>
                </c:pt>
                <c:pt idx="1043">
                  <c:v>556</c:v>
                </c:pt>
                <c:pt idx="1044">
                  <c:v>555</c:v>
                </c:pt>
                <c:pt idx="1045">
                  <c:v>554</c:v>
                </c:pt>
                <c:pt idx="1046">
                  <c:v>553</c:v>
                </c:pt>
                <c:pt idx="1047">
                  <c:v>552</c:v>
                </c:pt>
                <c:pt idx="1048">
                  <c:v>551</c:v>
                </c:pt>
                <c:pt idx="1049">
                  <c:v>550</c:v>
                </c:pt>
                <c:pt idx="1050">
                  <c:v>549</c:v>
                </c:pt>
                <c:pt idx="1051">
                  <c:v>548</c:v>
                </c:pt>
                <c:pt idx="1052">
                  <c:v>547</c:v>
                </c:pt>
                <c:pt idx="1053">
                  <c:v>546</c:v>
                </c:pt>
                <c:pt idx="1054">
                  <c:v>545</c:v>
                </c:pt>
                <c:pt idx="1055">
                  <c:v>544</c:v>
                </c:pt>
                <c:pt idx="1056">
                  <c:v>543</c:v>
                </c:pt>
                <c:pt idx="1057">
                  <c:v>542</c:v>
                </c:pt>
                <c:pt idx="1058">
                  <c:v>541</c:v>
                </c:pt>
                <c:pt idx="1059">
                  <c:v>540</c:v>
                </c:pt>
                <c:pt idx="1060">
                  <c:v>539</c:v>
                </c:pt>
                <c:pt idx="1061">
                  <c:v>538</c:v>
                </c:pt>
                <c:pt idx="1062">
                  <c:v>537</c:v>
                </c:pt>
                <c:pt idx="1063">
                  <c:v>536</c:v>
                </c:pt>
                <c:pt idx="1064">
                  <c:v>535</c:v>
                </c:pt>
                <c:pt idx="1065">
                  <c:v>534</c:v>
                </c:pt>
                <c:pt idx="1066">
                  <c:v>533</c:v>
                </c:pt>
                <c:pt idx="1067">
                  <c:v>532</c:v>
                </c:pt>
                <c:pt idx="1068">
                  <c:v>531</c:v>
                </c:pt>
                <c:pt idx="1069">
                  <c:v>530</c:v>
                </c:pt>
                <c:pt idx="1070">
                  <c:v>529</c:v>
                </c:pt>
                <c:pt idx="1071">
                  <c:v>528</c:v>
                </c:pt>
                <c:pt idx="1072">
                  <c:v>527</c:v>
                </c:pt>
                <c:pt idx="1073">
                  <c:v>526</c:v>
                </c:pt>
                <c:pt idx="1074">
                  <c:v>525</c:v>
                </c:pt>
                <c:pt idx="1075">
                  <c:v>524</c:v>
                </c:pt>
                <c:pt idx="1076">
                  <c:v>523</c:v>
                </c:pt>
                <c:pt idx="1077">
                  <c:v>522</c:v>
                </c:pt>
                <c:pt idx="1078">
                  <c:v>521</c:v>
                </c:pt>
                <c:pt idx="1079">
                  <c:v>520</c:v>
                </c:pt>
                <c:pt idx="1080">
                  <c:v>519</c:v>
                </c:pt>
                <c:pt idx="1081">
                  <c:v>518</c:v>
                </c:pt>
                <c:pt idx="1082">
                  <c:v>517</c:v>
                </c:pt>
                <c:pt idx="1083">
                  <c:v>516</c:v>
                </c:pt>
                <c:pt idx="1084">
                  <c:v>515</c:v>
                </c:pt>
                <c:pt idx="1085">
                  <c:v>514</c:v>
                </c:pt>
                <c:pt idx="1086">
                  <c:v>513</c:v>
                </c:pt>
                <c:pt idx="1087">
                  <c:v>512</c:v>
                </c:pt>
                <c:pt idx="1088">
                  <c:v>511</c:v>
                </c:pt>
                <c:pt idx="1089">
                  <c:v>510</c:v>
                </c:pt>
                <c:pt idx="1090">
                  <c:v>509</c:v>
                </c:pt>
                <c:pt idx="1091">
                  <c:v>508</c:v>
                </c:pt>
                <c:pt idx="1092">
                  <c:v>507</c:v>
                </c:pt>
                <c:pt idx="1093">
                  <c:v>506</c:v>
                </c:pt>
                <c:pt idx="1094">
                  <c:v>505</c:v>
                </c:pt>
                <c:pt idx="1095">
                  <c:v>504</c:v>
                </c:pt>
                <c:pt idx="1096">
                  <c:v>503</c:v>
                </c:pt>
                <c:pt idx="1097">
                  <c:v>502</c:v>
                </c:pt>
                <c:pt idx="1098">
                  <c:v>501</c:v>
                </c:pt>
                <c:pt idx="1099">
                  <c:v>500</c:v>
                </c:pt>
                <c:pt idx="1100">
                  <c:v>499</c:v>
                </c:pt>
                <c:pt idx="1101">
                  <c:v>498</c:v>
                </c:pt>
                <c:pt idx="1102">
                  <c:v>497</c:v>
                </c:pt>
                <c:pt idx="1103">
                  <c:v>496</c:v>
                </c:pt>
                <c:pt idx="1104">
                  <c:v>495</c:v>
                </c:pt>
                <c:pt idx="1105">
                  <c:v>494</c:v>
                </c:pt>
                <c:pt idx="1106">
                  <c:v>493</c:v>
                </c:pt>
                <c:pt idx="1107">
                  <c:v>492</c:v>
                </c:pt>
                <c:pt idx="1108">
                  <c:v>491</c:v>
                </c:pt>
                <c:pt idx="1109">
                  <c:v>490</c:v>
                </c:pt>
                <c:pt idx="1110">
                  <c:v>489</c:v>
                </c:pt>
                <c:pt idx="1111">
                  <c:v>488</c:v>
                </c:pt>
                <c:pt idx="1112">
                  <c:v>487</c:v>
                </c:pt>
                <c:pt idx="1113">
                  <c:v>486</c:v>
                </c:pt>
                <c:pt idx="1114">
                  <c:v>485</c:v>
                </c:pt>
                <c:pt idx="1115">
                  <c:v>484</c:v>
                </c:pt>
                <c:pt idx="1116">
                  <c:v>483</c:v>
                </c:pt>
                <c:pt idx="1117">
                  <c:v>482</c:v>
                </c:pt>
                <c:pt idx="1118">
                  <c:v>481</c:v>
                </c:pt>
                <c:pt idx="1119">
                  <c:v>480</c:v>
                </c:pt>
                <c:pt idx="1120">
                  <c:v>479</c:v>
                </c:pt>
                <c:pt idx="1121">
                  <c:v>478</c:v>
                </c:pt>
                <c:pt idx="1122">
                  <c:v>477</c:v>
                </c:pt>
                <c:pt idx="1123">
                  <c:v>476</c:v>
                </c:pt>
                <c:pt idx="1124">
                  <c:v>475</c:v>
                </c:pt>
                <c:pt idx="1125">
                  <c:v>474</c:v>
                </c:pt>
                <c:pt idx="1126">
                  <c:v>473</c:v>
                </c:pt>
                <c:pt idx="1127">
                  <c:v>472</c:v>
                </c:pt>
                <c:pt idx="1128">
                  <c:v>471</c:v>
                </c:pt>
                <c:pt idx="1129">
                  <c:v>470</c:v>
                </c:pt>
                <c:pt idx="1130">
                  <c:v>469</c:v>
                </c:pt>
                <c:pt idx="1131">
                  <c:v>468</c:v>
                </c:pt>
                <c:pt idx="1132">
                  <c:v>467</c:v>
                </c:pt>
                <c:pt idx="1133">
                  <c:v>466</c:v>
                </c:pt>
                <c:pt idx="1134">
                  <c:v>465</c:v>
                </c:pt>
                <c:pt idx="1135">
                  <c:v>464</c:v>
                </c:pt>
                <c:pt idx="1136">
                  <c:v>463</c:v>
                </c:pt>
                <c:pt idx="1137">
                  <c:v>462</c:v>
                </c:pt>
                <c:pt idx="1138">
                  <c:v>461</c:v>
                </c:pt>
                <c:pt idx="1139">
                  <c:v>460</c:v>
                </c:pt>
                <c:pt idx="1140">
                  <c:v>459</c:v>
                </c:pt>
                <c:pt idx="1141">
                  <c:v>458</c:v>
                </c:pt>
                <c:pt idx="1142">
                  <c:v>457</c:v>
                </c:pt>
                <c:pt idx="1143">
                  <c:v>456</c:v>
                </c:pt>
                <c:pt idx="1144">
                  <c:v>455</c:v>
                </c:pt>
                <c:pt idx="1145">
                  <c:v>454</c:v>
                </c:pt>
                <c:pt idx="1146">
                  <c:v>453</c:v>
                </c:pt>
                <c:pt idx="1147">
                  <c:v>452</c:v>
                </c:pt>
                <c:pt idx="1148">
                  <c:v>451</c:v>
                </c:pt>
                <c:pt idx="1149">
                  <c:v>450</c:v>
                </c:pt>
                <c:pt idx="1150">
                  <c:v>449</c:v>
                </c:pt>
                <c:pt idx="1151">
                  <c:v>448</c:v>
                </c:pt>
                <c:pt idx="1152">
                  <c:v>447</c:v>
                </c:pt>
                <c:pt idx="1153">
                  <c:v>446</c:v>
                </c:pt>
                <c:pt idx="1154">
                  <c:v>445</c:v>
                </c:pt>
                <c:pt idx="1155">
                  <c:v>444</c:v>
                </c:pt>
                <c:pt idx="1156">
                  <c:v>443</c:v>
                </c:pt>
                <c:pt idx="1157">
                  <c:v>442</c:v>
                </c:pt>
                <c:pt idx="1158">
                  <c:v>441</c:v>
                </c:pt>
                <c:pt idx="1159">
                  <c:v>440</c:v>
                </c:pt>
                <c:pt idx="1160">
                  <c:v>439</c:v>
                </c:pt>
                <c:pt idx="1161">
                  <c:v>438</c:v>
                </c:pt>
                <c:pt idx="1162">
                  <c:v>437</c:v>
                </c:pt>
                <c:pt idx="1163">
                  <c:v>436</c:v>
                </c:pt>
                <c:pt idx="1164">
                  <c:v>435</c:v>
                </c:pt>
                <c:pt idx="1165">
                  <c:v>434</c:v>
                </c:pt>
                <c:pt idx="1166">
                  <c:v>433</c:v>
                </c:pt>
                <c:pt idx="1167">
                  <c:v>432</c:v>
                </c:pt>
                <c:pt idx="1168">
                  <c:v>431</c:v>
                </c:pt>
                <c:pt idx="1169">
                  <c:v>430</c:v>
                </c:pt>
                <c:pt idx="1170">
                  <c:v>429</c:v>
                </c:pt>
                <c:pt idx="1171">
                  <c:v>428</c:v>
                </c:pt>
                <c:pt idx="1172">
                  <c:v>427</c:v>
                </c:pt>
                <c:pt idx="1173">
                  <c:v>426</c:v>
                </c:pt>
                <c:pt idx="1174">
                  <c:v>425</c:v>
                </c:pt>
                <c:pt idx="1175">
                  <c:v>424</c:v>
                </c:pt>
                <c:pt idx="1176">
                  <c:v>423</c:v>
                </c:pt>
                <c:pt idx="1177">
                  <c:v>422</c:v>
                </c:pt>
                <c:pt idx="1178">
                  <c:v>421</c:v>
                </c:pt>
                <c:pt idx="1179">
                  <c:v>420</c:v>
                </c:pt>
                <c:pt idx="1180">
                  <c:v>419</c:v>
                </c:pt>
                <c:pt idx="1181">
                  <c:v>418</c:v>
                </c:pt>
                <c:pt idx="1182">
                  <c:v>417</c:v>
                </c:pt>
                <c:pt idx="1183">
                  <c:v>416</c:v>
                </c:pt>
                <c:pt idx="1184">
                  <c:v>415</c:v>
                </c:pt>
                <c:pt idx="1185">
                  <c:v>414</c:v>
                </c:pt>
                <c:pt idx="1186">
                  <c:v>413</c:v>
                </c:pt>
                <c:pt idx="1187">
                  <c:v>412</c:v>
                </c:pt>
                <c:pt idx="1188">
                  <c:v>411</c:v>
                </c:pt>
                <c:pt idx="1189">
                  <c:v>410</c:v>
                </c:pt>
                <c:pt idx="1190">
                  <c:v>409</c:v>
                </c:pt>
                <c:pt idx="1191">
                  <c:v>408</c:v>
                </c:pt>
                <c:pt idx="1192">
                  <c:v>407</c:v>
                </c:pt>
                <c:pt idx="1193">
                  <c:v>406</c:v>
                </c:pt>
                <c:pt idx="1194">
                  <c:v>405</c:v>
                </c:pt>
                <c:pt idx="1195">
                  <c:v>404</c:v>
                </c:pt>
                <c:pt idx="1196">
                  <c:v>403</c:v>
                </c:pt>
                <c:pt idx="1197">
                  <c:v>402</c:v>
                </c:pt>
                <c:pt idx="1198">
                  <c:v>401</c:v>
                </c:pt>
                <c:pt idx="1199">
                  <c:v>400</c:v>
                </c:pt>
                <c:pt idx="1200">
                  <c:v>399</c:v>
                </c:pt>
                <c:pt idx="1201">
                  <c:v>398</c:v>
                </c:pt>
                <c:pt idx="1202">
                  <c:v>397</c:v>
                </c:pt>
                <c:pt idx="1203">
                  <c:v>396</c:v>
                </c:pt>
                <c:pt idx="1204">
                  <c:v>395</c:v>
                </c:pt>
                <c:pt idx="1205">
                  <c:v>394</c:v>
                </c:pt>
                <c:pt idx="1206">
                  <c:v>393</c:v>
                </c:pt>
                <c:pt idx="1207">
                  <c:v>392</c:v>
                </c:pt>
                <c:pt idx="1208">
                  <c:v>391</c:v>
                </c:pt>
                <c:pt idx="1209">
                  <c:v>390</c:v>
                </c:pt>
                <c:pt idx="1210">
                  <c:v>389</c:v>
                </c:pt>
                <c:pt idx="1211">
                  <c:v>388</c:v>
                </c:pt>
                <c:pt idx="1212">
                  <c:v>387</c:v>
                </c:pt>
                <c:pt idx="1213">
                  <c:v>386</c:v>
                </c:pt>
                <c:pt idx="1214">
                  <c:v>385</c:v>
                </c:pt>
                <c:pt idx="1215">
                  <c:v>384</c:v>
                </c:pt>
                <c:pt idx="1216">
                  <c:v>383</c:v>
                </c:pt>
                <c:pt idx="1217">
                  <c:v>382</c:v>
                </c:pt>
                <c:pt idx="1218">
                  <c:v>381</c:v>
                </c:pt>
                <c:pt idx="1219">
                  <c:v>380</c:v>
                </c:pt>
                <c:pt idx="1220">
                  <c:v>379</c:v>
                </c:pt>
                <c:pt idx="1221">
                  <c:v>378</c:v>
                </c:pt>
                <c:pt idx="1222">
                  <c:v>377</c:v>
                </c:pt>
                <c:pt idx="1223">
                  <c:v>376</c:v>
                </c:pt>
                <c:pt idx="1224">
                  <c:v>375</c:v>
                </c:pt>
                <c:pt idx="1225">
                  <c:v>374</c:v>
                </c:pt>
                <c:pt idx="1226">
                  <c:v>373</c:v>
                </c:pt>
                <c:pt idx="1227">
                  <c:v>372</c:v>
                </c:pt>
                <c:pt idx="1228">
                  <c:v>371</c:v>
                </c:pt>
                <c:pt idx="1229">
                  <c:v>370</c:v>
                </c:pt>
                <c:pt idx="1230">
                  <c:v>369</c:v>
                </c:pt>
                <c:pt idx="1231">
                  <c:v>368</c:v>
                </c:pt>
                <c:pt idx="1232">
                  <c:v>367</c:v>
                </c:pt>
                <c:pt idx="1233">
                  <c:v>366</c:v>
                </c:pt>
                <c:pt idx="1234">
                  <c:v>365</c:v>
                </c:pt>
                <c:pt idx="1235">
                  <c:v>364</c:v>
                </c:pt>
                <c:pt idx="1236">
                  <c:v>363</c:v>
                </c:pt>
                <c:pt idx="1237">
                  <c:v>362</c:v>
                </c:pt>
                <c:pt idx="1238">
                  <c:v>361</c:v>
                </c:pt>
                <c:pt idx="1239">
                  <c:v>360</c:v>
                </c:pt>
                <c:pt idx="1240">
                  <c:v>359</c:v>
                </c:pt>
                <c:pt idx="1241">
                  <c:v>358</c:v>
                </c:pt>
                <c:pt idx="1242">
                  <c:v>357</c:v>
                </c:pt>
                <c:pt idx="1243">
                  <c:v>356</c:v>
                </c:pt>
                <c:pt idx="1244">
                  <c:v>355</c:v>
                </c:pt>
                <c:pt idx="1245">
                  <c:v>354</c:v>
                </c:pt>
                <c:pt idx="1246">
                  <c:v>353</c:v>
                </c:pt>
                <c:pt idx="1247">
                  <c:v>352</c:v>
                </c:pt>
                <c:pt idx="1248">
                  <c:v>351</c:v>
                </c:pt>
                <c:pt idx="1249">
                  <c:v>350</c:v>
                </c:pt>
                <c:pt idx="1250">
                  <c:v>349</c:v>
                </c:pt>
                <c:pt idx="1251">
                  <c:v>348</c:v>
                </c:pt>
                <c:pt idx="1252">
                  <c:v>347</c:v>
                </c:pt>
                <c:pt idx="1253">
                  <c:v>346</c:v>
                </c:pt>
                <c:pt idx="1254">
                  <c:v>345</c:v>
                </c:pt>
                <c:pt idx="1255">
                  <c:v>344</c:v>
                </c:pt>
                <c:pt idx="1256">
                  <c:v>343</c:v>
                </c:pt>
                <c:pt idx="1257">
                  <c:v>342</c:v>
                </c:pt>
                <c:pt idx="1258">
                  <c:v>341</c:v>
                </c:pt>
                <c:pt idx="1259">
                  <c:v>340</c:v>
                </c:pt>
                <c:pt idx="1260">
                  <c:v>339</c:v>
                </c:pt>
                <c:pt idx="1261">
                  <c:v>338</c:v>
                </c:pt>
                <c:pt idx="1262">
                  <c:v>337</c:v>
                </c:pt>
                <c:pt idx="1263">
                  <c:v>336</c:v>
                </c:pt>
                <c:pt idx="1264">
                  <c:v>335</c:v>
                </c:pt>
                <c:pt idx="1265">
                  <c:v>334</c:v>
                </c:pt>
                <c:pt idx="1266">
                  <c:v>333</c:v>
                </c:pt>
                <c:pt idx="1267">
                  <c:v>332</c:v>
                </c:pt>
                <c:pt idx="1268">
                  <c:v>331</c:v>
                </c:pt>
                <c:pt idx="1269">
                  <c:v>330</c:v>
                </c:pt>
                <c:pt idx="1270">
                  <c:v>329</c:v>
                </c:pt>
                <c:pt idx="1271">
                  <c:v>328</c:v>
                </c:pt>
                <c:pt idx="1272">
                  <c:v>327</c:v>
                </c:pt>
                <c:pt idx="1273">
                  <c:v>326</c:v>
                </c:pt>
                <c:pt idx="1274">
                  <c:v>325</c:v>
                </c:pt>
                <c:pt idx="1275">
                  <c:v>324</c:v>
                </c:pt>
                <c:pt idx="1276">
                  <c:v>323</c:v>
                </c:pt>
                <c:pt idx="1277">
                  <c:v>322</c:v>
                </c:pt>
                <c:pt idx="1278">
                  <c:v>321</c:v>
                </c:pt>
                <c:pt idx="1279">
                  <c:v>320</c:v>
                </c:pt>
                <c:pt idx="1280">
                  <c:v>319</c:v>
                </c:pt>
                <c:pt idx="1281">
                  <c:v>318</c:v>
                </c:pt>
                <c:pt idx="1282">
                  <c:v>317</c:v>
                </c:pt>
                <c:pt idx="1283">
                  <c:v>316</c:v>
                </c:pt>
                <c:pt idx="1284">
                  <c:v>315</c:v>
                </c:pt>
                <c:pt idx="1285">
                  <c:v>314</c:v>
                </c:pt>
                <c:pt idx="1286">
                  <c:v>313</c:v>
                </c:pt>
                <c:pt idx="1287">
                  <c:v>312</c:v>
                </c:pt>
                <c:pt idx="1288">
                  <c:v>311</c:v>
                </c:pt>
                <c:pt idx="1289">
                  <c:v>310</c:v>
                </c:pt>
                <c:pt idx="1290">
                  <c:v>309</c:v>
                </c:pt>
                <c:pt idx="1291">
                  <c:v>308</c:v>
                </c:pt>
                <c:pt idx="1292">
                  <c:v>307</c:v>
                </c:pt>
                <c:pt idx="1293">
                  <c:v>306</c:v>
                </c:pt>
                <c:pt idx="1294">
                  <c:v>305</c:v>
                </c:pt>
                <c:pt idx="1295">
                  <c:v>304</c:v>
                </c:pt>
                <c:pt idx="1296">
                  <c:v>303</c:v>
                </c:pt>
                <c:pt idx="1297">
                  <c:v>302</c:v>
                </c:pt>
                <c:pt idx="1298">
                  <c:v>301</c:v>
                </c:pt>
                <c:pt idx="1299">
                  <c:v>300</c:v>
                </c:pt>
                <c:pt idx="1300">
                  <c:v>299</c:v>
                </c:pt>
                <c:pt idx="1301">
                  <c:v>298</c:v>
                </c:pt>
                <c:pt idx="1302">
                  <c:v>297</c:v>
                </c:pt>
                <c:pt idx="1303">
                  <c:v>296</c:v>
                </c:pt>
                <c:pt idx="1304">
                  <c:v>295</c:v>
                </c:pt>
                <c:pt idx="1305">
                  <c:v>294</c:v>
                </c:pt>
                <c:pt idx="1306">
                  <c:v>293</c:v>
                </c:pt>
                <c:pt idx="1307">
                  <c:v>292</c:v>
                </c:pt>
                <c:pt idx="1308">
                  <c:v>291</c:v>
                </c:pt>
                <c:pt idx="1309">
                  <c:v>290</c:v>
                </c:pt>
                <c:pt idx="1310">
                  <c:v>289</c:v>
                </c:pt>
                <c:pt idx="1311">
                  <c:v>288</c:v>
                </c:pt>
                <c:pt idx="1312">
                  <c:v>287</c:v>
                </c:pt>
                <c:pt idx="1313">
                  <c:v>286</c:v>
                </c:pt>
                <c:pt idx="1314">
                  <c:v>285</c:v>
                </c:pt>
                <c:pt idx="1315">
                  <c:v>284</c:v>
                </c:pt>
                <c:pt idx="1316">
                  <c:v>283</c:v>
                </c:pt>
                <c:pt idx="1317">
                  <c:v>282</c:v>
                </c:pt>
                <c:pt idx="1318">
                  <c:v>281</c:v>
                </c:pt>
                <c:pt idx="1319">
                  <c:v>280</c:v>
                </c:pt>
                <c:pt idx="1320">
                  <c:v>279</c:v>
                </c:pt>
                <c:pt idx="1321">
                  <c:v>278</c:v>
                </c:pt>
                <c:pt idx="1322">
                  <c:v>277</c:v>
                </c:pt>
                <c:pt idx="1323">
                  <c:v>276</c:v>
                </c:pt>
                <c:pt idx="1324">
                  <c:v>275</c:v>
                </c:pt>
                <c:pt idx="1325">
                  <c:v>274</c:v>
                </c:pt>
                <c:pt idx="1326">
                  <c:v>273</c:v>
                </c:pt>
                <c:pt idx="1327">
                  <c:v>272</c:v>
                </c:pt>
                <c:pt idx="1328">
                  <c:v>271</c:v>
                </c:pt>
                <c:pt idx="1329">
                  <c:v>270</c:v>
                </c:pt>
                <c:pt idx="1330">
                  <c:v>269</c:v>
                </c:pt>
                <c:pt idx="1331">
                  <c:v>268</c:v>
                </c:pt>
                <c:pt idx="1332">
                  <c:v>267</c:v>
                </c:pt>
                <c:pt idx="1333">
                  <c:v>266</c:v>
                </c:pt>
                <c:pt idx="1334">
                  <c:v>265</c:v>
                </c:pt>
                <c:pt idx="1335">
                  <c:v>264</c:v>
                </c:pt>
                <c:pt idx="1336">
                  <c:v>263</c:v>
                </c:pt>
                <c:pt idx="1337">
                  <c:v>262</c:v>
                </c:pt>
                <c:pt idx="1338">
                  <c:v>261</c:v>
                </c:pt>
                <c:pt idx="1339">
                  <c:v>260</c:v>
                </c:pt>
                <c:pt idx="1340">
                  <c:v>259</c:v>
                </c:pt>
                <c:pt idx="1341">
                  <c:v>258</c:v>
                </c:pt>
                <c:pt idx="1342">
                  <c:v>257</c:v>
                </c:pt>
                <c:pt idx="1343">
                  <c:v>256</c:v>
                </c:pt>
                <c:pt idx="1344">
                  <c:v>255</c:v>
                </c:pt>
                <c:pt idx="1345">
                  <c:v>254</c:v>
                </c:pt>
                <c:pt idx="1346">
                  <c:v>253</c:v>
                </c:pt>
                <c:pt idx="1347">
                  <c:v>252</c:v>
                </c:pt>
                <c:pt idx="1348">
                  <c:v>251</c:v>
                </c:pt>
                <c:pt idx="1349">
                  <c:v>250</c:v>
                </c:pt>
                <c:pt idx="1350">
                  <c:v>249</c:v>
                </c:pt>
                <c:pt idx="1351">
                  <c:v>248</c:v>
                </c:pt>
                <c:pt idx="1352">
                  <c:v>247</c:v>
                </c:pt>
                <c:pt idx="1353">
                  <c:v>246</c:v>
                </c:pt>
                <c:pt idx="1354">
                  <c:v>245</c:v>
                </c:pt>
                <c:pt idx="1355">
                  <c:v>244</c:v>
                </c:pt>
                <c:pt idx="1356">
                  <c:v>243</c:v>
                </c:pt>
                <c:pt idx="1357">
                  <c:v>242</c:v>
                </c:pt>
                <c:pt idx="1358">
                  <c:v>241</c:v>
                </c:pt>
                <c:pt idx="1359">
                  <c:v>240</c:v>
                </c:pt>
                <c:pt idx="1360">
                  <c:v>239</c:v>
                </c:pt>
                <c:pt idx="1361">
                  <c:v>238</c:v>
                </c:pt>
                <c:pt idx="1362">
                  <c:v>237</c:v>
                </c:pt>
                <c:pt idx="1363">
                  <c:v>236</c:v>
                </c:pt>
                <c:pt idx="1364">
                  <c:v>235</c:v>
                </c:pt>
                <c:pt idx="1365">
                  <c:v>234</c:v>
                </c:pt>
                <c:pt idx="1366">
                  <c:v>233</c:v>
                </c:pt>
                <c:pt idx="1367">
                  <c:v>232</c:v>
                </c:pt>
                <c:pt idx="1368">
                  <c:v>231</c:v>
                </c:pt>
                <c:pt idx="1369">
                  <c:v>230</c:v>
                </c:pt>
                <c:pt idx="1370">
                  <c:v>229</c:v>
                </c:pt>
                <c:pt idx="1371">
                  <c:v>228</c:v>
                </c:pt>
                <c:pt idx="1372">
                  <c:v>227</c:v>
                </c:pt>
                <c:pt idx="1373">
                  <c:v>226</c:v>
                </c:pt>
                <c:pt idx="1374">
                  <c:v>225</c:v>
                </c:pt>
                <c:pt idx="1375">
                  <c:v>224</c:v>
                </c:pt>
                <c:pt idx="1376">
                  <c:v>223</c:v>
                </c:pt>
                <c:pt idx="1377">
                  <c:v>222</c:v>
                </c:pt>
                <c:pt idx="1378">
                  <c:v>221</c:v>
                </c:pt>
                <c:pt idx="1379">
                  <c:v>220</c:v>
                </c:pt>
                <c:pt idx="1380">
                  <c:v>219</c:v>
                </c:pt>
                <c:pt idx="1381">
                  <c:v>218</c:v>
                </c:pt>
                <c:pt idx="1382">
                  <c:v>217</c:v>
                </c:pt>
                <c:pt idx="1383">
                  <c:v>216</c:v>
                </c:pt>
                <c:pt idx="1384">
                  <c:v>215</c:v>
                </c:pt>
                <c:pt idx="1385">
                  <c:v>214</c:v>
                </c:pt>
                <c:pt idx="1386">
                  <c:v>213</c:v>
                </c:pt>
                <c:pt idx="1387">
                  <c:v>212</c:v>
                </c:pt>
                <c:pt idx="1388">
                  <c:v>211</c:v>
                </c:pt>
                <c:pt idx="1389">
                  <c:v>210</c:v>
                </c:pt>
                <c:pt idx="1390">
                  <c:v>209</c:v>
                </c:pt>
                <c:pt idx="1391">
                  <c:v>208</c:v>
                </c:pt>
                <c:pt idx="1392">
                  <c:v>207</c:v>
                </c:pt>
                <c:pt idx="1393">
                  <c:v>206</c:v>
                </c:pt>
                <c:pt idx="1394">
                  <c:v>205</c:v>
                </c:pt>
                <c:pt idx="1395">
                  <c:v>204</c:v>
                </c:pt>
                <c:pt idx="1396">
                  <c:v>203</c:v>
                </c:pt>
                <c:pt idx="1397">
                  <c:v>202</c:v>
                </c:pt>
                <c:pt idx="1398">
                  <c:v>201</c:v>
                </c:pt>
                <c:pt idx="1399">
                  <c:v>200</c:v>
                </c:pt>
                <c:pt idx="1400">
                  <c:v>199</c:v>
                </c:pt>
                <c:pt idx="1401">
                  <c:v>198</c:v>
                </c:pt>
                <c:pt idx="1402">
                  <c:v>197</c:v>
                </c:pt>
                <c:pt idx="1403">
                  <c:v>196</c:v>
                </c:pt>
                <c:pt idx="1404">
                  <c:v>195</c:v>
                </c:pt>
                <c:pt idx="1405">
                  <c:v>194</c:v>
                </c:pt>
                <c:pt idx="1406">
                  <c:v>193</c:v>
                </c:pt>
                <c:pt idx="1407">
                  <c:v>192</c:v>
                </c:pt>
                <c:pt idx="1408">
                  <c:v>191</c:v>
                </c:pt>
                <c:pt idx="1409">
                  <c:v>190</c:v>
                </c:pt>
                <c:pt idx="1410">
                  <c:v>189</c:v>
                </c:pt>
                <c:pt idx="1411">
                  <c:v>188</c:v>
                </c:pt>
                <c:pt idx="1412">
                  <c:v>187</c:v>
                </c:pt>
                <c:pt idx="1413">
                  <c:v>186</c:v>
                </c:pt>
                <c:pt idx="1414">
                  <c:v>185</c:v>
                </c:pt>
                <c:pt idx="1415">
                  <c:v>184</c:v>
                </c:pt>
                <c:pt idx="1416">
                  <c:v>183</c:v>
                </c:pt>
                <c:pt idx="1417">
                  <c:v>182</c:v>
                </c:pt>
                <c:pt idx="1418">
                  <c:v>181</c:v>
                </c:pt>
                <c:pt idx="1419">
                  <c:v>180</c:v>
                </c:pt>
                <c:pt idx="1420">
                  <c:v>179</c:v>
                </c:pt>
                <c:pt idx="1421">
                  <c:v>178</c:v>
                </c:pt>
                <c:pt idx="1422">
                  <c:v>177</c:v>
                </c:pt>
                <c:pt idx="1423">
                  <c:v>176</c:v>
                </c:pt>
                <c:pt idx="1424">
                  <c:v>175</c:v>
                </c:pt>
                <c:pt idx="1425">
                  <c:v>174</c:v>
                </c:pt>
                <c:pt idx="1426">
                  <c:v>173</c:v>
                </c:pt>
                <c:pt idx="1427">
                  <c:v>172</c:v>
                </c:pt>
                <c:pt idx="1428">
                  <c:v>171</c:v>
                </c:pt>
                <c:pt idx="1429">
                  <c:v>170</c:v>
                </c:pt>
                <c:pt idx="1430">
                  <c:v>169</c:v>
                </c:pt>
                <c:pt idx="1431">
                  <c:v>168</c:v>
                </c:pt>
                <c:pt idx="1432">
                  <c:v>167</c:v>
                </c:pt>
                <c:pt idx="1433">
                  <c:v>166</c:v>
                </c:pt>
                <c:pt idx="1434">
                  <c:v>165</c:v>
                </c:pt>
                <c:pt idx="1435">
                  <c:v>164</c:v>
                </c:pt>
                <c:pt idx="1436">
                  <c:v>163</c:v>
                </c:pt>
                <c:pt idx="1437">
                  <c:v>162</c:v>
                </c:pt>
                <c:pt idx="1438">
                  <c:v>161</c:v>
                </c:pt>
                <c:pt idx="1439">
                  <c:v>160</c:v>
                </c:pt>
                <c:pt idx="1440">
                  <c:v>159</c:v>
                </c:pt>
                <c:pt idx="1441">
                  <c:v>158</c:v>
                </c:pt>
                <c:pt idx="1442">
                  <c:v>157</c:v>
                </c:pt>
                <c:pt idx="1443">
                  <c:v>156</c:v>
                </c:pt>
                <c:pt idx="1444">
                  <c:v>155</c:v>
                </c:pt>
                <c:pt idx="1445">
                  <c:v>154</c:v>
                </c:pt>
                <c:pt idx="1446">
                  <c:v>153</c:v>
                </c:pt>
                <c:pt idx="1447">
                  <c:v>152</c:v>
                </c:pt>
                <c:pt idx="1448">
                  <c:v>151</c:v>
                </c:pt>
                <c:pt idx="1449">
                  <c:v>150</c:v>
                </c:pt>
                <c:pt idx="1450">
                  <c:v>149</c:v>
                </c:pt>
                <c:pt idx="1451">
                  <c:v>148</c:v>
                </c:pt>
                <c:pt idx="1452">
                  <c:v>147</c:v>
                </c:pt>
                <c:pt idx="1453">
                  <c:v>146</c:v>
                </c:pt>
                <c:pt idx="1454">
                  <c:v>145</c:v>
                </c:pt>
                <c:pt idx="1455">
                  <c:v>144</c:v>
                </c:pt>
                <c:pt idx="1456">
                  <c:v>143</c:v>
                </c:pt>
                <c:pt idx="1457">
                  <c:v>142</c:v>
                </c:pt>
                <c:pt idx="1458">
                  <c:v>141</c:v>
                </c:pt>
                <c:pt idx="1459">
                  <c:v>140</c:v>
                </c:pt>
                <c:pt idx="1460">
                  <c:v>139</c:v>
                </c:pt>
                <c:pt idx="1461">
                  <c:v>138</c:v>
                </c:pt>
                <c:pt idx="1462">
                  <c:v>137</c:v>
                </c:pt>
                <c:pt idx="1463">
                  <c:v>136</c:v>
                </c:pt>
                <c:pt idx="1464">
                  <c:v>135</c:v>
                </c:pt>
                <c:pt idx="1465">
                  <c:v>134</c:v>
                </c:pt>
                <c:pt idx="1466">
                  <c:v>133</c:v>
                </c:pt>
                <c:pt idx="1467">
                  <c:v>132</c:v>
                </c:pt>
                <c:pt idx="1468">
                  <c:v>131</c:v>
                </c:pt>
                <c:pt idx="1469">
                  <c:v>130</c:v>
                </c:pt>
                <c:pt idx="1470">
                  <c:v>129</c:v>
                </c:pt>
                <c:pt idx="1471">
                  <c:v>128</c:v>
                </c:pt>
                <c:pt idx="1472">
                  <c:v>127</c:v>
                </c:pt>
                <c:pt idx="1473">
                  <c:v>126</c:v>
                </c:pt>
                <c:pt idx="1474">
                  <c:v>125</c:v>
                </c:pt>
                <c:pt idx="1475">
                  <c:v>124</c:v>
                </c:pt>
                <c:pt idx="1476">
                  <c:v>123</c:v>
                </c:pt>
                <c:pt idx="1477">
                  <c:v>122</c:v>
                </c:pt>
                <c:pt idx="1478">
                  <c:v>121</c:v>
                </c:pt>
                <c:pt idx="1479">
                  <c:v>120</c:v>
                </c:pt>
                <c:pt idx="1480">
                  <c:v>119</c:v>
                </c:pt>
                <c:pt idx="1481">
                  <c:v>118</c:v>
                </c:pt>
                <c:pt idx="1482">
                  <c:v>117</c:v>
                </c:pt>
                <c:pt idx="1483">
                  <c:v>116</c:v>
                </c:pt>
                <c:pt idx="1484">
                  <c:v>115</c:v>
                </c:pt>
                <c:pt idx="1485">
                  <c:v>114</c:v>
                </c:pt>
                <c:pt idx="1486">
                  <c:v>113</c:v>
                </c:pt>
                <c:pt idx="1487">
                  <c:v>112</c:v>
                </c:pt>
                <c:pt idx="1488">
                  <c:v>111</c:v>
                </c:pt>
                <c:pt idx="1489">
                  <c:v>110</c:v>
                </c:pt>
                <c:pt idx="1490">
                  <c:v>109</c:v>
                </c:pt>
                <c:pt idx="1491">
                  <c:v>108</c:v>
                </c:pt>
                <c:pt idx="1492">
                  <c:v>107</c:v>
                </c:pt>
                <c:pt idx="1493">
                  <c:v>106</c:v>
                </c:pt>
                <c:pt idx="1494">
                  <c:v>105</c:v>
                </c:pt>
                <c:pt idx="1495">
                  <c:v>104</c:v>
                </c:pt>
                <c:pt idx="1496">
                  <c:v>103</c:v>
                </c:pt>
                <c:pt idx="1497">
                  <c:v>102</c:v>
                </c:pt>
                <c:pt idx="1498">
                  <c:v>101</c:v>
                </c:pt>
                <c:pt idx="1499">
                  <c:v>100</c:v>
                </c:pt>
                <c:pt idx="1500">
                  <c:v>99</c:v>
                </c:pt>
                <c:pt idx="1501">
                  <c:v>98</c:v>
                </c:pt>
                <c:pt idx="1502">
                  <c:v>97</c:v>
                </c:pt>
                <c:pt idx="1503">
                  <c:v>96</c:v>
                </c:pt>
                <c:pt idx="1504">
                  <c:v>95</c:v>
                </c:pt>
                <c:pt idx="1505">
                  <c:v>94</c:v>
                </c:pt>
                <c:pt idx="1506">
                  <c:v>93</c:v>
                </c:pt>
                <c:pt idx="1507">
                  <c:v>92</c:v>
                </c:pt>
                <c:pt idx="1508">
                  <c:v>91</c:v>
                </c:pt>
                <c:pt idx="1509">
                  <c:v>90</c:v>
                </c:pt>
                <c:pt idx="1510">
                  <c:v>89</c:v>
                </c:pt>
                <c:pt idx="1511">
                  <c:v>88</c:v>
                </c:pt>
                <c:pt idx="1512">
                  <c:v>87</c:v>
                </c:pt>
                <c:pt idx="1513">
                  <c:v>86</c:v>
                </c:pt>
                <c:pt idx="1514">
                  <c:v>85</c:v>
                </c:pt>
                <c:pt idx="1515">
                  <c:v>84</c:v>
                </c:pt>
                <c:pt idx="1516">
                  <c:v>83</c:v>
                </c:pt>
                <c:pt idx="1517">
                  <c:v>82</c:v>
                </c:pt>
                <c:pt idx="1518">
                  <c:v>81</c:v>
                </c:pt>
                <c:pt idx="1519">
                  <c:v>80</c:v>
                </c:pt>
                <c:pt idx="1520">
                  <c:v>79</c:v>
                </c:pt>
                <c:pt idx="1521">
                  <c:v>78</c:v>
                </c:pt>
                <c:pt idx="1522">
                  <c:v>77</c:v>
                </c:pt>
                <c:pt idx="1523">
                  <c:v>76</c:v>
                </c:pt>
                <c:pt idx="1524">
                  <c:v>75</c:v>
                </c:pt>
                <c:pt idx="1525">
                  <c:v>74</c:v>
                </c:pt>
                <c:pt idx="1526">
                  <c:v>73</c:v>
                </c:pt>
                <c:pt idx="1527">
                  <c:v>72</c:v>
                </c:pt>
                <c:pt idx="1528">
                  <c:v>71</c:v>
                </c:pt>
                <c:pt idx="1529">
                  <c:v>70</c:v>
                </c:pt>
                <c:pt idx="1530">
                  <c:v>69</c:v>
                </c:pt>
                <c:pt idx="1531">
                  <c:v>68</c:v>
                </c:pt>
                <c:pt idx="1532">
                  <c:v>67</c:v>
                </c:pt>
                <c:pt idx="1533">
                  <c:v>66</c:v>
                </c:pt>
              </c:numCache>
            </c:numRef>
          </c:yVal>
          <c:smooth val="1"/>
        </c:ser>
        <c:axId val="52856704"/>
        <c:axId val="54244480"/>
      </c:scatterChart>
      <c:valAx>
        <c:axId val="52856704"/>
        <c:scaling>
          <c:orientation val="minMax"/>
          <c:max val="1"/>
          <c:min val="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ko-KR" sz="1800" b="1" i="0" baseline="0"/>
                  <a:t>Composition of Ps </a:t>
                </a:r>
                <a:endParaRPr lang="ko-KR" altLang="ko-KR" sz="1800" b="1" i="0" baseline="0"/>
              </a:p>
            </c:rich>
          </c:tx>
          <c:layout/>
        </c:title>
        <c:numFmt formatCode="General" sourceLinked="1"/>
        <c:majorTickMark val="none"/>
        <c:tickLblPos val="nextTo"/>
        <c:crossAx val="54244480"/>
        <c:crosses val="autoZero"/>
        <c:crossBetween val="midCat"/>
      </c:valAx>
      <c:valAx>
        <c:axId val="5424448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ko-KR" sz="1800" b="1" i="0" baseline="0"/>
                  <a:t>Temperature(K)</a:t>
                </a:r>
                <a:endParaRPr lang="ko-KR" altLang="ko-KR" sz="1800" b="1" i="0" baseline="0"/>
              </a:p>
            </c:rich>
          </c:tx>
          <c:layout/>
        </c:title>
        <c:numFmt formatCode="General" sourceLinked="1"/>
        <c:majorTickMark val="none"/>
        <c:tickLblPos val="nextTo"/>
        <c:crossAx val="52856704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DF412-5A74-4943-A124-C6B8CEA78FCF}" type="datetimeFigureOut">
              <a:rPr lang="ko-KR" altLang="en-US" smtClean="0"/>
              <a:pPr/>
              <a:t>2015-04-20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166C-D581-4D73-BCF9-ED02387B5F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DF412-5A74-4943-A124-C6B8CEA78FCF}" type="datetimeFigureOut">
              <a:rPr lang="ko-KR" altLang="en-US" smtClean="0"/>
              <a:pPr/>
              <a:t>2015-04-20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166C-D581-4D73-BCF9-ED02387B5F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DF412-5A74-4943-A124-C6B8CEA78FCF}" type="datetimeFigureOut">
              <a:rPr lang="ko-KR" altLang="en-US" smtClean="0"/>
              <a:pPr/>
              <a:t>2015-04-20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166C-D581-4D73-BCF9-ED02387B5F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DF412-5A74-4943-A124-C6B8CEA78FCF}" type="datetimeFigureOut">
              <a:rPr lang="ko-KR" altLang="en-US" smtClean="0"/>
              <a:pPr/>
              <a:t>2015-04-20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166C-D581-4D73-BCF9-ED02387B5F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DF412-5A74-4943-A124-C6B8CEA78FCF}" type="datetimeFigureOut">
              <a:rPr lang="ko-KR" altLang="en-US" smtClean="0"/>
              <a:pPr/>
              <a:t>2015-04-20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166C-D581-4D73-BCF9-ED02387B5F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DF412-5A74-4943-A124-C6B8CEA78FCF}" type="datetimeFigureOut">
              <a:rPr lang="ko-KR" altLang="en-US" smtClean="0"/>
              <a:pPr/>
              <a:t>2015-04-20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166C-D581-4D73-BCF9-ED02387B5F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DF412-5A74-4943-A124-C6B8CEA78FCF}" type="datetimeFigureOut">
              <a:rPr lang="ko-KR" altLang="en-US" smtClean="0"/>
              <a:pPr/>
              <a:t>2015-04-20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166C-D581-4D73-BCF9-ED02387B5F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DF412-5A74-4943-A124-C6B8CEA78FCF}" type="datetimeFigureOut">
              <a:rPr lang="ko-KR" altLang="en-US" smtClean="0"/>
              <a:pPr/>
              <a:t>2015-04-20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166C-D581-4D73-BCF9-ED02387B5F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DF412-5A74-4943-A124-C6B8CEA78FCF}" type="datetimeFigureOut">
              <a:rPr lang="ko-KR" altLang="en-US" smtClean="0"/>
              <a:pPr/>
              <a:t>2015-04-20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166C-D581-4D73-BCF9-ED02387B5F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DF412-5A74-4943-A124-C6B8CEA78FCF}" type="datetimeFigureOut">
              <a:rPr lang="ko-KR" altLang="en-US" smtClean="0"/>
              <a:pPr/>
              <a:t>2015-04-20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166C-D581-4D73-BCF9-ED02387B5F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DF412-5A74-4943-A124-C6B8CEA78FCF}" type="datetimeFigureOut">
              <a:rPr lang="ko-KR" altLang="en-US" smtClean="0"/>
              <a:pPr/>
              <a:t>2015-04-20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166C-D581-4D73-BCF9-ED02387B5F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DF412-5A74-4943-A124-C6B8CEA78FCF}" type="datetimeFigureOut">
              <a:rPr lang="ko-KR" altLang="en-US" smtClean="0"/>
              <a:pPr/>
              <a:t>2015-04-20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4166C-D581-4D73-BCF9-ED02387B5F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소재수치해석 </a:t>
            </a:r>
            <a:r>
              <a:rPr lang="en-US" altLang="ko-KR" dirty="0" smtClean="0"/>
              <a:t>HW6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20120098 </a:t>
            </a:r>
            <a:r>
              <a:rPr lang="ko-KR" altLang="en-US" dirty="0" err="1" smtClean="0"/>
              <a:t>윤다섭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Theoretical background</a:t>
            </a:r>
            <a:endParaRPr lang="ko-KR" alt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85720" y="1714488"/>
          <a:ext cx="8577263" cy="414338"/>
        </p:xfrm>
        <a:graphic>
          <a:graphicData uri="http://schemas.openxmlformats.org/presentationml/2006/ole">
            <p:oleObj spid="_x0000_s2050" name="수식" r:id="rId3" imgW="4711680" imgH="22860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5357818" y="2500306"/>
          <a:ext cx="2632075" cy="481012"/>
        </p:xfrm>
        <a:graphic>
          <a:graphicData uri="http://schemas.openxmlformats.org/presentationml/2006/ole">
            <p:oleObj spid="_x0000_s2052" name="수식" r:id="rId4" imgW="1320480" imgH="24120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1357290" y="2428868"/>
          <a:ext cx="2671763" cy="787400"/>
        </p:xfrm>
        <a:graphic>
          <a:graphicData uri="http://schemas.openxmlformats.org/presentationml/2006/ole">
            <p:oleObj spid="_x0000_s2054" name="수식" r:id="rId5" imgW="1460160" imgH="431640" progId="Equation.3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1368433" y="3214675"/>
          <a:ext cx="2647950" cy="787400"/>
        </p:xfrm>
        <a:graphic>
          <a:graphicData uri="http://schemas.openxmlformats.org/presentationml/2006/ole">
            <p:oleObj spid="_x0000_s2055" name="수식" r:id="rId6" imgW="1447560" imgH="431640" progId="Equation.3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500034" y="5143512"/>
          <a:ext cx="7653338" cy="473075"/>
        </p:xfrm>
        <a:graphic>
          <a:graphicData uri="http://schemas.openxmlformats.org/presentationml/2006/ole">
            <p:oleObj spid="_x0000_s2056" name="수식" r:id="rId7" imgW="3962160" imgH="253800" progId="Equation.3">
              <p:embed/>
            </p:oleObj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500034" y="4500570"/>
          <a:ext cx="7678738" cy="473075"/>
        </p:xfrm>
        <a:graphic>
          <a:graphicData uri="http://schemas.openxmlformats.org/presentationml/2006/ole">
            <p:oleObj spid="_x0000_s2058" name="수식" r:id="rId8" imgW="3974760" imgH="253800" progId="Equation.3">
              <p:embed/>
            </p:oleObj>
          </a:graphicData>
        </a:graphic>
      </p:graphicFrame>
      <p:sp>
        <p:nvSpPr>
          <p:cNvPr id="12" name="직사각형 11"/>
          <p:cNvSpPr/>
          <p:nvPr/>
        </p:nvSpPr>
        <p:spPr>
          <a:xfrm>
            <a:off x="5286380" y="3000372"/>
            <a:ext cx="31432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Guggenheim or </a:t>
            </a:r>
            <a:r>
              <a:rPr lang="en-US" altLang="ko-KR" dirty="0" err="1" smtClean="0"/>
              <a:t>Redlich–Kister</a:t>
            </a:r>
            <a:r>
              <a:rPr lang="en-US" altLang="ko-KR" dirty="0" smtClean="0"/>
              <a:t>, Simple Mixture and Regular Solution models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428600" y="4500570"/>
          <a:ext cx="8286803" cy="1913744"/>
        </p:xfrm>
        <a:graphic>
          <a:graphicData uri="http://schemas.openxmlformats.org/drawingml/2006/table">
            <a:tbl>
              <a:tblPr/>
              <a:tblGrid>
                <a:gridCol w="1645174"/>
                <a:gridCol w="1645174"/>
                <a:gridCol w="1706107"/>
                <a:gridCol w="1645174"/>
                <a:gridCol w="1645174"/>
              </a:tblGrid>
              <a:tr h="478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L00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L01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L10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L11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800" b="1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84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12496.77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7.996991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-2397.46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0.005627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84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8997.621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4.994456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-3599.99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-0.0067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FCC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84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7000.313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4.026366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BCC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428596" y="1785926"/>
          <a:ext cx="5357850" cy="1920240"/>
        </p:xfrm>
        <a:graphic>
          <a:graphicData uri="http://schemas.openxmlformats.org/drawingml/2006/table">
            <a:tbl>
              <a:tblPr/>
              <a:tblGrid>
                <a:gridCol w="1327174"/>
                <a:gridCol w="1327174"/>
                <a:gridCol w="1376328"/>
                <a:gridCol w="1327174"/>
              </a:tblGrid>
              <a:tr h="13716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L0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/>
                        <a:t>L1</a:t>
                      </a:r>
                      <a:endParaRPr lang="ko-KR" alt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/>
                        <a:t>R^2</a:t>
                      </a:r>
                      <a:endParaRPr lang="ko-KR" alt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Phase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12496.77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2397.46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0.999997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501.2807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-2405.9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0.999975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8997.621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-3599.99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0.999997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FCC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7000.313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latin typeface="맑은 고딕"/>
                        </a:rPr>
                        <a:t>7.06E-03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BCC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4584.494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 dirty="0">
                          <a:solidFill>
                            <a:srgbClr val="FF0000"/>
                          </a:solidFill>
                          <a:latin typeface="맑은 고딕"/>
                        </a:rPr>
                        <a:t>0.139105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BCC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6000.947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-3595.97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0.999994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FCC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6072198" y="1928802"/>
          <a:ext cx="1873250" cy="911225"/>
        </p:xfrm>
        <a:graphic>
          <a:graphicData uri="http://schemas.openxmlformats.org/presentationml/2006/ole">
            <p:oleObj spid="_x0000_s18435" name="수식" r:id="rId3" imgW="9396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차트 3"/>
          <p:cNvGraphicFramePr/>
          <p:nvPr/>
        </p:nvGraphicFramePr>
        <p:xfrm>
          <a:off x="714348" y="428604"/>
          <a:ext cx="7309769" cy="5784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graphicFrame>
        <p:nvGraphicFramePr>
          <p:cNvPr id="7" name="차트 6"/>
          <p:cNvGraphicFramePr/>
          <p:nvPr/>
        </p:nvGraphicFramePr>
        <p:xfrm>
          <a:off x="500034" y="1638300"/>
          <a:ext cx="8215369" cy="4648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graphicFrame>
        <p:nvGraphicFramePr>
          <p:cNvPr id="6" name="차트 5"/>
          <p:cNvGraphicFramePr/>
          <p:nvPr/>
        </p:nvGraphicFramePr>
        <p:xfrm>
          <a:off x="500034" y="1857364"/>
          <a:ext cx="8215370" cy="4645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graphicFrame>
        <p:nvGraphicFramePr>
          <p:cNvPr id="4" name="차트 3"/>
          <p:cNvGraphicFramePr/>
          <p:nvPr/>
        </p:nvGraphicFramePr>
        <p:xfrm>
          <a:off x="500034" y="1643050"/>
          <a:ext cx="8215370" cy="4363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graphicFrame>
        <p:nvGraphicFramePr>
          <p:cNvPr id="4" name="차트 3"/>
          <p:cNvGraphicFramePr/>
          <p:nvPr/>
        </p:nvGraphicFramePr>
        <p:xfrm>
          <a:off x="500034" y="1643050"/>
          <a:ext cx="8215370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차트 5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126</Words>
  <Application>Microsoft Office PowerPoint</Application>
  <PresentationFormat>화면 슬라이드 쇼(4:3)</PresentationFormat>
  <Paragraphs>70</Paragraphs>
  <Slides>9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9</vt:i4>
      </vt:variant>
    </vt:vector>
  </HeadingPairs>
  <TitlesOfParts>
    <vt:vector size="12" baseType="lpstr">
      <vt:lpstr>Office 테마</vt:lpstr>
      <vt:lpstr>Microsoft Equation 3.0</vt:lpstr>
      <vt:lpstr>수식</vt:lpstr>
      <vt:lpstr>소재수치해석 HW6</vt:lpstr>
      <vt:lpstr>Theoretical background</vt:lpstr>
      <vt:lpstr>Result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소재수치해석 HW5</dc:title>
  <dc:creator>Windows 사용자</dc:creator>
  <cp:lastModifiedBy>Windows 사용자</cp:lastModifiedBy>
  <cp:revision>108</cp:revision>
  <dcterms:created xsi:type="dcterms:W3CDTF">2015-04-13T07:47:35Z</dcterms:created>
  <dcterms:modified xsi:type="dcterms:W3CDTF">2015-04-20T08:23:43Z</dcterms:modified>
</cp:coreProperties>
</file>