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1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881-D0AF-4ACA-9706-D3D23AFF7495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F2881-D0AF-4ACA-9706-D3D23AFF7495}" type="datetimeFigureOut">
              <a:rPr lang="ko-KR" altLang="en-US" smtClean="0"/>
              <a:pPr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EE51C-0A30-47DF-AE7B-B9BE6D90EE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Grp="1" noChangeAspect="1"/>
          </p:cNvGraphicFramePr>
          <p:nvPr/>
        </p:nvGraphicFramePr>
        <p:xfrm>
          <a:off x="4788024" y="908720"/>
          <a:ext cx="3860800" cy="2941638"/>
        </p:xfrm>
        <a:graphic>
          <a:graphicData uri="http://schemas.openxmlformats.org/presentationml/2006/ole">
            <p:oleObj spid="_x0000_s1026" name="비트맵 이미지" r:id="rId3" imgW="6001588" imgH="4571429" progId="PBrush">
              <p:embed/>
            </p:oleObj>
          </a:graphicData>
        </a:graphic>
      </p:graphicFrame>
      <p:sp>
        <p:nvSpPr>
          <p:cNvPr id="5" name="직사각형 4"/>
          <p:cNvSpPr/>
          <p:nvPr/>
        </p:nvSpPr>
        <p:spPr>
          <a:xfrm>
            <a:off x="467544" y="980728"/>
            <a:ext cx="4356100" cy="15271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강의실의 열역학적 조건을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15°C, 1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기압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오른쪽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phase diagram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에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빨간색 점으로 표시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)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이라고 하면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H</a:t>
            </a:r>
            <a:r>
              <a:rPr lang="en-US" altLang="ko-KR" sz="12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O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의 가장 안정한 상태는 액체이다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endParaRPr lang="en-US" altLang="ko-KR" sz="1600" kern="100" dirty="0">
              <a:solidFill>
                <a:srgbClr val="00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24724" y="351324"/>
            <a:ext cx="7264400" cy="417513"/>
          </a:xfrm>
          <a:prstGeom prst="rect">
            <a:avLst/>
          </a:prstGeom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Answers For Problem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Set #1</a:t>
            </a:r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539552" y="764704"/>
            <a:ext cx="806489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타원 10"/>
          <p:cNvSpPr/>
          <p:nvPr/>
        </p:nvSpPr>
        <p:spPr>
          <a:xfrm>
            <a:off x="7308304" y="1556792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467544" y="5013176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3.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공기 중 수증기는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0.005%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미만을 차지하고 있으므로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1atm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기준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0.005atm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미만의 압력을 가질 것이다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이를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diagram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에 대략적으로 표시하면 파란색 점과 같다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차가운 유리창 주변의 수증기는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diagram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상에서 왼쪽으로 이동하여 김이 된다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이를 제거하기 위해서는 온도를 높여야하므로 더운 공기가 나오게 해야 한다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endParaRPr lang="ko-KR" altLang="en-US" sz="16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7229852" y="491207"/>
            <a:ext cx="1518612" cy="345505"/>
          </a:xfrm>
          <a:prstGeom prst="rect">
            <a:avLst/>
          </a:prstGeom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20160623 </a:t>
            </a:r>
            <a:r>
              <a:rPr kumimoji="0" lang="ko-KR" altLang="en-US" sz="200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윤성윤</a:t>
            </a:r>
            <a:endParaRPr kumimoji="0" lang="en-US" altLang="ko-KR" sz="200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7164296" y="2564904"/>
            <a:ext cx="72000" cy="72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67544" y="2636912"/>
            <a:ext cx="4572000" cy="22658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2. Phase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diagram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에서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BO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는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boiling point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를 나타낸다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기압이 낮은 곳에서는 그 값이 낮아지기 때문에 산에서는 물이 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100°C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보다 낮은 온도에서 끓게 되어 밥이 설익는다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r>
              <a:rPr lang="ko-KR" altLang="en-US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압력솥을 이용하거나 위에 돌을 올려놓아 압력을 높임으로써 해결할 수 있다</a:t>
            </a:r>
            <a:r>
              <a:rPr lang="en-US" altLang="ko-KR" sz="1600" kern="100" dirty="0" smtClean="0">
                <a:solidFill>
                  <a:srgbClr val="00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endParaRPr lang="en-US" altLang="ko-KR" sz="1600" kern="100" dirty="0" smtClean="0">
              <a:solidFill>
                <a:srgbClr val="00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124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Office 테마</vt:lpstr>
      <vt:lpstr>비트맵 이미지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6</cp:revision>
  <dcterms:created xsi:type="dcterms:W3CDTF">2017-02-27T03:14:54Z</dcterms:created>
  <dcterms:modified xsi:type="dcterms:W3CDTF">2017-02-27T16:47:57Z</dcterms:modified>
</cp:coreProperties>
</file>