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20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37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1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5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909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8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739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10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1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38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6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EE12-5D70-474E-AD37-A7C5806B739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A8FC-D356-42FB-A150-A67BEAB7F4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14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87750" y="138882"/>
            <a:ext cx="6995474" cy="502141"/>
          </a:xfrm>
        </p:spPr>
        <p:txBody>
          <a:bodyPr>
            <a:normAutofit fontScale="90000"/>
          </a:bodyPr>
          <a:lstStyle/>
          <a:p>
            <a:r>
              <a:rPr lang="en-US" altLang="ko-KR" sz="2400" dirty="0" smtClean="0"/>
              <a:t>2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28</a:t>
            </a:r>
            <a:r>
              <a:rPr lang="ko-KR" altLang="en-US" sz="2400" dirty="0" smtClean="0"/>
              <a:t>일 제출 과제 </a:t>
            </a:r>
            <a:r>
              <a:rPr lang="en-US" altLang="ko-KR" sz="2400" dirty="0" smtClean="0"/>
              <a:t>– 20160199 </a:t>
            </a:r>
            <a:r>
              <a:rPr lang="ko-KR" altLang="en-US" sz="2400" dirty="0" smtClean="0"/>
              <a:t>신소재공학과 </a:t>
            </a:r>
            <a:r>
              <a:rPr lang="ko-KR" altLang="en-US" sz="2400" dirty="0" err="1" smtClean="0"/>
              <a:t>백하연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46486" y="586248"/>
            <a:ext cx="12125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강의실의 온도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기압 조건으로 </a:t>
            </a:r>
            <a:r>
              <a:rPr lang="ko-KR" altLang="en-US" dirty="0" err="1" smtClean="0"/>
              <a:t>상평형도에</a:t>
            </a:r>
            <a:r>
              <a:rPr lang="ko-KR" altLang="en-US" dirty="0" smtClean="0"/>
              <a:t> 표시하면 </a:t>
            </a:r>
            <a:r>
              <a:rPr lang="en-US" altLang="ko-KR" dirty="0" smtClean="0"/>
              <a:t>H</a:t>
            </a:r>
            <a:r>
              <a:rPr lang="en-US" altLang="ko-KR" sz="1100" dirty="0" smtClean="0"/>
              <a:t>2</a:t>
            </a:r>
            <a:r>
              <a:rPr lang="en-US" altLang="ko-KR" dirty="0" smtClean="0"/>
              <a:t>O</a:t>
            </a:r>
            <a:r>
              <a:rPr lang="ko-KR" altLang="en-US" dirty="0" smtClean="0"/>
              <a:t>가 액체일 때가 안정함을 알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그럼에도 불구하고</a:t>
            </a:r>
            <a:endParaRPr lang="en-US" altLang="ko-KR" dirty="0"/>
          </a:p>
          <a:p>
            <a:r>
              <a:rPr lang="ko-KR" altLang="en-US" dirty="0" smtClean="0"/>
              <a:t>물을 가만히 놓아두었을 때 증발하는 </a:t>
            </a:r>
            <a:r>
              <a:rPr lang="ko-KR" altLang="en-US" dirty="0" smtClean="0"/>
              <a:t>이유는 액체 상태의 물 분자 중에서도 높은 운동에너지를 가진 분자가 인력을 </a:t>
            </a:r>
            <a:endParaRPr lang="en-US" altLang="ko-KR" dirty="0" smtClean="0"/>
          </a:p>
          <a:p>
            <a:r>
              <a:rPr lang="ko-KR" altLang="en-US" dirty="0" smtClean="0"/>
              <a:t>이기고 </a:t>
            </a:r>
            <a:r>
              <a:rPr lang="ko-KR" altLang="en-US" dirty="0" err="1" smtClean="0"/>
              <a:t>기체상태가</a:t>
            </a:r>
            <a:r>
              <a:rPr lang="ko-KR" altLang="en-US" dirty="0" smtClean="0"/>
              <a:t> 되기 때문이다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21442"/>
              </p:ext>
            </p:extLst>
          </p:nvPr>
        </p:nvGraphicFramePr>
        <p:xfrm>
          <a:off x="187750" y="1643233"/>
          <a:ext cx="3953055" cy="3011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비트맵 이미지" r:id="rId3" imgW="6001588" imgH="4571429" progId="Paint.Picture">
                  <p:embed/>
                </p:oleObj>
              </mc:Choice>
              <mc:Fallback>
                <p:oleObj name="비트맵 이미지" r:id="rId3" imgW="6001588" imgH="4571429" progId="Paint.Picture">
                  <p:embed/>
                  <p:pic>
                    <p:nvPicPr>
                      <p:cNvPr id="7885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50" y="1643233"/>
                        <a:ext cx="3953055" cy="3011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12" y="4745667"/>
            <a:ext cx="12473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산과 같이 고도가 높은 지역은 기압이 평지에서보다 낮다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상 </a:t>
            </a:r>
            <a:r>
              <a:rPr lang="ko-KR" altLang="en-US" dirty="0" err="1" smtClean="0"/>
              <a:t>평형도를</a:t>
            </a:r>
            <a:r>
              <a:rPr lang="ko-KR" altLang="en-US" dirty="0" smtClean="0"/>
              <a:t> 참고하면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낮은 기압의 조건에서는 끓는점이</a:t>
            </a:r>
            <a:endParaRPr lang="en-US" altLang="ko-KR" dirty="0" smtClean="0"/>
          </a:p>
          <a:p>
            <a:r>
              <a:rPr lang="ko-KR" altLang="en-US" dirty="0" smtClean="0"/>
              <a:t>낮다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더 낮은 온도에서 물이 끓어 버리기 때문에 밥이 설익게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이때는 외부 압력을 </a:t>
            </a:r>
            <a:r>
              <a:rPr lang="ko-KR" altLang="en-US" dirty="0" err="1" smtClean="0"/>
              <a:t>높혀</a:t>
            </a:r>
            <a:r>
              <a:rPr lang="ko-KR" altLang="en-US" dirty="0" smtClean="0"/>
              <a:t> 주기 위해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무거운</a:t>
            </a:r>
            <a:r>
              <a:rPr lang="en-US" altLang="ko-KR" dirty="0"/>
              <a:t> </a:t>
            </a:r>
            <a:r>
              <a:rPr lang="ko-KR" altLang="en-US" dirty="0" smtClean="0"/>
              <a:t>물체를 냄비 위에 올려두면 해결할 수 있다</a:t>
            </a:r>
            <a:r>
              <a:rPr lang="en-US" altLang="ko-KR" dirty="0" smtClean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8" y="5668996"/>
            <a:ext cx="12391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차 안의 공기는 밖의 온도보다 높다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차안의 수증기가 이슬점보다 낮은 온도의 차창에 닿아 응결되는 것이다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 때는 차 안 공기의 온도와 차 유리 근처의 온도를 낮추어서 수증기가 응결되는 것을 막는다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에어컨의 공기는</a:t>
            </a:r>
            <a:endParaRPr lang="en-US" altLang="ko-KR" dirty="0" smtClean="0"/>
          </a:p>
          <a:p>
            <a:r>
              <a:rPr lang="ko-KR" altLang="en-US" dirty="0" smtClean="0"/>
              <a:t>건조하여 이슬점을 낮추어 주는 효과도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2479249" y="2271860"/>
            <a:ext cx="113122" cy="150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1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143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Office 테마</vt:lpstr>
      <vt:lpstr>비트맵 이미지</vt:lpstr>
      <vt:lpstr>2월 28일 제출 과제 – 20160199 신소재공학과 백하연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2월 28일 제출 과제 – 20160199 신소재공학과 백하연</dc:title>
  <dc:creator>bhy9704@postech.ac.kr</dc:creator>
  <cp:lastModifiedBy>bhy9704@postech.ac.kr</cp:lastModifiedBy>
  <cp:revision>7</cp:revision>
  <dcterms:created xsi:type="dcterms:W3CDTF">2017-02-24T09:21:35Z</dcterms:created>
  <dcterms:modified xsi:type="dcterms:W3CDTF">2017-02-27T14:54:54Z</dcterms:modified>
</cp:coreProperties>
</file>