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69" r:id="rId6"/>
    <p:sldId id="270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0704" autoAdjust="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10/5/23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10/5/23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ore-CA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3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 altLang="ko-KR"/>
              <a:t>SmartArt </a:t>
            </a:r>
            <a:r>
              <a:rPr lang="ko-KR" altLang="en-US"/>
              <a:t>그래픽을 추가하려면 아이콘을 클릭하십시오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콘텐츠 2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ko-KR" altLang="en-US"/>
              <a:t>차트를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ko-KR" altLang="en-US"/>
              <a:t>표를 추가하려면 아이콘을 클릭하십시오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/>
              <a:t>AMSE318 HW4 with python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49004547 Seokjee SHIN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>
            <a:extLst>
              <a:ext uri="{FF2B5EF4-FFF2-40B4-BE49-F238E27FC236}">
                <a16:creationId xmlns:a16="http://schemas.microsoft.com/office/drawing/2014/main" id="{7AD85054-AD85-FAF9-DBF0-26AA5166F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2717" y="4158627"/>
            <a:ext cx="4905318" cy="1910144"/>
          </a:xfrm>
        </p:spPr>
        <p:txBody>
          <a:bodyPr>
            <a:normAutofit/>
          </a:bodyPr>
          <a:lstStyle/>
          <a:p>
            <a:r>
              <a:rPr lang="en-US" altLang="ko-Kore-CA" sz="2500" dirty="0"/>
              <a:t>The logic</a:t>
            </a:r>
            <a:br>
              <a:rPr lang="en-US" altLang="ko-Kore-CA" sz="2500" dirty="0"/>
            </a:br>
            <a:br>
              <a:rPr lang="en-US" altLang="ko-Kore-CA" sz="2500" dirty="0"/>
            </a:br>
            <a:r>
              <a:rPr lang="en-US" altLang="ko-Kore-CA" sz="2500" dirty="0"/>
              <a:t>Step 1: Formation of J(X)</a:t>
            </a:r>
            <a:br>
              <a:rPr lang="en-US" altLang="ko-Kore-CA" sz="2500" dirty="0"/>
            </a:br>
            <a:r>
              <a:rPr lang="en-US" altLang="ko-Kore-CA" sz="2500" dirty="0"/>
              <a:t>Step 2: Inverse matrix</a:t>
            </a:r>
            <a:br>
              <a:rPr lang="en-US" altLang="ko-Kore-CA" sz="2500" dirty="0"/>
            </a:br>
            <a:r>
              <a:rPr lang="en-US" altLang="ko-Kore-CA" sz="2500" dirty="0"/>
              <a:t>Step 3: Newton Raphson</a:t>
            </a:r>
            <a:endParaRPr lang="ko-Kore-CA" altLang="en-US" sz="25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9CFB36-3134-0DD7-3364-663CD1D1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3FE133-5F66-AE35-2C0F-59FB804F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AMSE318 HW4 WITH PYTHON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B865F-B386-B1C6-717F-00B7ACF1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F92EEBC-24A9-325D-55E9-671231116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43" y="616313"/>
            <a:ext cx="6317733" cy="545245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97A2E7E-663C-AB31-9836-2B8542C82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535" y="136525"/>
            <a:ext cx="3305029" cy="264041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60110BEC-1CEA-2B04-397E-F824B94C2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641" y="136525"/>
            <a:ext cx="3590152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7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18790F-C2B1-958A-375A-31356547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ore-CA" dirty="0"/>
              <a:t>Fixing the error</a:t>
            </a:r>
            <a:endParaRPr lang="ko-Kore-CA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9AB0DD-B62B-1D3A-C8F9-701BDC16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5A105F6-EA1B-D9E1-49BC-5E813011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AMSE318 HW4 WITH PYTHON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9D77AA-C4FB-F2F1-D56B-7B3BFC40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5FDE18F-791D-FC0C-9061-9E363F474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978" y="2074093"/>
            <a:ext cx="4024256" cy="298909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C345129-1D52-B81F-ECC3-0BB76059B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7" y="468937"/>
            <a:ext cx="3869383" cy="423672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1950295-CD35-4F27-F776-23905C3E6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694" y="2052429"/>
            <a:ext cx="4112218" cy="3010754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9D63D69-D144-D43F-0972-C45BF575716A}"/>
              </a:ext>
            </a:extLst>
          </p:cNvPr>
          <p:cNvSpPr txBox="1">
            <a:spLocks/>
          </p:cNvSpPr>
          <p:nvPr/>
        </p:nvSpPr>
        <p:spPr>
          <a:xfrm>
            <a:off x="514613" y="5258773"/>
            <a:ext cx="11353621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600" dirty="0"/>
              <a:t>Last week, used random number without saving previous iteration -&gt; cannot control the values and had spikes with numerical error</a:t>
            </a:r>
          </a:p>
          <a:p>
            <a:pPr marL="285750" indent="-285750"/>
            <a:r>
              <a:rPr lang="en-US" sz="1600" dirty="0"/>
              <a:t>To fix the error, gave the initial values for XSi_S and </a:t>
            </a:r>
            <a:r>
              <a:rPr lang="en-US" sz="1600" dirty="0" err="1"/>
              <a:t>Xsi_L</a:t>
            </a:r>
            <a:r>
              <a:rPr lang="en-US" sz="1600" dirty="0"/>
              <a:t> then in the loop, added a code to save and use the previous iteration. Still, the error is not fully fixed</a:t>
            </a:r>
          </a:p>
        </p:txBody>
      </p:sp>
    </p:spTree>
    <p:extLst>
      <p:ext uri="{BB962C8B-B14F-4D97-AF65-F5344CB8AC3E}">
        <p14:creationId xmlns:p14="http://schemas.microsoft.com/office/powerpoint/2010/main" val="164650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771" y="1924517"/>
            <a:ext cx="6177242" cy="1061506"/>
          </a:xfrm>
        </p:spPr>
        <p:txBody>
          <a:bodyPr/>
          <a:lstStyle/>
          <a:p>
            <a:pPr algn="r"/>
            <a:r>
              <a:rPr lang="en-US" dirty="0"/>
              <a:t>Conclusion of HW4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2843" y="2990732"/>
            <a:ext cx="5626170" cy="255662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After a few trial an error, was able to plot the phase diagram of GeSI and compare the calculation values with given experimental values by plotting them together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However, the code is not currently perfect.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Method of comparison:Sub the array of experimental temperature into the program and compare the outcome with experimental result -&gt; did not work!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0550-EE65-43CE-B899-F421E742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E32A-1A8C-43D2-9C6E-12887B4D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AMSE318 HW4 with Python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C406638-1A73-9858-1266-BA174CF6D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84" y="1310640"/>
            <a:ext cx="5722923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51AEBA8-55C6-45C9-B32E-3F669A678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F433AB-7807-4CA6-867C-64919B5CD82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F17F9B5-A097-44C6-9E8A-6F65D534F822}">
  <ds:schemaRefs>
    <ds:schemaRef ds:uri="http://schemas.microsoft.com/office/2006/metadata/properties"/>
    <ds:schemaRef ds:uri="http://www.w3.org/2000/xmlns/"/>
    <ds:schemaRef ds:uri="http://schemas.microsoft.com/sharepoint/v3"/>
    <ds:schemaRef ds:uri="http://www.w3.org/2001/XMLSchema-instance"/>
    <ds:schemaRef ds:uri="71af3243-3dd4-4a8d-8c0d-dd76da1f02a5"/>
    <ds:schemaRef ds:uri="http://schemas.microsoft.com/office/infopath/2007/PartnerControls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0</TotalTime>
  <Words>133</Words>
  <Application>Microsoft Office PowerPoint</Application>
  <PresentationFormat>와이드스크린</PresentationFormat>
  <Paragraphs>29</Paragraphs>
  <Slides>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AMSE318 HW4 with python</vt:lpstr>
      <vt:lpstr>The logic  Step 1: Formation of J(X) Step 2: Inverse matrix Step 3: Newton Raphson</vt:lpstr>
      <vt:lpstr>Fixing the error</vt:lpstr>
      <vt:lpstr>Conclusion of HW4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AMSE318 HW1-1 with python</dc:title>
  <dc:creator/>
  <cp:lastModifiedBy>Belle Shin</cp:lastModifiedBy>
  <cp:revision>9</cp:revision>
  <dcterms:created xsi:type="dcterms:W3CDTF">2023-09-06T15:34:39Z</dcterms:created>
  <dcterms:modified xsi:type="dcterms:W3CDTF">2023-10-10T00:10:38Z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