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68" r:id="rId3"/>
    <p:sldId id="278" r:id="rId4"/>
    <p:sldId id="277" r:id="rId5"/>
    <p:sldId id="261" r:id="rId6"/>
    <p:sldId id="276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Activity</a:t>
            </a:r>
            <a:r>
              <a:rPr lang="en-US" altLang="ko-KR" baseline="0"/>
              <a:t> at 1500K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regression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Sheet1!$M:$M</c:f>
              <c:numCache>
                <c:formatCode>General</c:formatCode>
                <c:ptCount val="1048576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  <c:pt idx="101">
                  <c:v>0.505</c:v>
                </c:pt>
                <c:pt idx="102">
                  <c:v>0.51</c:v>
                </c:pt>
                <c:pt idx="103">
                  <c:v>0.51500000000000001</c:v>
                </c:pt>
                <c:pt idx="104">
                  <c:v>0.52</c:v>
                </c:pt>
                <c:pt idx="105">
                  <c:v>0.52500000000000002</c:v>
                </c:pt>
                <c:pt idx="106">
                  <c:v>0.53</c:v>
                </c:pt>
                <c:pt idx="107">
                  <c:v>0.53500000000000003</c:v>
                </c:pt>
                <c:pt idx="108">
                  <c:v>0.54</c:v>
                </c:pt>
                <c:pt idx="109">
                  <c:v>0.54500000000000004</c:v>
                </c:pt>
                <c:pt idx="110">
                  <c:v>0.55000000000000004</c:v>
                </c:pt>
                <c:pt idx="111">
                  <c:v>0.55500000000000005</c:v>
                </c:pt>
                <c:pt idx="112">
                  <c:v>0.56000000000000005</c:v>
                </c:pt>
                <c:pt idx="113">
                  <c:v>0.56499999999999995</c:v>
                </c:pt>
                <c:pt idx="114">
                  <c:v>0.56999999999999995</c:v>
                </c:pt>
                <c:pt idx="115">
                  <c:v>0.57499999999999996</c:v>
                </c:pt>
                <c:pt idx="116">
                  <c:v>0.57999999999999996</c:v>
                </c:pt>
                <c:pt idx="117">
                  <c:v>0.58499999999999996</c:v>
                </c:pt>
                <c:pt idx="118">
                  <c:v>0.59</c:v>
                </c:pt>
                <c:pt idx="119">
                  <c:v>0.59499999999999997</c:v>
                </c:pt>
                <c:pt idx="120">
                  <c:v>0.6</c:v>
                </c:pt>
                <c:pt idx="121">
                  <c:v>0.60499999999999998</c:v>
                </c:pt>
                <c:pt idx="122">
                  <c:v>0.61</c:v>
                </c:pt>
                <c:pt idx="123">
                  <c:v>0.61499999999999999</c:v>
                </c:pt>
                <c:pt idx="124">
                  <c:v>0.62</c:v>
                </c:pt>
                <c:pt idx="125">
                  <c:v>0.625</c:v>
                </c:pt>
                <c:pt idx="126">
                  <c:v>0.63</c:v>
                </c:pt>
                <c:pt idx="127">
                  <c:v>0.63500000000000001</c:v>
                </c:pt>
                <c:pt idx="128">
                  <c:v>0.64</c:v>
                </c:pt>
                <c:pt idx="129">
                  <c:v>0.64500000000000002</c:v>
                </c:pt>
                <c:pt idx="130">
                  <c:v>0.65</c:v>
                </c:pt>
                <c:pt idx="131">
                  <c:v>0.65500000000000003</c:v>
                </c:pt>
                <c:pt idx="132">
                  <c:v>0.66</c:v>
                </c:pt>
                <c:pt idx="133">
                  <c:v>0.66500000000000004</c:v>
                </c:pt>
                <c:pt idx="134">
                  <c:v>0.67</c:v>
                </c:pt>
                <c:pt idx="135">
                  <c:v>0.67500000000000004</c:v>
                </c:pt>
                <c:pt idx="136">
                  <c:v>0.68</c:v>
                </c:pt>
                <c:pt idx="137">
                  <c:v>0.68500000000000005</c:v>
                </c:pt>
                <c:pt idx="138">
                  <c:v>0.69</c:v>
                </c:pt>
                <c:pt idx="139">
                  <c:v>0.69499999999999995</c:v>
                </c:pt>
                <c:pt idx="140">
                  <c:v>0.7</c:v>
                </c:pt>
                <c:pt idx="141">
                  <c:v>0.70499999999999996</c:v>
                </c:pt>
                <c:pt idx="142">
                  <c:v>0.71</c:v>
                </c:pt>
                <c:pt idx="143">
                  <c:v>0.71499999999999997</c:v>
                </c:pt>
                <c:pt idx="144">
                  <c:v>0.72</c:v>
                </c:pt>
                <c:pt idx="145">
                  <c:v>0.72499999999999998</c:v>
                </c:pt>
                <c:pt idx="146">
                  <c:v>0.73</c:v>
                </c:pt>
                <c:pt idx="147">
                  <c:v>0.73499999999999999</c:v>
                </c:pt>
                <c:pt idx="148">
                  <c:v>0.74</c:v>
                </c:pt>
                <c:pt idx="149">
                  <c:v>0.745</c:v>
                </c:pt>
                <c:pt idx="150">
                  <c:v>0.75</c:v>
                </c:pt>
                <c:pt idx="151">
                  <c:v>0.755</c:v>
                </c:pt>
                <c:pt idx="152">
                  <c:v>0.76</c:v>
                </c:pt>
                <c:pt idx="153">
                  <c:v>0.76500000000000001</c:v>
                </c:pt>
                <c:pt idx="154">
                  <c:v>0.77</c:v>
                </c:pt>
                <c:pt idx="155">
                  <c:v>0.77500000000000002</c:v>
                </c:pt>
                <c:pt idx="156">
                  <c:v>0.78</c:v>
                </c:pt>
                <c:pt idx="157">
                  <c:v>0.78500000000000003</c:v>
                </c:pt>
                <c:pt idx="158">
                  <c:v>0.79</c:v>
                </c:pt>
                <c:pt idx="159">
                  <c:v>0.79500000000000004</c:v>
                </c:pt>
                <c:pt idx="160">
                  <c:v>0.8</c:v>
                </c:pt>
                <c:pt idx="161">
                  <c:v>0.80500000000000005</c:v>
                </c:pt>
                <c:pt idx="162">
                  <c:v>0.81</c:v>
                </c:pt>
                <c:pt idx="163">
                  <c:v>0.81499999999999995</c:v>
                </c:pt>
                <c:pt idx="164">
                  <c:v>0.82</c:v>
                </c:pt>
                <c:pt idx="165">
                  <c:v>0.82499999999999996</c:v>
                </c:pt>
                <c:pt idx="166">
                  <c:v>0.83</c:v>
                </c:pt>
                <c:pt idx="167">
                  <c:v>0.83499999999999996</c:v>
                </c:pt>
                <c:pt idx="168">
                  <c:v>0.84</c:v>
                </c:pt>
                <c:pt idx="169">
                  <c:v>0.84499999999999997</c:v>
                </c:pt>
                <c:pt idx="170">
                  <c:v>0.85</c:v>
                </c:pt>
                <c:pt idx="171">
                  <c:v>0.85499999999999998</c:v>
                </c:pt>
                <c:pt idx="172">
                  <c:v>0.86</c:v>
                </c:pt>
                <c:pt idx="173">
                  <c:v>0.86499999999999999</c:v>
                </c:pt>
                <c:pt idx="174">
                  <c:v>0.87</c:v>
                </c:pt>
                <c:pt idx="175">
                  <c:v>0.875</c:v>
                </c:pt>
                <c:pt idx="176">
                  <c:v>0.88</c:v>
                </c:pt>
                <c:pt idx="177">
                  <c:v>0.88500000000000001</c:v>
                </c:pt>
                <c:pt idx="178">
                  <c:v>0.89</c:v>
                </c:pt>
                <c:pt idx="179">
                  <c:v>0.89500000000000002</c:v>
                </c:pt>
                <c:pt idx="180">
                  <c:v>0.9</c:v>
                </c:pt>
                <c:pt idx="181">
                  <c:v>0.90500000000000003</c:v>
                </c:pt>
                <c:pt idx="182">
                  <c:v>0.91</c:v>
                </c:pt>
                <c:pt idx="183">
                  <c:v>0.91500000000000004</c:v>
                </c:pt>
                <c:pt idx="184">
                  <c:v>0.92</c:v>
                </c:pt>
                <c:pt idx="185">
                  <c:v>0.92500000000000004</c:v>
                </c:pt>
                <c:pt idx="186">
                  <c:v>0.93</c:v>
                </c:pt>
                <c:pt idx="187">
                  <c:v>0.93500000000000005</c:v>
                </c:pt>
                <c:pt idx="188">
                  <c:v>0.94</c:v>
                </c:pt>
                <c:pt idx="189">
                  <c:v>0.94499999999999995</c:v>
                </c:pt>
                <c:pt idx="190">
                  <c:v>0.95</c:v>
                </c:pt>
                <c:pt idx="191">
                  <c:v>0.95499999999999996</c:v>
                </c:pt>
                <c:pt idx="192">
                  <c:v>0.96</c:v>
                </c:pt>
                <c:pt idx="193">
                  <c:v>0.96499999999999997</c:v>
                </c:pt>
                <c:pt idx="194">
                  <c:v>0.97</c:v>
                </c:pt>
                <c:pt idx="195">
                  <c:v>0.97499999999999998</c:v>
                </c:pt>
                <c:pt idx="196">
                  <c:v>0.98</c:v>
                </c:pt>
                <c:pt idx="197">
                  <c:v>0.98499999999999999</c:v>
                </c:pt>
                <c:pt idx="198">
                  <c:v>0.99</c:v>
                </c:pt>
                <c:pt idx="199">
                  <c:v>0.995</c:v>
                </c:pt>
              </c:numCache>
            </c:numRef>
          </c:xVal>
          <c:yVal>
            <c:numRef>
              <c:f>Sheet1!$O:$O</c:f>
              <c:numCache>
                <c:formatCode>General</c:formatCode>
                <c:ptCount val="1048576"/>
                <c:pt idx="0">
                  <c:v>0</c:v>
                </c:pt>
                <c:pt idx="1">
                  <c:v>6.2740000000000001E-3</c:v>
                </c:pt>
                <c:pt idx="2">
                  <c:v>1.2472E-2</c:v>
                </c:pt>
                <c:pt idx="3">
                  <c:v>1.8596999999999999E-2</c:v>
                </c:pt>
                <c:pt idx="4">
                  <c:v>2.4649999999999998E-2</c:v>
                </c:pt>
                <c:pt idx="5">
                  <c:v>3.0634999999999999E-2</c:v>
                </c:pt>
                <c:pt idx="6">
                  <c:v>3.6552000000000001E-2</c:v>
                </c:pt>
                <c:pt idx="7">
                  <c:v>4.2404999999999998E-2</c:v>
                </c:pt>
                <c:pt idx="8">
                  <c:v>4.8195000000000002E-2</c:v>
                </c:pt>
                <c:pt idx="9">
                  <c:v>5.3925000000000001E-2</c:v>
                </c:pt>
                <c:pt idx="10">
                  <c:v>5.9595000000000002E-2</c:v>
                </c:pt>
                <c:pt idx="11">
                  <c:v>6.5209000000000003E-2</c:v>
                </c:pt>
                <c:pt idx="12">
                  <c:v>7.0767999999999998E-2</c:v>
                </c:pt>
                <c:pt idx="13">
                  <c:v>7.6272999999999994E-2</c:v>
                </c:pt>
                <c:pt idx="14">
                  <c:v>8.1726999999999994E-2</c:v>
                </c:pt>
                <c:pt idx="15">
                  <c:v>8.7131E-2</c:v>
                </c:pt>
                <c:pt idx="16">
                  <c:v>9.2488000000000001E-2</c:v>
                </c:pt>
                <c:pt idx="17">
                  <c:v>9.7796999999999995E-2</c:v>
                </c:pt>
                <c:pt idx="18">
                  <c:v>0.103062</c:v>
                </c:pt>
                <c:pt idx="19">
                  <c:v>0.10828400000000001</c:v>
                </c:pt>
                <c:pt idx="20">
                  <c:v>0.11346299999999999</c:v>
                </c:pt>
                <c:pt idx="21">
                  <c:v>0.118603</c:v>
                </c:pt>
                <c:pt idx="22">
                  <c:v>0.12370299999999999</c:v>
                </c:pt>
                <c:pt idx="23">
                  <c:v>0.12876699999999999</c:v>
                </c:pt>
                <c:pt idx="24">
                  <c:v>0.133794</c:v>
                </c:pt>
                <c:pt idx="25">
                  <c:v>0.13878599999999999</c:v>
                </c:pt>
                <c:pt idx="26">
                  <c:v>0.14374500000000001</c:v>
                </c:pt>
                <c:pt idx="27">
                  <c:v>0.148672</c:v>
                </c:pt>
                <c:pt idx="28">
                  <c:v>0.15356800000000001</c:v>
                </c:pt>
                <c:pt idx="29">
                  <c:v>0.15843499999999999</c:v>
                </c:pt>
                <c:pt idx="30">
                  <c:v>0.163273</c:v>
                </c:pt>
                <c:pt idx="31">
                  <c:v>0.16808400000000001</c:v>
                </c:pt>
                <c:pt idx="32">
                  <c:v>0.17286899999999999</c:v>
                </c:pt>
                <c:pt idx="33">
                  <c:v>0.17762900000000001</c:v>
                </c:pt>
                <c:pt idx="34">
                  <c:v>0.182366</c:v>
                </c:pt>
                <c:pt idx="35">
                  <c:v>0.187079</c:v>
                </c:pt>
                <c:pt idx="36">
                  <c:v>0.191771</c:v>
                </c:pt>
                <c:pt idx="37">
                  <c:v>0.19644200000000001</c:v>
                </c:pt>
                <c:pt idx="38">
                  <c:v>0.20109399999999999</c:v>
                </c:pt>
                <c:pt idx="39">
                  <c:v>0.20572699999999999</c:v>
                </c:pt>
                <c:pt idx="40">
                  <c:v>0.210342</c:v>
                </c:pt>
                <c:pt idx="41">
                  <c:v>0.21493999999999999</c:v>
                </c:pt>
                <c:pt idx="42">
                  <c:v>0.219523</c:v>
                </c:pt>
                <c:pt idx="43">
                  <c:v>0.22409000000000001</c:v>
                </c:pt>
                <c:pt idx="44">
                  <c:v>0.22864399999999999</c:v>
                </c:pt>
                <c:pt idx="45">
                  <c:v>0.233184</c:v>
                </c:pt>
                <c:pt idx="46">
                  <c:v>0.23771200000000001</c:v>
                </c:pt>
                <c:pt idx="47">
                  <c:v>0.242228</c:v>
                </c:pt>
                <c:pt idx="48">
                  <c:v>0.24673400000000001</c:v>
                </c:pt>
                <c:pt idx="49">
                  <c:v>0.25123000000000001</c:v>
                </c:pt>
                <c:pt idx="50">
                  <c:v>0.25571700000000003</c:v>
                </c:pt>
                <c:pt idx="51">
                  <c:v>0.26019500000000001</c:v>
                </c:pt>
                <c:pt idx="52">
                  <c:v>0.26466499999999998</c:v>
                </c:pt>
                <c:pt idx="53">
                  <c:v>0.26912900000000001</c:v>
                </c:pt>
                <c:pt idx="54">
                  <c:v>0.273586</c:v>
                </c:pt>
                <c:pt idx="55">
                  <c:v>0.27803800000000001</c:v>
                </c:pt>
                <c:pt idx="56">
                  <c:v>0.28248499999999999</c:v>
                </c:pt>
                <c:pt idx="57">
                  <c:v>0.28692800000000002</c:v>
                </c:pt>
                <c:pt idx="58">
                  <c:v>0.29136699999999999</c:v>
                </c:pt>
                <c:pt idx="59">
                  <c:v>0.29580299999999998</c:v>
                </c:pt>
                <c:pt idx="60">
                  <c:v>0.30023699999999998</c:v>
                </c:pt>
                <c:pt idx="61">
                  <c:v>0.30466900000000002</c:v>
                </c:pt>
                <c:pt idx="62">
                  <c:v>0.30909999999999999</c:v>
                </c:pt>
                <c:pt idx="63">
                  <c:v>0.313531</c:v>
                </c:pt>
                <c:pt idx="64">
                  <c:v>0.31796099999999999</c:v>
                </c:pt>
                <c:pt idx="65">
                  <c:v>0.32239299999999999</c:v>
                </c:pt>
                <c:pt idx="66">
                  <c:v>0.32682499999999998</c:v>
                </c:pt>
                <c:pt idx="67">
                  <c:v>0.33125900000000003</c:v>
                </c:pt>
                <c:pt idx="68">
                  <c:v>0.33569500000000002</c:v>
                </c:pt>
                <c:pt idx="69">
                  <c:v>0.34013399999999999</c:v>
                </c:pt>
                <c:pt idx="70">
                  <c:v>0.34457599999999999</c:v>
                </c:pt>
                <c:pt idx="71">
                  <c:v>0.34902100000000003</c:v>
                </c:pt>
                <c:pt idx="72">
                  <c:v>0.35347099999999998</c:v>
                </c:pt>
                <c:pt idx="73">
                  <c:v>0.35792499999999999</c:v>
                </c:pt>
                <c:pt idx="74">
                  <c:v>0.36238399999999998</c:v>
                </c:pt>
                <c:pt idx="75">
                  <c:v>0.36684899999999998</c:v>
                </c:pt>
                <c:pt idx="76">
                  <c:v>0.37131900000000001</c:v>
                </c:pt>
                <c:pt idx="77">
                  <c:v>0.37579600000000002</c:v>
                </c:pt>
                <c:pt idx="78">
                  <c:v>0.38027899999999998</c:v>
                </c:pt>
                <c:pt idx="79">
                  <c:v>0.38476900000000003</c:v>
                </c:pt>
                <c:pt idx="80">
                  <c:v>0.38926699999999997</c:v>
                </c:pt>
                <c:pt idx="81">
                  <c:v>0.39377299999999998</c:v>
                </c:pt>
                <c:pt idx="82">
                  <c:v>0.398287</c:v>
                </c:pt>
                <c:pt idx="83">
                  <c:v>0.40280899999999997</c:v>
                </c:pt>
                <c:pt idx="84">
                  <c:v>0.40733999999999998</c:v>
                </c:pt>
                <c:pt idx="85">
                  <c:v>0.41188000000000002</c:v>
                </c:pt>
                <c:pt idx="86">
                  <c:v>0.41643000000000002</c:v>
                </c:pt>
                <c:pt idx="87">
                  <c:v>0.420989</c:v>
                </c:pt>
                <c:pt idx="88">
                  <c:v>0.42555799999999999</c:v>
                </c:pt>
                <c:pt idx="89">
                  <c:v>0.43013800000000002</c:v>
                </c:pt>
                <c:pt idx="90">
                  <c:v>0.43472899999999998</c:v>
                </c:pt>
                <c:pt idx="91">
                  <c:v>0.43933</c:v>
                </c:pt>
                <c:pt idx="92">
                  <c:v>0.44394299999999998</c:v>
                </c:pt>
                <c:pt idx="93">
                  <c:v>0.44856600000000002</c:v>
                </c:pt>
                <c:pt idx="94">
                  <c:v>0.45320199999999999</c:v>
                </c:pt>
                <c:pt idx="95">
                  <c:v>0.45784900000000001</c:v>
                </c:pt>
                <c:pt idx="96">
                  <c:v>0.462509</c:v>
                </c:pt>
                <c:pt idx="97">
                  <c:v>0.46717999999999998</c:v>
                </c:pt>
                <c:pt idx="98">
                  <c:v>0.47186400000000001</c:v>
                </c:pt>
                <c:pt idx="99">
                  <c:v>0.47656100000000001</c:v>
                </c:pt>
                <c:pt idx="100">
                  <c:v>0.48126999999999998</c:v>
                </c:pt>
                <c:pt idx="101">
                  <c:v>0.48599300000000001</c:v>
                </c:pt>
                <c:pt idx="102">
                  <c:v>0.49072900000000003</c:v>
                </c:pt>
                <c:pt idx="103">
                  <c:v>0.49547799999999997</c:v>
                </c:pt>
                <c:pt idx="104">
                  <c:v>0.50024000000000002</c:v>
                </c:pt>
                <c:pt idx="105">
                  <c:v>0.50501600000000002</c:v>
                </c:pt>
                <c:pt idx="106">
                  <c:v>0.50980499999999995</c:v>
                </c:pt>
                <c:pt idx="107">
                  <c:v>0.51460799999999995</c:v>
                </c:pt>
                <c:pt idx="108">
                  <c:v>0.51942600000000005</c:v>
                </c:pt>
                <c:pt idx="109">
                  <c:v>0.52425699999999997</c:v>
                </c:pt>
                <c:pt idx="110">
                  <c:v>0.52910199999999996</c:v>
                </c:pt>
                <c:pt idx="111">
                  <c:v>0.53396100000000002</c:v>
                </c:pt>
                <c:pt idx="112">
                  <c:v>0.53883400000000004</c:v>
                </c:pt>
                <c:pt idx="113">
                  <c:v>0.54372200000000004</c:v>
                </c:pt>
                <c:pt idx="114">
                  <c:v>0.54862299999999997</c:v>
                </c:pt>
                <c:pt idx="115">
                  <c:v>0.553539</c:v>
                </c:pt>
                <c:pt idx="116">
                  <c:v>0.55846899999999999</c:v>
                </c:pt>
                <c:pt idx="117">
                  <c:v>0.56341399999999997</c:v>
                </c:pt>
                <c:pt idx="118">
                  <c:v>0.56837300000000002</c:v>
                </c:pt>
                <c:pt idx="119">
                  <c:v>0.57334600000000002</c:v>
                </c:pt>
                <c:pt idx="120">
                  <c:v>0.57833299999999999</c:v>
                </c:pt>
                <c:pt idx="121">
                  <c:v>0.58333400000000002</c:v>
                </c:pt>
                <c:pt idx="122">
                  <c:v>0.58834900000000001</c:v>
                </c:pt>
                <c:pt idx="123">
                  <c:v>0.59337899999999999</c:v>
                </c:pt>
                <c:pt idx="124">
                  <c:v>0.59842200000000001</c:v>
                </c:pt>
                <c:pt idx="125">
                  <c:v>0.60348000000000002</c:v>
                </c:pt>
                <c:pt idx="126">
                  <c:v>0.60855099999999995</c:v>
                </c:pt>
                <c:pt idx="127">
                  <c:v>0.61363599999999996</c:v>
                </c:pt>
                <c:pt idx="128">
                  <c:v>0.61873400000000001</c:v>
                </c:pt>
                <c:pt idx="129">
                  <c:v>0.62384600000000001</c:v>
                </c:pt>
                <c:pt idx="130">
                  <c:v>0.62897199999999998</c:v>
                </c:pt>
                <c:pt idx="131">
                  <c:v>0.63410999999999995</c:v>
                </c:pt>
                <c:pt idx="132">
                  <c:v>0.639262</c:v>
                </c:pt>
                <c:pt idx="133">
                  <c:v>0.64442600000000005</c:v>
                </c:pt>
                <c:pt idx="134">
                  <c:v>0.64960300000000004</c:v>
                </c:pt>
                <c:pt idx="135">
                  <c:v>0.65479299999999996</c:v>
                </c:pt>
                <c:pt idx="136">
                  <c:v>0.659995</c:v>
                </c:pt>
                <c:pt idx="137">
                  <c:v>0.66520900000000005</c:v>
                </c:pt>
                <c:pt idx="138">
                  <c:v>0.670435</c:v>
                </c:pt>
                <c:pt idx="139">
                  <c:v>0.67567200000000005</c:v>
                </c:pt>
                <c:pt idx="140">
                  <c:v>0.680921</c:v>
                </c:pt>
                <c:pt idx="141">
                  <c:v>0.68618100000000004</c:v>
                </c:pt>
                <c:pt idx="142">
                  <c:v>0.69145199999999996</c:v>
                </c:pt>
                <c:pt idx="143">
                  <c:v>0.69673399999999996</c:v>
                </c:pt>
                <c:pt idx="144">
                  <c:v>0.70202500000000001</c:v>
                </c:pt>
                <c:pt idx="145">
                  <c:v>0.70732700000000004</c:v>
                </c:pt>
                <c:pt idx="146">
                  <c:v>0.71263799999999999</c:v>
                </c:pt>
                <c:pt idx="147">
                  <c:v>0.71795900000000001</c:v>
                </c:pt>
                <c:pt idx="148">
                  <c:v>0.72328800000000004</c:v>
                </c:pt>
                <c:pt idx="149">
                  <c:v>0.728626</c:v>
                </c:pt>
                <c:pt idx="150">
                  <c:v>0.73397299999999999</c:v>
                </c:pt>
                <c:pt idx="151">
                  <c:v>0.73932699999999996</c:v>
                </c:pt>
                <c:pt idx="152">
                  <c:v>0.74468900000000005</c:v>
                </c:pt>
                <c:pt idx="153">
                  <c:v>0.75005699999999997</c:v>
                </c:pt>
                <c:pt idx="154">
                  <c:v>0.75543300000000002</c:v>
                </c:pt>
                <c:pt idx="155">
                  <c:v>0.76081399999999999</c:v>
                </c:pt>
                <c:pt idx="156">
                  <c:v>0.76620200000000005</c:v>
                </c:pt>
                <c:pt idx="157">
                  <c:v>0.771594</c:v>
                </c:pt>
                <c:pt idx="158">
                  <c:v>0.77699200000000002</c:v>
                </c:pt>
                <c:pt idx="159">
                  <c:v>0.78239400000000003</c:v>
                </c:pt>
                <c:pt idx="160">
                  <c:v>0.78779900000000003</c:v>
                </c:pt>
                <c:pt idx="161">
                  <c:v>0.79320900000000005</c:v>
                </c:pt>
                <c:pt idx="162">
                  <c:v>0.79862100000000003</c:v>
                </c:pt>
                <c:pt idx="163">
                  <c:v>0.80403500000000006</c:v>
                </c:pt>
                <c:pt idx="164">
                  <c:v>0.80945100000000003</c:v>
                </c:pt>
                <c:pt idx="165">
                  <c:v>0.81486800000000004</c:v>
                </c:pt>
                <c:pt idx="166">
                  <c:v>0.82028599999999996</c:v>
                </c:pt>
                <c:pt idx="167">
                  <c:v>0.82570399999999999</c:v>
                </c:pt>
                <c:pt idx="168">
                  <c:v>0.83112200000000003</c:v>
                </c:pt>
                <c:pt idx="169">
                  <c:v>0.836538</c:v>
                </c:pt>
                <c:pt idx="170">
                  <c:v>0.84195299999999995</c:v>
                </c:pt>
                <c:pt idx="171">
                  <c:v>0.84736500000000003</c:v>
                </c:pt>
                <c:pt idx="172">
                  <c:v>0.85277400000000003</c:v>
                </c:pt>
                <c:pt idx="173">
                  <c:v>0.85818000000000005</c:v>
                </c:pt>
                <c:pt idx="174">
                  <c:v>0.86358100000000004</c:v>
                </c:pt>
                <c:pt idx="175">
                  <c:v>0.868977</c:v>
                </c:pt>
                <c:pt idx="176">
                  <c:v>0.87436700000000001</c:v>
                </c:pt>
                <c:pt idx="177">
                  <c:v>0.87975099999999995</c:v>
                </c:pt>
                <c:pt idx="178">
                  <c:v>0.88512800000000003</c:v>
                </c:pt>
                <c:pt idx="179">
                  <c:v>0.89049699999999998</c:v>
                </c:pt>
                <c:pt idx="180">
                  <c:v>0.89585700000000001</c:v>
                </c:pt>
                <c:pt idx="181">
                  <c:v>0.90120800000000001</c:v>
                </c:pt>
                <c:pt idx="182">
                  <c:v>0.90654900000000005</c:v>
                </c:pt>
                <c:pt idx="183">
                  <c:v>0.911879</c:v>
                </c:pt>
                <c:pt idx="184">
                  <c:v>0.91719700000000004</c:v>
                </c:pt>
                <c:pt idx="185">
                  <c:v>0.92250200000000004</c:v>
                </c:pt>
                <c:pt idx="186">
                  <c:v>0.92779500000000004</c:v>
                </c:pt>
                <c:pt idx="187">
                  <c:v>0.93307300000000004</c:v>
                </c:pt>
                <c:pt idx="188">
                  <c:v>0.93833599999999995</c:v>
                </c:pt>
                <c:pt idx="189">
                  <c:v>0.94358299999999995</c:v>
                </c:pt>
                <c:pt idx="190">
                  <c:v>0.94881300000000002</c:v>
                </c:pt>
                <c:pt idx="191">
                  <c:v>0.95402600000000004</c:v>
                </c:pt>
                <c:pt idx="192">
                  <c:v>0.95922099999999999</c:v>
                </c:pt>
                <c:pt idx="193">
                  <c:v>0.96439600000000003</c:v>
                </c:pt>
                <c:pt idx="194">
                  <c:v>0.96955000000000002</c:v>
                </c:pt>
                <c:pt idx="195">
                  <c:v>0.97468399999999999</c:v>
                </c:pt>
                <c:pt idx="196">
                  <c:v>0.97979499999999997</c:v>
                </c:pt>
                <c:pt idx="197">
                  <c:v>0.98488299999999995</c:v>
                </c:pt>
                <c:pt idx="198">
                  <c:v>0.98994700000000002</c:v>
                </c:pt>
                <c:pt idx="199">
                  <c:v>0.99498699999999995</c:v>
                </c:pt>
              </c:numCache>
            </c:numRef>
          </c:yVal>
          <c:smooth val="0"/>
        </c:ser>
        <c:ser>
          <c:idx val="3"/>
          <c:order val="1"/>
          <c:tx>
            <c:v>data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Sheet1!$A:$A</c:f>
              <c:numCache>
                <c:formatCode>0.000_ </c:formatCode>
                <c:ptCount val="1048576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Sheet1!$E:$E</c:f>
              <c:numCache>
                <c:formatCode>General</c:formatCode>
                <c:ptCount val="1048576"/>
                <c:pt idx="0">
                  <c:v>3.0619E-2</c:v>
                </c:pt>
                <c:pt idx="1">
                  <c:v>5.9568999999999997E-2</c:v>
                </c:pt>
                <c:pt idx="2">
                  <c:v>8.7098999999999996E-2</c:v>
                </c:pt>
                <c:pt idx="3">
                  <c:v>0.11342000000000001</c:v>
                </c:pt>
                <c:pt idx="4">
                  <c:v>0.13875000000000001</c:v>
                </c:pt>
                <c:pt idx="5">
                  <c:v>0.16322999999999999</c:v>
                </c:pt>
                <c:pt idx="6">
                  <c:v>0.18704000000000001</c:v>
                </c:pt>
                <c:pt idx="7">
                  <c:v>0.21031</c:v>
                </c:pt>
                <c:pt idx="8">
                  <c:v>0.23316000000000001</c:v>
                </c:pt>
                <c:pt idx="9">
                  <c:v>0.25569999999999998</c:v>
                </c:pt>
                <c:pt idx="10">
                  <c:v>0.27801999999999999</c:v>
                </c:pt>
                <c:pt idx="11">
                  <c:v>0.30023</c:v>
                </c:pt>
                <c:pt idx="12">
                  <c:v>0.32239000000000001</c:v>
                </c:pt>
                <c:pt idx="13">
                  <c:v>0.34458</c:v>
                </c:pt>
                <c:pt idx="14">
                  <c:v>0.36686000000000002</c:v>
                </c:pt>
                <c:pt idx="15">
                  <c:v>0.38929000000000002</c:v>
                </c:pt>
                <c:pt idx="16">
                  <c:v>0.41191</c:v>
                </c:pt>
                <c:pt idx="17">
                  <c:v>0.43475999999999998</c:v>
                </c:pt>
                <c:pt idx="18">
                  <c:v>0.45788000000000001</c:v>
                </c:pt>
                <c:pt idx="19">
                  <c:v>0.48131000000000002</c:v>
                </c:pt>
                <c:pt idx="20">
                  <c:v>0.50505999999999995</c:v>
                </c:pt>
                <c:pt idx="21">
                  <c:v>0.52915000000000001</c:v>
                </c:pt>
                <c:pt idx="22">
                  <c:v>0.55359000000000003</c:v>
                </c:pt>
                <c:pt idx="23">
                  <c:v>0.57838000000000001</c:v>
                </c:pt>
                <c:pt idx="24">
                  <c:v>0.60353000000000001</c:v>
                </c:pt>
                <c:pt idx="25">
                  <c:v>0.62902000000000002</c:v>
                </c:pt>
                <c:pt idx="26">
                  <c:v>0.65483999999999998</c:v>
                </c:pt>
                <c:pt idx="27">
                  <c:v>0.68096000000000001</c:v>
                </c:pt>
                <c:pt idx="28">
                  <c:v>0.70735999999999999</c:v>
                </c:pt>
                <c:pt idx="29">
                  <c:v>0.73401000000000005</c:v>
                </c:pt>
                <c:pt idx="30">
                  <c:v>0.76083999999999996</c:v>
                </c:pt>
                <c:pt idx="31">
                  <c:v>0.78781999999999996</c:v>
                </c:pt>
                <c:pt idx="32">
                  <c:v>0.81489</c:v>
                </c:pt>
                <c:pt idx="33">
                  <c:v>0.84197</c:v>
                </c:pt>
                <c:pt idx="34">
                  <c:v>0.86899000000000004</c:v>
                </c:pt>
                <c:pt idx="35">
                  <c:v>0.89585999999999999</c:v>
                </c:pt>
                <c:pt idx="36">
                  <c:v>0.92249999999999999</c:v>
                </c:pt>
                <c:pt idx="37">
                  <c:v>0.94881000000000004</c:v>
                </c:pt>
                <c:pt idx="38">
                  <c:v>0.97467999999999999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9075120"/>
        <c:axId val="509071856"/>
      </c:scatterChart>
      <c:valAx>
        <c:axId val="509075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9071856"/>
        <c:crosses val="autoZero"/>
        <c:crossBetween val="midCat"/>
      </c:valAx>
      <c:valAx>
        <c:axId val="50907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90751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Enthalpy</a:t>
            </a:r>
            <a:r>
              <a:rPr lang="en-US" altLang="ko-KR" baseline="0"/>
              <a:t> of Mixing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regression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Sheet1!$M:$M</c:f>
              <c:numCache>
                <c:formatCode>General</c:formatCode>
                <c:ptCount val="1048576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  <c:pt idx="101">
                  <c:v>0.505</c:v>
                </c:pt>
                <c:pt idx="102">
                  <c:v>0.51</c:v>
                </c:pt>
                <c:pt idx="103">
                  <c:v>0.51500000000000001</c:v>
                </c:pt>
                <c:pt idx="104">
                  <c:v>0.52</c:v>
                </c:pt>
                <c:pt idx="105">
                  <c:v>0.52500000000000002</c:v>
                </c:pt>
                <c:pt idx="106">
                  <c:v>0.53</c:v>
                </c:pt>
                <c:pt idx="107">
                  <c:v>0.53500000000000003</c:v>
                </c:pt>
                <c:pt idx="108">
                  <c:v>0.54</c:v>
                </c:pt>
                <c:pt idx="109">
                  <c:v>0.54500000000000004</c:v>
                </c:pt>
                <c:pt idx="110">
                  <c:v>0.55000000000000004</c:v>
                </c:pt>
                <c:pt idx="111">
                  <c:v>0.55500000000000005</c:v>
                </c:pt>
                <c:pt idx="112">
                  <c:v>0.56000000000000005</c:v>
                </c:pt>
                <c:pt idx="113">
                  <c:v>0.56499999999999995</c:v>
                </c:pt>
                <c:pt idx="114">
                  <c:v>0.56999999999999995</c:v>
                </c:pt>
                <c:pt idx="115">
                  <c:v>0.57499999999999996</c:v>
                </c:pt>
                <c:pt idx="116">
                  <c:v>0.57999999999999996</c:v>
                </c:pt>
                <c:pt idx="117">
                  <c:v>0.58499999999999996</c:v>
                </c:pt>
                <c:pt idx="118">
                  <c:v>0.59</c:v>
                </c:pt>
                <c:pt idx="119">
                  <c:v>0.59499999999999997</c:v>
                </c:pt>
                <c:pt idx="120">
                  <c:v>0.6</c:v>
                </c:pt>
                <c:pt idx="121">
                  <c:v>0.60499999999999998</c:v>
                </c:pt>
                <c:pt idx="122">
                  <c:v>0.61</c:v>
                </c:pt>
                <c:pt idx="123">
                  <c:v>0.61499999999999999</c:v>
                </c:pt>
                <c:pt idx="124">
                  <c:v>0.62</c:v>
                </c:pt>
                <c:pt idx="125">
                  <c:v>0.625</c:v>
                </c:pt>
                <c:pt idx="126">
                  <c:v>0.63</c:v>
                </c:pt>
                <c:pt idx="127">
                  <c:v>0.63500000000000001</c:v>
                </c:pt>
                <c:pt idx="128">
                  <c:v>0.64</c:v>
                </c:pt>
                <c:pt idx="129">
                  <c:v>0.64500000000000002</c:v>
                </c:pt>
                <c:pt idx="130">
                  <c:v>0.65</c:v>
                </c:pt>
                <c:pt idx="131">
                  <c:v>0.65500000000000003</c:v>
                </c:pt>
                <c:pt idx="132">
                  <c:v>0.66</c:v>
                </c:pt>
                <c:pt idx="133">
                  <c:v>0.66500000000000004</c:v>
                </c:pt>
                <c:pt idx="134">
                  <c:v>0.67</c:v>
                </c:pt>
                <c:pt idx="135">
                  <c:v>0.67500000000000004</c:v>
                </c:pt>
                <c:pt idx="136">
                  <c:v>0.68</c:v>
                </c:pt>
                <c:pt idx="137">
                  <c:v>0.68500000000000005</c:v>
                </c:pt>
                <c:pt idx="138">
                  <c:v>0.69</c:v>
                </c:pt>
                <c:pt idx="139">
                  <c:v>0.69499999999999995</c:v>
                </c:pt>
                <c:pt idx="140">
                  <c:v>0.7</c:v>
                </c:pt>
                <c:pt idx="141">
                  <c:v>0.70499999999999996</c:v>
                </c:pt>
                <c:pt idx="142">
                  <c:v>0.71</c:v>
                </c:pt>
                <c:pt idx="143">
                  <c:v>0.71499999999999997</c:v>
                </c:pt>
                <c:pt idx="144">
                  <c:v>0.72</c:v>
                </c:pt>
                <c:pt idx="145">
                  <c:v>0.72499999999999998</c:v>
                </c:pt>
                <c:pt idx="146">
                  <c:v>0.73</c:v>
                </c:pt>
                <c:pt idx="147">
                  <c:v>0.73499999999999999</c:v>
                </c:pt>
                <c:pt idx="148">
                  <c:v>0.74</c:v>
                </c:pt>
                <c:pt idx="149">
                  <c:v>0.745</c:v>
                </c:pt>
                <c:pt idx="150">
                  <c:v>0.75</c:v>
                </c:pt>
                <c:pt idx="151">
                  <c:v>0.755</c:v>
                </c:pt>
                <c:pt idx="152">
                  <c:v>0.76</c:v>
                </c:pt>
                <c:pt idx="153">
                  <c:v>0.76500000000000001</c:v>
                </c:pt>
                <c:pt idx="154">
                  <c:v>0.77</c:v>
                </c:pt>
                <c:pt idx="155">
                  <c:v>0.77500000000000002</c:v>
                </c:pt>
                <c:pt idx="156">
                  <c:v>0.78</c:v>
                </c:pt>
                <c:pt idx="157">
                  <c:v>0.78500000000000003</c:v>
                </c:pt>
                <c:pt idx="158">
                  <c:v>0.79</c:v>
                </c:pt>
                <c:pt idx="159">
                  <c:v>0.79500000000000004</c:v>
                </c:pt>
                <c:pt idx="160">
                  <c:v>0.8</c:v>
                </c:pt>
                <c:pt idx="161">
                  <c:v>0.80500000000000005</c:v>
                </c:pt>
                <c:pt idx="162">
                  <c:v>0.81</c:v>
                </c:pt>
                <c:pt idx="163">
                  <c:v>0.81499999999999995</c:v>
                </c:pt>
                <c:pt idx="164">
                  <c:v>0.82</c:v>
                </c:pt>
                <c:pt idx="165">
                  <c:v>0.82499999999999996</c:v>
                </c:pt>
                <c:pt idx="166">
                  <c:v>0.83</c:v>
                </c:pt>
                <c:pt idx="167">
                  <c:v>0.83499999999999996</c:v>
                </c:pt>
                <c:pt idx="168">
                  <c:v>0.84</c:v>
                </c:pt>
                <c:pt idx="169">
                  <c:v>0.84499999999999997</c:v>
                </c:pt>
                <c:pt idx="170">
                  <c:v>0.85</c:v>
                </c:pt>
                <c:pt idx="171">
                  <c:v>0.85499999999999998</c:v>
                </c:pt>
                <c:pt idx="172">
                  <c:v>0.86</c:v>
                </c:pt>
                <c:pt idx="173">
                  <c:v>0.86499999999999999</c:v>
                </c:pt>
                <c:pt idx="174">
                  <c:v>0.87</c:v>
                </c:pt>
                <c:pt idx="175">
                  <c:v>0.875</c:v>
                </c:pt>
                <c:pt idx="176">
                  <c:v>0.88</c:v>
                </c:pt>
                <c:pt idx="177">
                  <c:v>0.88500000000000001</c:v>
                </c:pt>
                <c:pt idx="178">
                  <c:v>0.89</c:v>
                </c:pt>
                <c:pt idx="179">
                  <c:v>0.89500000000000002</c:v>
                </c:pt>
                <c:pt idx="180">
                  <c:v>0.9</c:v>
                </c:pt>
                <c:pt idx="181">
                  <c:v>0.90500000000000003</c:v>
                </c:pt>
                <c:pt idx="182">
                  <c:v>0.91</c:v>
                </c:pt>
                <c:pt idx="183">
                  <c:v>0.91500000000000004</c:v>
                </c:pt>
                <c:pt idx="184">
                  <c:v>0.92</c:v>
                </c:pt>
                <c:pt idx="185">
                  <c:v>0.92500000000000004</c:v>
                </c:pt>
                <c:pt idx="186">
                  <c:v>0.93</c:v>
                </c:pt>
                <c:pt idx="187">
                  <c:v>0.93500000000000005</c:v>
                </c:pt>
                <c:pt idx="188">
                  <c:v>0.94</c:v>
                </c:pt>
                <c:pt idx="189">
                  <c:v>0.94499999999999995</c:v>
                </c:pt>
                <c:pt idx="190">
                  <c:v>0.95</c:v>
                </c:pt>
                <c:pt idx="191">
                  <c:v>0.95499999999999996</c:v>
                </c:pt>
                <c:pt idx="192">
                  <c:v>0.96</c:v>
                </c:pt>
                <c:pt idx="193">
                  <c:v>0.96499999999999997</c:v>
                </c:pt>
                <c:pt idx="194">
                  <c:v>0.97</c:v>
                </c:pt>
                <c:pt idx="195">
                  <c:v>0.97499999999999998</c:v>
                </c:pt>
                <c:pt idx="196">
                  <c:v>0.98</c:v>
                </c:pt>
                <c:pt idx="197">
                  <c:v>0.98499999999999999</c:v>
                </c:pt>
                <c:pt idx="198">
                  <c:v>0.99</c:v>
                </c:pt>
                <c:pt idx="199">
                  <c:v>0.995</c:v>
                </c:pt>
              </c:numCache>
            </c:numRef>
          </c:xVal>
          <c:yVal>
            <c:numRef>
              <c:f>Sheet1!$N:$N</c:f>
              <c:numCache>
                <c:formatCode>General</c:formatCode>
                <c:ptCount val="1048576"/>
                <c:pt idx="0">
                  <c:v>0</c:v>
                </c:pt>
                <c:pt idx="1">
                  <c:v>73.979523999999998</c:v>
                </c:pt>
                <c:pt idx="2">
                  <c:v>146.97818599999999</c:v>
                </c:pt>
                <c:pt idx="3">
                  <c:v>218.999582</c:v>
                </c:pt>
                <c:pt idx="4">
                  <c:v>290.04730899999998</c:v>
                </c:pt>
                <c:pt idx="5">
                  <c:v>360.12496399999998</c:v>
                </c:pt>
                <c:pt idx="6">
                  <c:v>429.23614099999998</c:v>
                </c:pt>
                <c:pt idx="7">
                  <c:v>497.38443799999999</c:v>
                </c:pt>
                <c:pt idx="8">
                  <c:v>564.57344999999998</c:v>
                </c:pt>
                <c:pt idx="9">
                  <c:v>630.80677400000002</c:v>
                </c:pt>
                <c:pt idx="10">
                  <c:v>696.08800599999995</c:v>
                </c:pt>
                <c:pt idx="11">
                  <c:v>760.42074300000002</c:v>
                </c:pt>
                <c:pt idx="12">
                  <c:v>823.80857900000001</c:v>
                </c:pt>
                <c:pt idx="13">
                  <c:v>886.25511200000005</c:v>
                </c:pt>
                <c:pt idx="14">
                  <c:v>947.76393800000005</c:v>
                </c:pt>
                <c:pt idx="15">
                  <c:v>1008.338653</c:v>
                </c:pt>
                <c:pt idx="16">
                  <c:v>1067.9828520000001</c:v>
                </c:pt>
                <c:pt idx="17">
                  <c:v>1126.7001339999999</c:v>
                </c:pt>
                <c:pt idx="18">
                  <c:v>1184.4940919999999</c:v>
                </c:pt>
                <c:pt idx="19">
                  <c:v>1241.368324</c:v>
                </c:pt>
                <c:pt idx="20">
                  <c:v>1297.326427</c:v>
                </c:pt>
                <c:pt idx="21">
                  <c:v>1352.371995</c:v>
                </c:pt>
                <c:pt idx="22">
                  <c:v>1406.5086249999999</c:v>
                </c:pt>
                <c:pt idx="23">
                  <c:v>1459.739914</c:v>
                </c:pt>
                <c:pt idx="24">
                  <c:v>1512.0694579999999</c:v>
                </c:pt>
                <c:pt idx="25">
                  <c:v>1563.5008519999999</c:v>
                </c:pt>
                <c:pt idx="26">
                  <c:v>1614.0376940000001</c:v>
                </c:pt>
                <c:pt idx="27">
                  <c:v>1663.683579</c:v>
                </c:pt>
                <c:pt idx="28">
                  <c:v>1712.4421030000001</c:v>
                </c:pt>
                <c:pt idx="29">
                  <c:v>1760.316863</c:v>
                </c:pt>
                <c:pt idx="30">
                  <c:v>1807.3114539999999</c:v>
                </c:pt>
                <c:pt idx="31">
                  <c:v>1853.429474</c:v>
                </c:pt>
                <c:pt idx="32">
                  <c:v>1898.674518</c:v>
                </c:pt>
                <c:pt idx="33">
                  <c:v>1943.0501819999999</c:v>
                </c:pt>
                <c:pt idx="34">
                  <c:v>1986.5600629999999</c:v>
                </c:pt>
                <c:pt idx="35">
                  <c:v>2029.2077569999999</c:v>
                </c:pt>
                <c:pt idx="36">
                  <c:v>2070.9968600000002</c:v>
                </c:pt>
                <c:pt idx="37">
                  <c:v>2111.9309669999998</c:v>
                </c:pt>
                <c:pt idx="38">
                  <c:v>2152.0136769999999</c:v>
                </c:pt>
                <c:pt idx="39">
                  <c:v>2191.2485839999999</c:v>
                </c:pt>
                <c:pt idx="40">
                  <c:v>2229.6392839999999</c:v>
                </c:pt>
                <c:pt idx="41">
                  <c:v>2267.1893749999999</c:v>
                </c:pt>
                <c:pt idx="42">
                  <c:v>2303.9024509999999</c:v>
                </c:pt>
                <c:pt idx="43">
                  <c:v>2339.7821100000001</c:v>
                </c:pt>
                <c:pt idx="44">
                  <c:v>2374.831948</c:v>
                </c:pt>
                <c:pt idx="45">
                  <c:v>2409.0555599999998</c:v>
                </c:pt>
                <c:pt idx="46">
                  <c:v>2442.4565440000001</c:v>
                </c:pt>
                <c:pt idx="47">
                  <c:v>2475.0384939999999</c:v>
                </c:pt>
                <c:pt idx="48">
                  <c:v>2506.8050079999998</c:v>
                </c:pt>
                <c:pt idx="49">
                  <c:v>2537.759681</c:v>
                </c:pt>
                <c:pt idx="50">
                  <c:v>2567.9061099999999</c:v>
                </c:pt>
                <c:pt idx="51">
                  <c:v>2597.247891</c:v>
                </c:pt>
                <c:pt idx="52">
                  <c:v>2625.7886199999998</c:v>
                </c:pt>
                <c:pt idx="53">
                  <c:v>2653.5318929999999</c:v>
                </c:pt>
                <c:pt idx="54">
                  <c:v>2680.481307</c:v>
                </c:pt>
                <c:pt idx="55">
                  <c:v>2706.640457</c:v>
                </c:pt>
                <c:pt idx="56">
                  <c:v>2732.0129400000001</c:v>
                </c:pt>
                <c:pt idx="57">
                  <c:v>2756.6023519999999</c:v>
                </c:pt>
                <c:pt idx="58">
                  <c:v>2780.4122900000002</c:v>
                </c:pt>
                <c:pt idx="59">
                  <c:v>2803.4463489999998</c:v>
                </c:pt>
                <c:pt idx="60">
                  <c:v>2825.708126</c:v>
                </c:pt>
                <c:pt idx="61">
                  <c:v>2847.2012159999999</c:v>
                </c:pt>
                <c:pt idx="62">
                  <c:v>2867.9292169999999</c:v>
                </c:pt>
                <c:pt idx="63">
                  <c:v>2887.8957230000001</c:v>
                </c:pt>
                <c:pt idx="64">
                  <c:v>2907.1043330000002</c:v>
                </c:pt>
                <c:pt idx="65">
                  <c:v>2925.5586400000002</c:v>
                </c:pt>
                <c:pt idx="66">
                  <c:v>2943.2622430000001</c:v>
                </c:pt>
                <c:pt idx="67">
                  <c:v>2960.2187370000001</c:v>
                </c:pt>
                <c:pt idx="68">
                  <c:v>2976.4317179999998</c:v>
                </c:pt>
                <c:pt idx="69">
                  <c:v>2991.9047820000001</c:v>
                </c:pt>
                <c:pt idx="70">
                  <c:v>3006.6415259999999</c:v>
                </c:pt>
                <c:pt idx="71">
                  <c:v>3020.6455449999999</c:v>
                </c:pt>
                <c:pt idx="72">
                  <c:v>3033.9204370000002</c:v>
                </c:pt>
                <c:pt idx="73">
                  <c:v>3046.4697970000002</c:v>
                </c:pt>
                <c:pt idx="74">
                  <c:v>3058.2972209999998</c:v>
                </c:pt>
                <c:pt idx="75">
                  <c:v>3069.406305</c:v>
                </c:pt>
                <c:pt idx="76">
                  <c:v>3079.800647</c:v>
                </c:pt>
                <c:pt idx="77">
                  <c:v>3089.4838410000002</c:v>
                </c:pt>
                <c:pt idx="78">
                  <c:v>3098.4594849999999</c:v>
                </c:pt>
                <c:pt idx="79">
                  <c:v>3106.7311730000001</c:v>
                </c:pt>
                <c:pt idx="80">
                  <c:v>3114.3025040000002</c:v>
                </c:pt>
                <c:pt idx="81">
                  <c:v>3121.177072</c:v>
                </c:pt>
                <c:pt idx="82">
                  <c:v>3127.3584740000001</c:v>
                </c:pt>
                <c:pt idx="83">
                  <c:v>3132.8503059999998</c:v>
                </c:pt>
                <c:pt idx="84">
                  <c:v>3137.6561649999999</c:v>
                </c:pt>
                <c:pt idx="85">
                  <c:v>3141.7796450000001</c:v>
                </c:pt>
                <c:pt idx="86">
                  <c:v>3145.2243450000001</c:v>
                </c:pt>
                <c:pt idx="87">
                  <c:v>3147.99386</c:v>
                </c:pt>
                <c:pt idx="88">
                  <c:v>3150.0917850000001</c:v>
                </c:pt>
                <c:pt idx="89">
                  <c:v>3151.521718</c:v>
                </c:pt>
                <c:pt idx="90">
                  <c:v>3152.2872539999998</c:v>
                </c:pt>
                <c:pt idx="91">
                  <c:v>3152.3919900000001</c:v>
                </c:pt>
                <c:pt idx="92">
                  <c:v>3151.8395220000002</c:v>
                </c:pt>
                <c:pt idx="93">
                  <c:v>3150.6334459999998</c:v>
                </c:pt>
                <c:pt idx="94">
                  <c:v>3148.7773579999998</c:v>
                </c:pt>
                <c:pt idx="95">
                  <c:v>3146.2748550000001</c:v>
                </c:pt>
                <c:pt idx="96">
                  <c:v>3143.1295319999999</c:v>
                </c:pt>
                <c:pt idx="97">
                  <c:v>3139.3449860000001</c:v>
                </c:pt>
                <c:pt idx="98">
                  <c:v>3134.9248130000001</c:v>
                </c:pt>
                <c:pt idx="99">
                  <c:v>3129.8726099999999</c:v>
                </c:pt>
                <c:pt idx="100">
                  <c:v>3124.1919710000002</c:v>
                </c:pt>
                <c:pt idx="101">
                  <c:v>3117.8864950000002</c:v>
                </c:pt>
                <c:pt idx="102">
                  <c:v>3110.9597760000001</c:v>
                </c:pt>
                <c:pt idx="103">
                  <c:v>3103.4154109999999</c:v>
                </c:pt>
                <c:pt idx="104">
                  <c:v>3095.2569960000001</c:v>
                </c:pt>
                <c:pt idx="105">
                  <c:v>3086.488128</c:v>
                </c:pt>
                <c:pt idx="106">
                  <c:v>3077.1124020000002</c:v>
                </c:pt>
                <c:pt idx="107">
                  <c:v>3067.1334149999998</c:v>
                </c:pt>
                <c:pt idx="108">
                  <c:v>3056.5547630000001</c:v>
                </c:pt>
                <c:pt idx="109">
                  <c:v>3045.3800430000001</c:v>
                </c:pt>
                <c:pt idx="110">
                  <c:v>3033.6128490000001</c:v>
                </c:pt>
                <c:pt idx="111">
                  <c:v>3021.2567789999998</c:v>
                </c:pt>
                <c:pt idx="112">
                  <c:v>3008.3154290000002</c:v>
                </c:pt>
                <c:pt idx="113">
                  <c:v>2994.7923949999999</c:v>
                </c:pt>
                <c:pt idx="114">
                  <c:v>2980.6912729999999</c:v>
                </c:pt>
                <c:pt idx="115">
                  <c:v>2966.0156590000001</c:v>
                </c:pt>
                <c:pt idx="116">
                  <c:v>2950.7691490000002</c:v>
                </c:pt>
                <c:pt idx="117">
                  <c:v>2934.9553409999999</c:v>
                </c:pt>
                <c:pt idx="118">
                  <c:v>2918.5778289999998</c:v>
                </c:pt>
                <c:pt idx="119">
                  <c:v>2901.6402109999999</c:v>
                </c:pt>
                <c:pt idx="120">
                  <c:v>2884.1460809999999</c:v>
                </c:pt>
                <c:pt idx="121">
                  <c:v>2866.0990379999998</c:v>
                </c:pt>
                <c:pt idx="122">
                  <c:v>2847.5026750000002</c:v>
                </c:pt>
                <c:pt idx="123">
                  <c:v>2828.3605910000001</c:v>
                </c:pt>
                <c:pt idx="124">
                  <c:v>2808.6763810000002</c:v>
                </c:pt>
                <c:pt idx="125">
                  <c:v>2788.4536410000001</c:v>
                </c:pt>
                <c:pt idx="126">
                  <c:v>2767.695968</c:v>
                </c:pt>
                <c:pt idx="127">
                  <c:v>2746.4069570000001</c:v>
                </c:pt>
                <c:pt idx="128">
                  <c:v>2724.590205</c:v>
                </c:pt>
                <c:pt idx="129">
                  <c:v>2702.2493079999999</c:v>
                </c:pt>
                <c:pt idx="130">
                  <c:v>2679.387862</c:v>
                </c:pt>
                <c:pt idx="131">
                  <c:v>2656.0094640000002</c:v>
                </c:pt>
                <c:pt idx="132">
                  <c:v>2632.11771</c:v>
                </c:pt>
                <c:pt idx="133">
                  <c:v>2607.716195</c:v>
                </c:pt>
                <c:pt idx="134">
                  <c:v>2582.8085160000001</c:v>
                </c:pt>
                <c:pt idx="135">
                  <c:v>2557.3982689999998</c:v>
                </c:pt>
                <c:pt idx="136">
                  <c:v>2531.489051</c:v>
                </c:pt>
                <c:pt idx="137">
                  <c:v>2505.0844579999998</c:v>
                </c:pt>
                <c:pt idx="138">
                  <c:v>2478.1880849999998</c:v>
                </c:pt>
                <c:pt idx="139">
                  <c:v>2450.8035289999998</c:v>
                </c:pt>
                <c:pt idx="140">
                  <c:v>2422.9343859999999</c:v>
                </c:pt>
                <c:pt idx="141">
                  <c:v>2394.584253</c:v>
                </c:pt>
                <c:pt idx="142">
                  <c:v>2365.7567250000002</c:v>
                </c:pt>
                <c:pt idx="143">
                  <c:v>2336.4553989999999</c:v>
                </c:pt>
                <c:pt idx="144">
                  <c:v>2306.6838710000002</c:v>
                </c:pt>
                <c:pt idx="145">
                  <c:v>2276.4457379999999</c:v>
                </c:pt>
                <c:pt idx="146">
                  <c:v>2245.7445939999998</c:v>
                </c:pt>
                <c:pt idx="147">
                  <c:v>2214.5840370000001</c:v>
                </c:pt>
                <c:pt idx="148">
                  <c:v>2182.9676629999999</c:v>
                </c:pt>
                <c:pt idx="149">
                  <c:v>2150.8990680000002</c:v>
                </c:pt>
                <c:pt idx="150">
                  <c:v>2118.3818470000001</c:v>
                </c:pt>
                <c:pt idx="151">
                  <c:v>2085.419598</c:v>
                </c:pt>
                <c:pt idx="152">
                  <c:v>2052.0159170000002</c:v>
                </c:pt>
                <c:pt idx="153">
                  <c:v>2018.174399</c:v>
                </c:pt>
                <c:pt idx="154">
                  <c:v>1983.8986420000001</c:v>
                </c:pt>
                <c:pt idx="155">
                  <c:v>1949.1922400000001</c:v>
                </c:pt>
                <c:pt idx="156">
                  <c:v>1914.05879</c:v>
                </c:pt>
                <c:pt idx="157">
                  <c:v>1878.5018889999999</c:v>
                </c:pt>
                <c:pt idx="158">
                  <c:v>1842.5251330000001</c:v>
                </c:pt>
                <c:pt idx="159">
                  <c:v>1806.132118</c:v>
                </c:pt>
                <c:pt idx="160">
                  <c:v>1769.3264389999999</c:v>
                </c:pt>
                <c:pt idx="161">
                  <c:v>1732.1116939999999</c:v>
                </c:pt>
                <c:pt idx="162">
                  <c:v>1694.491479</c:v>
                </c:pt>
                <c:pt idx="163">
                  <c:v>1656.469388</c:v>
                </c:pt>
                <c:pt idx="164">
                  <c:v>1618.0490199999999</c:v>
                </c:pt>
                <c:pt idx="165">
                  <c:v>1579.23397</c:v>
                </c:pt>
                <c:pt idx="166">
                  <c:v>1540.027834</c:v>
                </c:pt>
                <c:pt idx="167">
                  <c:v>1500.434209</c:v>
                </c:pt>
                <c:pt idx="168">
                  <c:v>1460.45669</c:v>
                </c:pt>
                <c:pt idx="169">
                  <c:v>1420.098874</c:v>
                </c:pt>
                <c:pt idx="170">
                  <c:v>1379.364356</c:v>
                </c:pt>
                <c:pt idx="171">
                  <c:v>1338.2567349999999</c:v>
                </c:pt>
                <c:pt idx="172">
                  <c:v>1296.7796040000001</c:v>
                </c:pt>
                <c:pt idx="173">
                  <c:v>1254.936561</c:v>
                </c:pt>
                <c:pt idx="174">
                  <c:v>1212.7312019999999</c:v>
                </c:pt>
                <c:pt idx="175">
                  <c:v>1170.1671229999999</c:v>
                </c:pt>
                <c:pt idx="176">
                  <c:v>1127.24792</c:v>
                </c:pt>
                <c:pt idx="177">
                  <c:v>1083.977189</c:v>
                </c:pt>
                <c:pt idx="178">
                  <c:v>1040.3585270000001</c:v>
                </c:pt>
                <c:pt idx="179">
                  <c:v>996.39552900000001</c:v>
                </c:pt>
                <c:pt idx="180">
                  <c:v>952.09179300000005</c:v>
                </c:pt>
                <c:pt idx="181">
                  <c:v>907.45091400000001</c:v>
                </c:pt>
                <c:pt idx="182">
                  <c:v>862.47648800000002</c:v>
                </c:pt>
                <c:pt idx="183">
                  <c:v>817.17211099999997</c:v>
                </c:pt>
                <c:pt idx="184">
                  <c:v>771.54138</c:v>
                </c:pt>
                <c:pt idx="185">
                  <c:v>725.58789200000001</c:v>
                </c:pt>
                <c:pt idx="186">
                  <c:v>679.31524100000001</c:v>
                </c:pt>
                <c:pt idx="187">
                  <c:v>632.72702400000003</c:v>
                </c:pt>
                <c:pt idx="188">
                  <c:v>585.82683799999995</c:v>
                </c:pt>
                <c:pt idx="189">
                  <c:v>538.61827900000003</c:v>
                </c:pt>
                <c:pt idx="190">
                  <c:v>491.10494299999999</c:v>
                </c:pt>
                <c:pt idx="191">
                  <c:v>443.29042500000003</c:v>
                </c:pt>
                <c:pt idx="192">
                  <c:v>395.17832299999998</c:v>
                </c:pt>
                <c:pt idx="193">
                  <c:v>346.77223300000003</c:v>
                </c:pt>
                <c:pt idx="194">
                  <c:v>298.07575000000003</c:v>
                </c:pt>
                <c:pt idx="195">
                  <c:v>249.09247099999999</c:v>
                </c:pt>
                <c:pt idx="196">
                  <c:v>199.82599200000001</c:v>
                </c:pt>
                <c:pt idx="197">
                  <c:v>150.279909</c:v>
                </c:pt>
                <c:pt idx="198">
                  <c:v>100.457819</c:v>
                </c:pt>
                <c:pt idx="199">
                  <c:v>50.363317000000002</c:v>
                </c:pt>
              </c:numCache>
            </c:numRef>
          </c:yVal>
          <c:smooth val="0"/>
        </c:ser>
        <c:ser>
          <c:idx val="3"/>
          <c:order val="1"/>
          <c:tx>
            <c:v>data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Sheet1!$A:$A</c:f>
              <c:numCache>
                <c:formatCode>0.000_ </c:formatCode>
                <c:ptCount val="1048576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Sheet1!$B:$B</c:f>
              <c:numCache>
                <c:formatCode>0.00_ </c:formatCode>
                <c:ptCount val="1048576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126272"/>
        <c:axId val="173128992"/>
      </c:scatterChart>
      <c:valAx>
        <c:axId val="17312627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3128992"/>
        <c:crosses val="autoZero"/>
        <c:crossBetween val="midCat"/>
      </c:valAx>
      <c:valAx>
        <c:axId val="17312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3126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Enthalpy</a:t>
            </a:r>
            <a:r>
              <a:rPr lang="en-US" altLang="ko-KR" baseline="0"/>
              <a:t> of Formation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regression FCC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Sheet1!$Q$1:$Q$101</c:f>
              <c:numCache>
                <c:formatCode>General</c:formatCode>
                <c:ptCount val="10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</c:numCache>
            </c:numRef>
          </c:xVal>
          <c:yVal>
            <c:numRef>
              <c:f>Sheet1!$R$1:$R$101</c:f>
              <c:numCache>
                <c:formatCode>General</c:formatCode>
                <c:ptCount val="101"/>
                <c:pt idx="0">
                  <c:v>0</c:v>
                </c:pt>
                <c:pt idx="1">
                  <c:v>99.994007999999994</c:v>
                </c:pt>
                <c:pt idx="2">
                  <c:v>199.003536</c:v>
                </c:pt>
                <c:pt idx="3">
                  <c:v>297.03398499999997</c:v>
                </c:pt>
                <c:pt idx="4">
                  <c:v>394.090754</c:v>
                </c:pt>
                <c:pt idx="5">
                  <c:v>490.17924399999998</c:v>
                </c:pt>
                <c:pt idx="6">
                  <c:v>585.30485499999998</c:v>
                </c:pt>
                <c:pt idx="7">
                  <c:v>679.47298599999999</c:v>
                </c:pt>
                <c:pt idx="8">
                  <c:v>772.68903699999998</c:v>
                </c:pt>
                <c:pt idx="9">
                  <c:v>864.95840899999996</c:v>
                </c:pt>
                <c:pt idx="10">
                  <c:v>956.28650200000004</c:v>
                </c:pt>
                <c:pt idx="11">
                  <c:v>1046.678715</c:v>
                </c:pt>
                <c:pt idx="12">
                  <c:v>1136.1404480000001</c:v>
                </c:pt>
                <c:pt idx="13">
                  <c:v>1224.6771020000001</c:v>
                </c:pt>
                <c:pt idx="14">
                  <c:v>1312.294077</c:v>
                </c:pt>
                <c:pt idx="15">
                  <c:v>1398.9967710000001</c:v>
                </c:pt>
                <c:pt idx="16">
                  <c:v>1484.7905860000001</c:v>
                </c:pt>
                <c:pt idx="17">
                  <c:v>1569.680922</c:v>
                </c:pt>
                <c:pt idx="18">
                  <c:v>1653.673178</c:v>
                </c:pt>
                <c:pt idx="19">
                  <c:v>1736.7727540000001</c:v>
                </c:pt>
                <c:pt idx="20">
                  <c:v>1818.98505</c:v>
                </c:pt>
                <c:pt idx="21">
                  <c:v>1900.3154669999999</c:v>
                </c:pt>
                <c:pt idx="22">
                  <c:v>1980.7694039999999</c:v>
                </c:pt>
                <c:pt idx="23">
                  <c:v>2060.352261</c:v>
                </c:pt>
                <c:pt idx="24">
                  <c:v>2139.0694389999999</c:v>
                </c:pt>
                <c:pt idx="25">
                  <c:v>2216.9263369999999</c:v>
                </c:pt>
                <c:pt idx="26">
                  <c:v>2293.928355</c:v>
                </c:pt>
                <c:pt idx="27">
                  <c:v>2370.0808929999998</c:v>
                </c:pt>
                <c:pt idx="28">
                  <c:v>2445.3893509999998</c:v>
                </c:pt>
                <c:pt idx="29">
                  <c:v>2519.8591299999998</c:v>
                </c:pt>
                <c:pt idx="30">
                  <c:v>2593.495629</c:v>
                </c:pt>
                <c:pt idx="31">
                  <c:v>2666.304247</c:v>
                </c:pt>
                <c:pt idx="32">
                  <c:v>2738.2903860000001</c:v>
                </c:pt>
                <c:pt idx="33">
                  <c:v>2809.4594459999998</c:v>
                </c:pt>
                <c:pt idx="34">
                  <c:v>2879.8168249999999</c:v>
                </c:pt>
                <c:pt idx="35">
                  <c:v>2949.3679240000001</c:v>
                </c:pt>
                <c:pt idx="36">
                  <c:v>3018.1181430000001</c:v>
                </c:pt>
                <c:pt idx="37">
                  <c:v>3086.0728819999999</c:v>
                </c:pt>
                <c:pt idx="38">
                  <c:v>3153.2375419999998</c:v>
                </c:pt>
                <c:pt idx="39">
                  <c:v>3219.6175210000001</c:v>
                </c:pt>
                <c:pt idx="40">
                  <c:v>3285.2182200000002</c:v>
                </c:pt>
                <c:pt idx="41">
                  <c:v>3350.04504</c:v>
                </c:pt>
                <c:pt idx="42">
                  <c:v>3414.1033790000001</c:v>
                </c:pt>
                <c:pt idx="43">
                  <c:v>3477.3986380000001</c:v>
                </c:pt>
                <c:pt idx="44">
                  <c:v>3539.9362169999999</c:v>
                </c:pt>
                <c:pt idx="45">
                  <c:v>3601.7215160000001</c:v>
                </c:pt>
                <c:pt idx="46">
                  <c:v>3662.759935</c:v>
                </c:pt>
                <c:pt idx="47">
                  <c:v>3723.0568739999999</c:v>
                </c:pt>
                <c:pt idx="48">
                  <c:v>3782.6177320000002</c:v>
                </c:pt>
                <c:pt idx="49">
                  <c:v>3841.4479110000002</c:v>
                </c:pt>
                <c:pt idx="50">
                  <c:v>3899.5528089999998</c:v>
                </c:pt>
                <c:pt idx="51">
                  <c:v>3956.9378270000002</c:v>
                </c:pt>
                <c:pt idx="52">
                  <c:v>4013.608365</c:v>
                </c:pt>
                <c:pt idx="53">
                  <c:v>4069.5698219999999</c:v>
                </c:pt>
                <c:pt idx="54">
                  <c:v>4124.8275999999996</c:v>
                </c:pt>
                <c:pt idx="55">
                  <c:v>4179.3870969999998</c:v>
                </c:pt>
                <c:pt idx="56">
                  <c:v>4233.2537140000004</c:v>
                </c:pt>
                <c:pt idx="57">
                  <c:v>4286.4328500000001</c:v>
                </c:pt>
                <c:pt idx="58">
                  <c:v>4338.9299060000003</c:v>
                </c:pt>
                <c:pt idx="59">
                  <c:v>4390.750282</c:v>
                </c:pt>
                <c:pt idx="60">
                  <c:v>4441.8993780000001</c:v>
                </c:pt>
                <c:pt idx="61">
                  <c:v>4492.3825930000003</c:v>
                </c:pt>
                <c:pt idx="62">
                  <c:v>4542.205328</c:v>
                </c:pt>
                <c:pt idx="63">
                  <c:v>4591.3729819999999</c:v>
                </c:pt>
                <c:pt idx="64">
                  <c:v>4639.8909560000002</c:v>
                </c:pt>
                <c:pt idx="65">
                  <c:v>4687.7646500000001</c:v>
                </c:pt>
                <c:pt idx="66">
                  <c:v>4734.9994630000001</c:v>
                </c:pt>
                <c:pt idx="67">
                  <c:v>4781.6007950000003</c:v>
                </c:pt>
                <c:pt idx="68">
                  <c:v>4827.5740480000004</c:v>
                </c:pt>
                <c:pt idx="69">
                  <c:v>4872.9246190000003</c:v>
                </c:pt>
                <c:pt idx="70">
                  <c:v>4917.6579099999999</c:v>
                </c:pt>
                <c:pt idx="71">
                  <c:v>4961.779321</c:v>
                </c:pt>
                <c:pt idx="72">
                  <c:v>5005.2942510000003</c:v>
                </c:pt>
                <c:pt idx="73">
                  <c:v>5048.2081010000002</c:v>
                </c:pt>
                <c:pt idx="74">
                  <c:v>5090.5262700000003</c:v>
                </c:pt>
                <c:pt idx="75">
                  <c:v>5132.2541579999997</c:v>
                </c:pt>
                <c:pt idx="76">
                  <c:v>5173.3971659999997</c:v>
                </c:pt>
                <c:pt idx="77">
                  <c:v>5213.960693</c:v>
                </c:pt>
                <c:pt idx="78">
                  <c:v>5253.9501389999996</c:v>
                </c:pt>
                <c:pt idx="79">
                  <c:v>5293.3709049999998</c:v>
                </c:pt>
                <c:pt idx="80">
                  <c:v>5332.2283900000002</c:v>
                </c:pt>
                <c:pt idx="81">
                  <c:v>5370.5279950000004</c:v>
                </c:pt>
                <c:pt idx="82">
                  <c:v>5408.2751179999996</c:v>
                </c:pt>
                <c:pt idx="83">
                  <c:v>5445.4751610000003</c:v>
                </c:pt>
                <c:pt idx="84">
                  <c:v>5482.1335239999999</c:v>
                </c:pt>
                <c:pt idx="85">
                  <c:v>5518.2556050000003</c:v>
                </c:pt>
                <c:pt idx="86">
                  <c:v>5553.8468059999996</c:v>
                </c:pt>
                <c:pt idx="87">
                  <c:v>5588.9125260000001</c:v>
                </c:pt>
                <c:pt idx="88">
                  <c:v>5623.458165</c:v>
                </c:pt>
                <c:pt idx="89">
                  <c:v>5657.4891230000003</c:v>
                </c:pt>
                <c:pt idx="90">
                  <c:v>5691.0108010000004</c:v>
                </c:pt>
                <c:pt idx="91">
                  <c:v>5724.0285970000004</c:v>
                </c:pt>
                <c:pt idx="92">
                  <c:v>5756.5479130000003</c:v>
                </c:pt>
                <c:pt idx="93">
                  <c:v>5788.5741479999997</c:v>
                </c:pt>
                <c:pt idx="94">
                  <c:v>5820.1127020000004</c:v>
                </c:pt>
                <c:pt idx="95">
                  <c:v>5851.1689749999996</c:v>
                </c:pt>
                <c:pt idx="96">
                  <c:v>5881.7483670000001</c:v>
                </c:pt>
                <c:pt idx="97">
                  <c:v>5911.8562780000002</c:v>
                </c:pt>
                <c:pt idx="98">
                  <c:v>5941.4981079999998</c:v>
                </c:pt>
                <c:pt idx="99">
                  <c:v>5970.6792569999998</c:v>
                </c:pt>
                <c:pt idx="100">
                  <c:v>5999.4051250000002</c:v>
                </c:pt>
              </c:numCache>
            </c:numRef>
          </c:yVal>
          <c:smooth val="0"/>
        </c:ser>
        <c:ser>
          <c:idx val="3"/>
          <c:order val="1"/>
          <c:tx>
            <c:v>data FCC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Sheet1!$G$1:$G$20</c:f>
              <c:numCache>
                <c:formatCode>0.000_ 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</c:numCache>
            </c:numRef>
          </c:xVal>
          <c:yVal>
            <c:numRef>
              <c:f>Sheet1!$H$1:$H$20</c:f>
              <c:numCache>
                <c:formatCode>0.000_ </c:formatCode>
                <c:ptCount val="20"/>
                <c:pt idx="0">
                  <c:v>490.2</c:v>
                </c:pt>
                <c:pt idx="1">
                  <c:v>956.4</c:v>
                </c:pt>
                <c:pt idx="2">
                  <c:v>1399</c:v>
                </c:pt>
                <c:pt idx="3">
                  <c:v>1819</c:v>
                </c:pt>
                <c:pt idx="4">
                  <c:v>2217</c:v>
                </c:pt>
                <c:pt idx="5">
                  <c:v>2593</c:v>
                </c:pt>
                <c:pt idx="6">
                  <c:v>2949</c:v>
                </c:pt>
                <c:pt idx="7">
                  <c:v>3285</c:v>
                </c:pt>
                <c:pt idx="8">
                  <c:v>3602</c:v>
                </c:pt>
                <c:pt idx="9">
                  <c:v>3900</c:v>
                </c:pt>
                <c:pt idx="10">
                  <c:v>4179</c:v>
                </c:pt>
                <c:pt idx="11">
                  <c:v>4442</c:v>
                </c:pt>
                <c:pt idx="12">
                  <c:v>4688</c:v>
                </c:pt>
                <c:pt idx="13">
                  <c:v>4918</c:v>
                </c:pt>
                <c:pt idx="14">
                  <c:v>5132</c:v>
                </c:pt>
                <c:pt idx="15">
                  <c:v>5332</c:v>
                </c:pt>
                <c:pt idx="16">
                  <c:v>5518</c:v>
                </c:pt>
                <c:pt idx="17">
                  <c:v>5691</c:v>
                </c:pt>
                <c:pt idx="18">
                  <c:v>5851</c:v>
                </c:pt>
                <c:pt idx="19">
                  <c:v>6000</c:v>
                </c:pt>
              </c:numCache>
            </c:numRef>
          </c:yVal>
          <c:smooth val="0"/>
        </c:ser>
        <c:ser>
          <c:idx val="0"/>
          <c:order val="2"/>
          <c:tx>
            <c:v>regression BCC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Sheet1!$Q$102:$Q$181</c:f>
              <c:numCache>
                <c:formatCode>General</c:formatCode>
                <c:ptCount val="80"/>
                <c:pt idx="0">
                  <c:v>0.6</c:v>
                </c:pt>
                <c:pt idx="1">
                  <c:v>0.60499999999999998</c:v>
                </c:pt>
                <c:pt idx="2">
                  <c:v>0.61</c:v>
                </c:pt>
                <c:pt idx="3">
                  <c:v>0.61499999999999999</c:v>
                </c:pt>
                <c:pt idx="4">
                  <c:v>0.62</c:v>
                </c:pt>
                <c:pt idx="5">
                  <c:v>0.625</c:v>
                </c:pt>
                <c:pt idx="6">
                  <c:v>0.63</c:v>
                </c:pt>
                <c:pt idx="7">
                  <c:v>0.63500000000000001</c:v>
                </c:pt>
                <c:pt idx="8">
                  <c:v>0.64</c:v>
                </c:pt>
                <c:pt idx="9">
                  <c:v>0.64500000000000002</c:v>
                </c:pt>
                <c:pt idx="10">
                  <c:v>0.65</c:v>
                </c:pt>
                <c:pt idx="11">
                  <c:v>0.65500000000000003</c:v>
                </c:pt>
                <c:pt idx="12">
                  <c:v>0.66</c:v>
                </c:pt>
                <c:pt idx="13">
                  <c:v>0.66500000000000004</c:v>
                </c:pt>
                <c:pt idx="14">
                  <c:v>0.67</c:v>
                </c:pt>
                <c:pt idx="15">
                  <c:v>0.67500000000000004</c:v>
                </c:pt>
                <c:pt idx="16">
                  <c:v>0.68</c:v>
                </c:pt>
                <c:pt idx="17">
                  <c:v>0.68500000000000005</c:v>
                </c:pt>
                <c:pt idx="18">
                  <c:v>0.69</c:v>
                </c:pt>
                <c:pt idx="19">
                  <c:v>0.69499999999999995</c:v>
                </c:pt>
                <c:pt idx="20">
                  <c:v>0.7</c:v>
                </c:pt>
                <c:pt idx="21">
                  <c:v>0.70499999999999996</c:v>
                </c:pt>
                <c:pt idx="22">
                  <c:v>0.71</c:v>
                </c:pt>
                <c:pt idx="23">
                  <c:v>0.71499999999999997</c:v>
                </c:pt>
                <c:pt idx="24">
                  <c:v>0.72</c:v>
                </c:pt>
                <c:pt idx="25">
                  <c:v>0.72499999999999998</c:v>
                </c:pt>
                <c:pt idx="26">
                  <c:v>0.73</c:v>
                </c:pt>
                <c:pt idx="27">
                  <c:v>0.73499999999999999</c:v>
                </c:pt>
                <c:pt idx="28">
                  <c:v>0.74</c:v>
                </c:pt>
                <c:pt idx="29">
                  <c:v>0.745</c:v>
                </c:pt>
                <c:pt idx="30">
                  <c:v>0.75</c:v>
                </c:pt>
                <c:pt idx="31">
                  <c:v>0.755</c:v>
                </c:pt>
                <c:pt idx="32">
                  <c:v>0.76</c:v>
                </c:pt>
                <c:pt idx="33">
                  <c:v>0.76500000000000001</c:v>
                </c:pt>
                <c:pt idx="34">
                  <c:v>0.77</c:v>
                </c:pt>
                <c:pt idx="35">
                  <c:v>0.77500000000000002</c:v>
                </c:pt>
                <c:pt idx="36">
                  <c:v>0.78</c:v>
                </c:pt>
                <c:pt idx="37">
                  <c:v>0.78500000000000003</c:v>
                </c:pt>
                <c:pt idx="38">
                  <c:v>0.79</c:v>
                </c:pt>
                <c:pt idx="39">
                  <c:v>0.79500000000000004</c:v>
                </c:pt>
                <c:pt idx="40">
                  <c:v>0.8</c:v>
                </c:pt>
                <c:pt idx="41">
                  <c:v>0.80500000000000005</c:v>
                </c:pt>
                <c:pt idx="42">
                  <c:v>0.81</c:v>
                </c:pt>
                <c:pt idx="43">
                  <c:v>0.81499999999999995</c:v>
                </c:pt>
                <c:pt idx="44">
                  <c:v>0.82</c:v>
                </c:pt>
                <c:pt idx="45">
                  <c:v>0.82499999999999996</c:v>
                </c:pt>
                <c:pt idx="46">
                  <c:v>0.83</c:v>
                </c:pt>
                <c:pt idx="47">
                  <c:v>0.83499999999999996</c:v>
                </c:pt>
                <c:pt idx="48">
                  <c:v>0.84</c:v>
                </c:pt>
                <c:pt idx="49">
                  <c:v>0.84499999999999997</c:v>
                </c:pt>
                <c:pt idx="50">
                  <c:v>0.85</c:v>
                </c:pt>
                <c:pt idx="51">
                  <c:v>0.85499999999999998</c:v>
                </c:pt>
                <c:pt idx="52">
                  <c:v>0.86</c:v>
                </c:pt>
                <c:pt idx="53">
                  <c:v>0.86499999999999999</c:v>
                </c:pt>
                <c:pt idx="54">
                  <c:v>0.87</c:v>
                </c:pt>
                <c:pt idx="55">
                  <c:v>0.875</c:v>
                </c:pt>
                <c:pt idx="56">
                  <c:v>0.88</c:v>
                </c:pt>
                <c:pt idx="57">
                  <c:v>0.88500000000000001</c:v>
                </c:pt>
                <c:pt idx="58">
                  <c:v>0.89</c:v>
                </c:pt>
                <c:pt idx="59">
                  <c:v>0.89500000000000002</c:v>
                </c:pt>
                <c:pt idx="60">
                  <c:v>0.9</c:v>
                </c:pt>
                <c:pt idx="61">
                  <c:v>0.90500000000000003</c:v>
                </c:pt>
                <c:pt idx="62">
                  <c:v>0.91</c:v>
                </c:pt>
                <c:pt idx="63">
                  <c:v>0.91500000000000004</c:v>
                </c:pt>
                <c:pt idx="64">
                  <c:v>0.92</c:v>
                </c:pt>
                <c:pt idx="65">
                  <c:v>0.92500000000000004</c:v>
                </c:pt>
                <c:pt idx="66">
                  <c:v>0.93</c:v>
                </c:pt>
                <c:pt idx="67">
                  <c:v>0.93500000000000005</c:v>
                </c:pt>
                <c:pt idx="68">
                  <c:v>0.94</c:v>
                </c:pt>
                <c:pt idx="69">
                  <c:v>0.94499999999999995</c:v>
                </c:pt>
                <c:pt idx="70">
                  <c:v>0.95</c:v>
                </c:pt>
                <c:pt idx="71">
                  <c:v>0.95499999999999996</c:v>
                </c:pt>
                <c:pt idx="72">
                  <c:v>0.96</c:v>
                </c:pt>
                <c:pt idx="73">
                  <c:v>0.96499999999999997</c:v>
                </c:pt>
                <c:pt idx="74">
                  <c:v>0.97</c:v>
                </c:pt>
                <c:pt idx="75">
                  <c:v>0.97499999999999998</c:v>
                </c:pt>
                <c:pt idx="76">
                  <c:v>0.98</c:v>
                </c:pt>
                <c:pt idx="77">
                  <c:v>0.98499999999999999</c:v>
                </c:pt>
                <c:pt idx="78">
                  <c:v>0.99</c:v>
                </c:pt>
                <c:pt idx="79">
                  <c:v>0.995</c:v>
                </c:pt>
              </c:numCache>
            </c:numRef>
          </c:xVal>
          <c:yVal>
            <c:numRef>
              <c:f>Sheet1!$R$102:$R$181</c:f>
              <c:numCache>
                <c:formatCode>General</c:formatCode>
                <c:ptCount val="80"/>
                <c:pt idx="0">
                  <c:v>3280.0015119999998</c:v>
                </c:pt>
                <c:pt idx="1">
                  <c:v>3252.8284629999998</c:v>
                </c:pt>
                <c:pt idx="2">
                  <c:v>3225.3053960000002</c:v>
                </c:pt>
                <c:pt idx="3">
                  <c:v>3197.4323100000001</c:v>
                </c:pt>
                <c:pt idx="4">
                  <c:v>3169.2092029999999</c:v>
                </c:pt>
                <c:pt idx="5">
                  <c:v>3140.6360749999999</c:v>
                </c:pt>
                <c:pt idx="6">
                  <c:v>3111.7129239999999</c:v>
                </c:pt>
                <c:pt idx="7">
                  <c:v>3082.4397490000001</c:v>
                </c:pt>
                <c:pt idx="8">
                  <c:v>3052.8165490000001</c:v>
                </c:pt>
                <c:pt idx="9">
                  <c:v>3022.8433220000002</c:v>
                </c:pt>
                <c:pt idx="10">
                  <c:v>2992.5200669999999</c:v>
                </c:pt>
                <c:pt idx="11">
                  <c:v>2961.8467839999998</c:v>
                </c:pt>
                <c:pt idx="12">
                  <c:v>2930.8234699999998</c:v>
                </c:pt>
                <c:pt idx="13">
                  <c:v>2899.4501249999998</c:v>
                </c:pt>
                <c:pt idx="14">
                  <c:v>2867.7267470000002</c:v>
                </c:pt>
                <c:pt idx="15">
                  <c:v>2835.653335</c:v>
                </c:pt>
                <c:pt idx="16">
                  <c:v>2803.2298879999998</c:v>
                </c:pt>
                <c:pt idx="17">
                  <c:v>2770.4564049999999</c:v>
                </c:pt>
                <c:pt idx="18">
                  <c:v>2737.3328839999999</c:v>
                </c:pt>
                <c:pt idx="19">
                  <c:v>2703.859324</c:v>
                </c:pt>
                <c:pt idx="20">
                  <c:v>2670.0357250000002</c:v>
                </c:pt>
                <c:pt idx="21">
                  <c:v>2635.8620839999999</c:v>
                </c:pt>
                <c:pt idx="22">
                  <c:v>2601.3384000000001</c:v>
                </c:pt>
                <c:pt idx="23">
                  <c:v>2566.4646729999999</c:v>
                </c:pt>
                <c:pt idx="24">
                  <c:v>2531.2409010000001</c:v>
                </c:pt>
                <c:pt idx="25">
                  <c:v>2495.6670829999998</c:v>
                </c:pt>
                <c:pt idx="26">
                  <c:v>2459.7432170000002</c:v>
                </c:pt>
                <c:pt idx="27">
                  <c:v>2423.469302</c:v>
                </c:pt>
                <c:pt idx="28">
                  <c:v>2386.8453380000001</c:v>
                </c:pt>
                <c:pt idx="29">
                  <c:v>2349.8713229999998</c:v>
                </c:pt>
                <c:pt idx="30">
                  <c:v>2312.547255</c:v>
                </c:pt>
                <c:pt idx="31">
                  <c:v>2274.8731339999999</c:v>
                </c:pt>
                <c:pt idx="32">
                  <c:v>2236.848958</c:v>
                </c:pt>
                <c:pt idx="33">
                  <c:v>2198.4747259999999</c:v>
                </c:pt>
                <c:pt idx="34">
                  <c:v>2159.7504359999998</c:v>
                </c:pt>
                <c:pt idx="35">
                  <c:v>2120.676089</c:v>
                </c:pt>
                <c:pt idx="36">
                  <c:v>2081.2516810000002</c:v>
                </c:pt>
                <c:pt idx="37">
                  <c:v>2041.4772129999999</c:v>
                </c:pt>
                <c:pt idx="38">
                  <c:v>2001.352682</c:v>
                </c:pt>
                <c:pt idx="39">
                  <c:v>1960.8780879999999</c:v>
                </c:pt>
                <c:pt idx="40">
                  <c:v>1920.0534299999999</c:v>
                </c:pt>
                <c:pt idx="41">
                  <c:v>1878.8787050000001</c:v>
                </c:pt>
                <c:pt idx="42">
                  <c:v>1837.353914</c:v>
                </c:pt>
                <c:pt idx="43">
                  <c:v>1795.4790539999999</c:v>
                </c:pt>
                <c:pt idx="44">
                  <c:v>1753.2541249999999</c:v>
                </c:pt>
                <c:pt idx="45">
                  <c:v>1710.6791250000001</c:v>
                </c:pt>
                <c:pt idx="46">
                  <c:v>1667.7540530000001</c:v>
                </c:pt>
                <c:pt idx="47">
                  <c:v>1624.478908</c:v>
                </c:pt>
                <c:pt idx="48">
                  <c:v>1580.8536879999999</c:v>
                </c:pt>
                <c:pt idx="49">
                  <c:v>1536.878393</c:v>
                </c:pt>
                <c:pt idx="50">
                  <c:v>1492.5530200000001</c:v>
                </c:pt>
                <c:pt idx="51">
                  <c:v>1447.8775700000001</c:v>
                </c:pt>
                <c:pt idx="52">
                  <c:v>1402.85204</c:v>
                </c:pt>
                <c:pt idx="53">
                  <c:v>1357.4764299999999</c:v>
                </c:pt>
                <c:pt idx="54">
                  <c:v>1311.750738</c:v>
                </c:pt>
                <c:pt idx="55">
                  <c:v>1265.6749629999999</c:v>
                </c:pt>
                <c:pt idx="56">
                  <c:v>1219.2491030000001</c:v>
                </c:pt>
                <c:pt idx="57">
                  <c:v>1172.473158</c:v>
                </c:pt>
                <c:pt idx="58">
                  <c:v>1125.3471259999999</c:v>
                </c:pt>
                <c:pt idx="59">
                  <c:v>1077.871007</c:v>
                </c:pt>
                <c:pt idx="60">
                  <c:v>1030.0447979999999</c:v>
                </c:pt>
                <c:pt idx="61">
                  <c:v>981.86849900000004</c:v>
                </c:pt>
                <c:pt idx="62">
                  <c:v>933.34210800000005</c:v>
                </c:pt>
                <c:pt idx="63">
                  <c:v>884.46562400000005</c:v>
                </c:pt>
                <c:pt idx="64">
                  <c:v>835.23904600000003</c:v>
                </c:pt>
                <c:pt idx="65">
                  <c:v>785.662373</c:v>
                </c:pt>
                <c:pt idx="66">
                  <c:v>735.73560299999997</c:v>
                </c:pt>
                <c:pt idx="67">
                  <c:v>685.45873600000004</c:v>
                </c:pt>
                <c:pt idx="68">
                  <c:v>634.83176900000001</c:v>
                </c:pt>
                <c:pt idx="69">
                  <c:v>583.85470199999997</c:v>
                </c:pt>
                <c:pt idx="70">
                  <c:v>532.52753399999995</c:v>
                </c:pt>
                <c:pt idx="71">
                  <c:v>480.85026299999998</c:v>
                </c:pt>
                <c:pt idx="72">
                  <c:v>428.82288799999998</c:v>
                </c:pt>
                <c:pt idx="73">
                  <c:v>376.44540799999999</c:v>
                </c:pt>
                <c:pt idx="74">
                  <c:v>323.71782200000001</c:v>
                </c:pt>
                <c:pt idx="75">
                  <c:v>270.640128</c:v>
                </c:pt>
                <c:pt idx="76">
                  <c:v>217.21232499999999</c:v>
                </c:pt>
                <c:pt idx="77">
                  <c:v>163.43441200000001</c:v>
                </c:pt>
                <c:pt idx="78">
                  <c:v>109.306387</c:v>
                </c:pt>
                <c:pt idx="79">
                  <c:v>54.828251000000002</c:v>
                </c:pt>
              </c:numCache>
            </c:numRef>
          </c:yVal>
          <c:smooth val="0"/>
        </c:ser>
        <c:ser>
          <c:idx val="1"/>
          <c:order val="3"/>
          <c:tx>
            <c:v>data BCC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Sheet1!$G$21:$G$36</c:f>
              <c:numCache>
                <c:formatCode>General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0.7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0.82499999999999996</c:v>
                </c:pt>
                <c:pt idx="10">
                  <c:v>0.85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0.95</c:v>
                </c:pt>
                <c:pt idx="15">
                  <c:v>0.97499999999999998</c:v>
                </c:pt>
              </c:numCache>
            </c:numRef>
          </c:xVal>
          <c:yVal>
            <c:numRef>
              <c:f>Sheet1!$H$21:$H$36</c:f>
              <c:numCache>
                <c:formatCode>General</c:formatCode>
                <c:ptCount val="16"/>
                <c:pt idx="0">
                  <c:v>3280</c:v>
                </c:pt>
                <c:pt idx="1">
                  <c:v>3140</c:v>
                </c:pt>
                <c:pt idx="2">
                  <c:v>2993</c:v>
                </c:pt>
                <c:pt idx="3">
                  <c:v>2835</c:v>
                </c:pt>
                <c:pt idx="4">
                  <c:v>2670</c:v>
                </c:pt>
                <c:pt idx="5">
                  <c:v>2496</c:v>
                </c:pt>
                <c:pt idx="6">
                  <c:v>2313</c:v>
                </c:pt>
                <c:pt idx="7">
                  <c:v>2121</c:v>
                </c:pt>
                <c:pt idx="8">
                  <c:v>1920</c:v>
                </c:pt>
                <c:pt idx="9">
                  <c:v>1710</c:v>
                </c:pt>
                <c:pt idx="10">
                  <c:v>1493</c:v>
                </c:pt>
                <c:pt idx="11">
                  <c:v>1266</c:v>
                </c:pt>
                <c:pt idx="12">
                  <c:v>1030</c:v>
                </c:pt>
                <c:pt idx="13">
                  <c:v>785.6</c:v>
                </c:pt>
                <c:pt idx="14">
                  <c:v>532.5</c:v>
                </c:pt>
                <c:pt idx="15">
                  <c:v>270.60000000000002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9080016"/>
        <c:axId val="173130080"/>
      </c:scatterChart>
      <c:valAx>
        <c:axId val="5090800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3130080"/>
        <c:crosses val="autoZero"/>
        <c:crossBetween val="midCat"/>
      </c:valAx>
      <c:valAx>
        <c:axId val="17313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9080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Activity at</a:t>
            </a:r>
            <a:r>
              <a:rPr lang="en-US" altLang="ko-KR" baseline="0"/>
              <a:t> 600K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regression FCC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Sheet1!$Q$1:$Q$101</c:f>
              <c:numCache>
                <c:formatCode>General</c:formatCode>
                <c:ptCount val="10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</c:numCache>
            </c:numRef>
          </c:xVal>
          <c:yVal>
            <c:numRef>
              <c:f>Sheet1!$S$1:$S$101</c:f>
              <c:numCache>
                <c:formatCode>General</c:formatCode>
                <c:ptCount val="101"/>
                <c:pt idx="0">
                  <c:v>0</c:v>
                </c:pt>
                <c:pt idx="1">
                  <c:v>0.14888100000000001</c:v>
                </c:pt>
                <c:pt idx="2">
                  <c:v>0.28806999999999999</c:v>
                </c:pt>
                <c:pt idx="3">
                  <c:v>0.41820000000000002</c:v>
                </c:pt>
                <c:pt idx="4">
                  <c:v>0.53985899999999998</c:v>
                </c:pt>
                <c:pt idx="5">
                  <c:v>0.65360099999999999</c:v>
                </c:pt>
                <c:pt idx="6">
                  <c:v>0.75993699999999997</c:v>
                </c:pt>
                <c:pt idx="7">
                  <c:v>0.85934999999999995</c:v>
                </c:pt>
                <c:pt idx="8">
                  <c:v>0.95228800000000002</c:v>
                </c:pt>
                <c:pt idx="9">
                  <c:v>1.0391699999999999</c:v>
                </c:pt>
                <c:pt idx="10">
                  <c:v>1.1203879999999999</c:v>
                </c:pt>
                <c:pt idx="11">
                  <c:v>1.1963079999999999</c:v>
                </c:pt>
                <c:pt idx="12">
                  <c:v>1.2672730000000001</c:v>
                </c:pt>
                <c:pt idx="13">
                  <c:v>1.333604</c:v>
                </c:pt>
                <c:pt idx="14">
                  <c:v>1.3956</c:v>
                </c:pt>
                <c:pt idx="15">
                  <c:v>1.4535419999999999</c:v>
                </c:pt>
                <c:pt idx="16">
                  <c:v>1.507692</c:v>
                </c:pt>
                <c:pt idx="17">
                  <c:v>1.5582959999999999</c:v>
                </c:pt>
                <c:pt idx="18">
                  <c:v>1.6055839999999999</c:v>
                </c:pt>
                <c:pt idx="19">
                  <c:v>1.649772</c:v>
                </c:pt>
                <c:pt idx="20">
                  <c:v>1.6910609999999999</c:v>
                </c:pt>
                <c:pt idx="21">
                  <c:v>1.7296400000000001</c:v>
                </c:pt>
                <c:pt idx="22">
                  <c:v>1.765687</c:v>
                </c:pt>
                <c:pt idx="23">
                  <c:v>1.7993669999999999</c:v>
                </c:pt>
                <c:pt idx="24">
                  <c:v>1.830837</c:v>
                </c:pt>
                <c:pt idx="25">
                  <c:v>1.860241</c:v>
                </c:pt>
                <c:pt idx="26">
                  <c:v>1.887718</c:v>
                </c:pt>
                <c:pt idx="27">
                  <c:v>1.9133960000000001</c:v>
                </c:pt>
                <c:pt idx="28">
                  <c:v>1.9373940000000001</c:v>
                </c:pt>
                <c:pt idx="29">
                  <c:v>1.959827</c:v>
                </c:pt>
                <c:pt idx="30">
                  <c:v>1.980799</c:v>
                </c:pt>
                <c:pt idx="31">
                  <c:v>2.0004119999999999</c:v>
                </c:pt>
                <c:pt idx="32">
                  <c:v>2.0187569999999999</c:v>
                </c:pt>
                <c:pt idx="33">
                  <c:v>2.0359229999999999</c:v>
                </c:pt>
                <c:pt idx="34">
                  <c:v>2.051993</c:v>
                </c:pt>
                <c:pt idx="35">
                  <c:v>2.067043</c:v>
                </c:pt>
                <c:pt idx="36">
                  <c:v>2.0811470000000001</c:v>
                </c:pt>
                <c:pt idx="37">
                  <c:v>2.094373</c:v>
                </c:pt>
                <c:pt idx="38">
                  <c:v>2.106786</c:v>
                </c:pt>
                <c:pt idx="39">
                  <c:v>2.1184440000000002</c:v>
                </c:pt>
                <c:pt idx="40">
                  <c:v>2.129407</c:v>
                </c:pt>
                <c:pt idx="41">
                  <c:v>2.139726</c:v>
                </c:pt>
                <c:pt idx="42">
                  <c:v>2.1494520000000001</c:v>
                </c:pt>
                <c:pt idx="43">
                  <c:v>2.158633</c:v>
                </c:pt>
                <c:pt idx="44">
                  <c:v>2.167313</c:v>
                </c:pt>
                <c:pt idx="45">
                  <c:v>2.1755330000000002</c:v>
                </c:pt>
                <c:pt idx="46">
                  <c:v>2.1833330000000002</c:v>
                </c:pt>
                <c:pt idx="47">
                  <c:v>2.1907510000000001</c:v>
                </c:pt>
                <c:pt idx="48">
                  <c:v>2.1978200000000001</c:v>
                </c:pt>
                <c:pt idx="49">
                  <c:v>2.204574</c:v>
                </c:pt>
                <c:pt idx="50">
                  <c:v>2.2110449999999999</c:v>
                </c:pt>
                <c:pt idx="51">
                  <c:v>2.21726</c:v>
                </c:pt>
                <c:pt idx="52">
                  <c:v>2.2232479999999999</c:v>
                </c:pt>
                <c:pt idx="53">
                  <c:v>2.229034</c:v>
                </c:pt>
                <c:pt idx="54">
                  <c:v>2.2346430000000002</c:v>
                </c:pt>
                <c:pt idx="55">
                  <c:v>2.2400980000000001</c:v>
                </c:pt>
                <c:pt idx="56">
                  <c:v>2.2454200000000002</c:v>
                </c:pt>
                <c:pt idx="57">
                  <c:v>2.2506300000000001</c:v>
                </c:pt>
                <c:pt idx="58">
                  <c:v>2.2557480000000001</c:v>
                </c:pt>
                <c:pt idx="59">
                  <c:v>2.2607910000000002</c:v>
                </c:pt>
                <c:pt idx="60">
                  <c:v>2.2657769999999999</c:v>
                </c:pt>
                <c:pt idx="61">
                  <c:v>2.2707220000000001</c:v>
                </c:pt>
                <c:pt idx="62">
                  <c:v>2.2756409999999998</c:v>
                </c:pt>
                <c:pt idx="63">
                  <c:v>2.2805490000000002</c:v>
                </c:pt>
                <c:pt idx="64">
                  <c:v>2.2854589999999999</c:v>
                </c:pt>
                <c:pt idx="65">
                  <c:v>2.2903850000000001</c:v>
                </c:pt>
                <c:pt idx="66">
                  <c:v>2.2953380000000001</c:v>
                </c:pt>
                <c:pt idx="67">
                  <c:v>2.3003300000000002</c:v>
                </c:pt>
                <c:pt idx="68">
                  <c:v>2.3053720000000002</c:v>
                </c:pt>
                <c:pt idx="69">
                  <c:v>2.3104740000000001</c:v>
                </c:pt>
                <c:pt idx="70">
                  <c:v>2.3156460000000001</c:v>
                </c:pt>
                <c:pt idx="71">
                  <c:v>2.320897</c:v>
                </c:pt>
                <c:pt idx="72">
                  <c:v>2.3262369999999999</c:v>
                </c:pt>
                <c:pt idx="73">
                  <c:v>2.3316720000000002</c:v>
                </c:pt>
                <c:pt idx="74">
                  <c:v>2.3372120000000001</c:v>
                </c:pt>
                <c:pt idx="75">
                  <c:v>2.3428629999999999</c:v>
                </c:pt>
                <c:pt idx="76">
                  <c:v>2.348633</c:v>
                </c:pt>
                <c:pt idx="77">
                  <c:v>2.3545280000000002</c:v>
                </c:pt>
                <c:pt idx="78">
                  <c:v>2.360554</c:v>
                </c:pt>
                <c:pt idx="79">
                  <c:v>2.366717</c:v>
                </c:pt>
                <c:pt idx="80">
                  <c:v>2.373024</c:v>
                </c:pt>
                <c:pt idx="81">
                  <c:v>2.3794789999999999</c:v>
                </c:pt>
                <c:pt idx="82">
                  <c:v>2.386088</c:v>
                </c:pt>
                <c:pt idx="83">
                  <c:v>2.3928560000000001</c:v>
                </c:pt>
                <c:pt idx="84">
                  <c:v>2.3997860000000002</c:v>
                </c:pt>
                <c:pt idx="85">
                  <c:v>2.4068839999999998</c:v>
                </c:pt>
                <c:pt idx="86">
                  <c:v>2.4141530000000002</c:v>
                </c:pt>
                <c:pt idx="87">
                  <c:v>2.4215979999999999</c:v>
                </c:pt>
                <c:pt idx="88">
                  <c:v>2.4292220000000002</c:v>
                </c:pt>
                <c:pt idx="89">
                  <c:v>2.4370289999999999</c:v>
                </c:pt>
                <c:pt idx="90">
                  <c:v>2.4450219999999998</c:v>
                </c:pt>
                <c:pt idx="91">
                  <c:v>2.4532039999999999</c:v>
                </c:pt>
                <c:pt idx="92">
                  <c:v>2.461579</c:v>
                </c:pt>
                <c:pt idx="93">
                  <c:v>2.4701490000000002</c:v>
                </c:pt>
                <c:pt idx="94">
                  <c:v>2.478917</c:v>
                </c:pt>
                <c:pt idx="95">
                  <c:v>2.487886</c:v>
                </c:pt>
                <c:pt idx="96">
                  <c:v>2.497058</c:v>
                </c:pt>
                <c:pt idx="97">
                  <c:v>2.5064350000000002</c:v>
                </c:pt>
                <c:pt idx="98">
                  <c:v>2.5160200000000001</c:v>
                </c:pt>
                <c:pt idx="99">
                  <c:v>2.525814</c:v>
                </c:pt>
                <c:pt idx="100">
                  <c:v>2.5358200000000002</c:v>
                </c:pt>
              </c:numCache>
            </c:numRef>
          </c:yVal>
          <c:smooth val="0"/>
        </c:ser>
        <c:ser>
          <c:idx val="3"/>
          <c:order val="1"/>
          <c:tx>
            <c:v>data FCC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Sheet1!$J$1:$J$20</c:f>
              <c:numCache>
                <c:formatCode>0.00000_ 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0.17399999999999999</c:v>
                </c:pt>
                <c:pt idx="7">
                  <c:v>0.2</c:v>
                </c:pt>
                <c:pt idx="8">
                  <c:v>0.224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0.32400000000000001</c:v>
                </c:pt>
                <c:pt idx="13">
                  <c:v>0.34899999999999998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0.44900000000000001</c:v>
                </c:pt>
                <c:pt idx="18">
                  <c:v>0.47399999999999998</c:v>
                </c:pt>
                <c:pt idx="19">
                  <c:v>0.5</c:v>
                </c:pt>
              </c:numCache>
            </c:numRef>
          </c:xVal>
          <c:yVal>
            <c:numRef>
              <c:f>Sheet1!$K$1:$K$20</c:f>
              <c:numCache>
                <c:formatCode>0.00000_ </c:formatCode>
                <c:ptCount val="20"/>
                <c:pt idx="0">
                  <c:v>0.65390000000000004</c:v>
                </c:pt>
                <c:pt idx="1">
                  <c:v>1.1209</c:v>
                </c:pt>
                <c:pt idx="2">
                  <c:v>1.45418</c:v>
                </c:pt>
                <c:pt idx="3">
                  <c:v>1.6917</c:v>
                </c:pt>
                <c:pt idx="4">
                  <c:v>1.86084</c:v>
                </c:pt>
                <c:pt idx="5">
                  <c:v>1.9814000000000001</c:v>
                </c:pt>
                <c:pt idx="6">
                  <c:v>2.06</c:v>
                </c:pt>
                <c:pt idx="7">
                  <c:v>2.1299000000000001</c:v>
                </c:pt>
                <c:pt idx="8">
                  <c:v>2.1759499999999998</c:v>
                </c:pt>
                <c:pt idx="9">
                  <c:v>2.2113999999999998</c:v>
                </c:pt>
                <c:pt idx="10">
                  <c:v>2.2404000000000002</c:v>
                </c:pt>
                <c:pt idx="11">
                  <c:v>2.266</c:v>
                </c:pt>
                <c:pt idx="12">
                  <c:v>2.2906</c:v>
                </c:pt>
                <c:pt idx="13">
                  <c:v>2.3157999999999999</c:v>
                </c:pt>
                <c:pt idx="14">
                  <c:v>2.343</c:v>
                </c:pt>
                <c:pt idx="15">
                  <c:v>2.3731</c:v>
                </c:pt>
                <c:pt idx="16">
                  <c:v>2.4069600000000002</c:v>
                </c:pt>
                <c:pt idx="17">
                  <c:v>2.4450699999999999</c:v>
                </c:pt>
                <c:pt idx="18">
                  <c:v>2.4878999999999998</c:v>
                </c:pt>
                <c:pt idx="19">
                  <c:v>2.5358200000000002</c:v>
                </c:pt>
              </c:numCache>
            </c:numRef>
          </c:yVal>
          <c:smooth val="0"/>
        </c:ser>
        <c:ser>
          <c:idx val="0"/>
          <c:order val="2"/>
          <c:tx>
            <c:v>regression BCC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Sheet1!$Q$102:$Q$181</c:f>
              <c:numCache>
                <c:formatCode>General</c:formatCode>
                <c:ptCount val="80"/>
                <c:pt idx="0">
                  <c:v>0.6</c:v>
                </c:pt>
                <c:pt idx="1">
                  <c:v>0.60499999999999998</c:v>
                </c:pt>
                <c:pt idx="2">
                  <c:v>0.61</c:v>
                </c:pt>
                <c:pt idx="3">
                  <c:v>0.61499999999999999</c:v>
                </c:pt>
                <c:pt idx="4">
                  <c:v>0.62</c:v>
                </c:pt>
                <c:pt idx="5">
                  <c:v>0.625</c:v>
                </c:pt>
                <c:pt idx="6">
                  <c:v>0.63</c:v>
                </c:pt>
                <c:pt idx="7">
                  <c:v>0.63500000000000001</c:v>
                </c:pt>
                <c:pt idx="8">
                  <c:v>0.64</c:v>
                </c:pt>
                <c:pt idx="9">
                  <c:v>0.64500000000000002</c:v>
                </c:pt>
                <c:pt idx="10">
                  <c:v>0.65</c:v>
                </c:pt>
                <c:pt idx="11">
                  <c:v>0.65500000000000003</c:v>
                </c:pt>
                <c:pt idx="12">
                  <c:v>0.66</c:v>
                </c:pt>
                <c:pt idx="13">
                  <c:v>0.66500000000000004</c:v>
                </c:pt>
                <c:pt idx="14">
                  <c:v>0.67</c:v>
                </c:pt>
                <c:pt idx="15">
                  <c:v>0.67500000000000004</c:v>
                </c:pt>
                <c:pt idx="16">
                  <c:v>0.68</c:v>
                </c:pt>
                <c:pt idx="17">
                  <c:v>0.68500000000000005</c:v>
                </c:pt>
                <c:pt idx="18">
                  <c:v>0.69</c:v>
                </c:pt>
                <c:pt idx="19">
                  <c:v>0.69499999999999995</c:v>
                </c:pt>
                <c:pt idx="20">
                  <c:v>0.7</c:v>
                </c:pt>
                <c:pt idx="21">
                  <c:v>0.70499999999999996</c:v>
                </c:pt>
                <c:pt idx="22">
                  <c:v>0.71</c:v>
                </c:pt>
                <c:pt idx="23">
                  <c:v>0.71499999999999997</c:v>
                </c:pt>
                <c:pt idx="24">
                  <c:v>0.72</c:v>
                </c:pt>
                <c:pt idx="25">
                  <c:v>0.72499999999999998</c:v>
                </c:pt>
                <c:pt idx="26">
                  <c:v>0.73</c:v>
                </c:pt>
                <c:pt idx="27">
                  <c:v>0.73499999999999999</c:v>
                </c:pt>
                <c:pt idx="28">
                  <c:v>0.74</c:v>
                </c:pt>
                <c:pt idx="29">
                  <c:v>0.745</c:v>
                </c:pt>
                <c:pt idx="30">
                  <c:v>0.75</c:v>
                </c:pt>
                <c:pt idx="31">
                  <c:v>0.755</c:v>
                </c:pt>
                <c:pt idx="32">
                  <c:v>0.76</c:v>
                </c:pt>
                <c:pt idx="33">
                  <c:v>0.76500000000000001</c:v>
                </c:pt>
                <c:pt idx="34">
                  <c:v>0.77</c:v>
                </c:pt>
                <c:pt idx="35">
                  <c:v>0.77500000000000002</c:v>
                </c:pt>
                <c:pt idx="36">
                  <c:v>0.78</c:v>
                </c:pt>
                <c:pt idx="37">
                  <c:v>0.78500000000000003</c:v>
                </c:pt>
                <c:pt idx="38">
                  <c:v>0.79</c:v>
                </c:pt>
                <c:pt idx="39">
                  <c:v>0.79500000000000004</c:v>
                </c:pt>
                <c:pt idx="40">
                  <c:v>0.8</c:v>
                </c:pt>
                <c:pt idx="41">
                  <c:v>0.80500000000000005</c:v>
                </c:pt>
                <c:pt idx="42">
                  <c:v>0.81</c:v>
                </c:pt>
                <c:pt idx="43">
                  <c:v>0.81499999999999995</c:v>
                </c:pt>
                <c:pt idx="44">
                  <c:v>0.82</c:v>
                </c:pt>
                <c:pt idx="45">
                  <c:v>0.82499999999999996</c:v>
                </c:pt>
                <c:pt idx="46">
                  <c:v>0.83</c:v>
                </c:pt>
                <c:pt idx="47">
                  <c:v>0.83499999999999996</c:v>
                </c:pt>
                <c:pt idx="48">
                  <c:v>0.84</c:v>
                </c:pt>
                <c:pt idx="49">
                  <c:v>0.84499999999999997</c:v>
                </c:pt>
                <c:pt idx="50">
                  <c:v>0.85</c:v>
                </c:pt>
                <c:pt idx="51">
                  <c:v>0.85499999999999998</c:v>
                </c:pt>
                <c:pt idx="52">
                  <c:v>0.86</c:v>
                </c:pt>
                <c:pt idx="53">
                  <c:v>0.86499999999999999</c:v>
                </c:pt>
                <c:pt idx="54">
                  <c:v>0.87</c:v>
                </c:pt>
                <c:pt idx="55">
                  <c:v>0.875</c:v>
                </c:pt>
                <c:pt idx="56">
                  <c:v>0.88</c:v>
                </c:pt>
                <c:pt idx="57">
                  <c:v>0.88500000000000001</c:v>
                </c:pt>
                <c:pt idx="58">
                  <c:v>0.89</c:v>
                </c:pt>
                <c:pt idx="59">
                  <c:v>0.89500000000000002</c:v>
                </c:pt>
                <c:pt idx="60">
                  <c:v>0.9</c:v>
                </c:pt>
                <c:pt idx="61">
                  <c:v>0.90500000000000003</c:v>
                </c:pt>
                <c:pt idx="62">
                  <c:v>0.91</c:v>
                </c:pt>
                <c:pt idx="63">
                  <c:v>0.91500000000000004</c:v>
                </c:pt>
                <c:pt idx="64">
                  <c:v>0.92</c:v>
                </c:pt>
                <c:pt idx="65">
                  <c:v>0.92500000000000004</c:v>
                </c:pt>
                <c:pt idx="66">
                  <c:v>0.93</c:v>
                </c:pt>
                <c:pt idx="67">
                  <c:v>0.93500000000000005</c:v>
                </c:pt>
                <c:pt idx="68">
                  <c:v>0.94</c:v>
                </c:pt>
                <c:pt idx="69">
                  <c:v>0.94499999999999995</c:v>
                </c:pt>
                <c:pt idx="70">
                  <c:v>0.95</c:v>
                </c:pt>
                <c:pt idx="71">
                  <c:v>0.95499999999999996</c:v>
                </c:pt>
                <c:pt idx="72">
                  <c:v>0.96</c:v>
                </c:pt>
                <c:pt idx="73">
                  <c:v>0.96499999999999997</c:v>
                </c:pt>
                <c:pt idx="74">
                  <c:v>0.97</c:v>
                </c:pt>
                <c:pt idx="75">
                  <c:v>0.97499999999999998</c:v>
                </c:pt>
                <c:pt idx="76">
                  <c:v>0.98</c:v>
                </c:pt>
                <c:pt idx="77">
                  <c:v>0.98499999999999999</c:v>
                </c:pt>
                <c:pt idx="78">
                  <c:v>0.99</c:v>
                </c:pt>
                <c:pt idx="79">
                  <c:v>0.995</c:v>
                </c:pt>
              </c:numCache>
            </c:numRef>
          </c:xVal>
          <c:yVal>
            <c:numRef>
              <c:f>Sheet1!$S$102:$S$181</c:f>
              <c:numCache>
                <c:formatCode>General</c:formatCode>
                <c:ptCount val="80"/>
                <c:pt idx="0">
                  <c:v>1.242931</c:v>
                </c:pt>
                <c:pt idx="1">
                  <c:v>1.234232</c:v>
                </c:pt>
                <c:pt idx="2">
                  <c:v>1.225454</c:v>
                </c:pt>
                <c:pt idx="3">
                  <c:v>1.2165950000000001</c:v>
                </c:pt>
                <c:pt idx="4">
                  <c:v>1.2076519999999999</c:v>
                </c:pt>
                <c:pt idx="5">
                  <c:v>1.1986220000000001</c:v>
                </c:pt>
                <c:pt idx="6">
                  <c:v>1.189503</c:v>
                </c:pt>
                <c:pt idx="7">
                  <c:v>1.1802919999999999</c:v>
                </c:pt>
                <c:pt idx="8">
                  <c:v>1.170987</c:v>
                </c:pt>
                <c:pt idx="9">
                  <c:v>1.1615850000000001</c:v>
                </c:pt>
                <c:pt idx="10">
                  <c:v>1.1520820000000001</c:v>
                </c:pt>
                <c:pt idx="11">
                  <c:v>1.142477</c:v>
                </c:pt>
                <c:pt idx="12">
                  <c:v>1.1327659999999999</c:v>
                </c:pt>
                <c:pt idx="13">
                  <c:v>1.1229469999999999</c:v>
                </c:pt>
                <c:pt idx="14">
                  <c:v>1.113016</c:v>
                </c:pt>
                <c:pt idx="15">
                  <c:v>1.10297</c:v>
                </c:pt>
                <c:pt idx="16">
                  <c:v>1.0928070000000001</c:v>
                </c:pt>
                <c:pt idx="17">
                  <c:v>1.0825229999999999</c:v>
                </c:pt>
                <c:pt idx="18">
                  <c:v>1.0721160000000001</c:v>
                </c:pt>
                <c:pt idx="19">
                  <c:v>1.06158</c:v>
                </c:pt>
                <c:pt idx="20">
                  <c:v>1.050915</c:v>
                </c:pt>
                <c:pt idx="21">
                  <c:v>1.0401149999999999</c:v>
                </c:pt>
                <c:pt idx="22">
                  <c:v>1.0291779999999999</c:v>
                </c:pt>
                <c:pt idx="23">
                  <c:v>1.0181009999999999</c:v>
                </c:pt>
                <c:pt idx="24">
                  <c:v>1.0068790000000001</c:v>
                </c:pt>
                <c:pt idx="25">
                  <c:v>0.99550899999999998</c:v>
                </c:pt>
                <c:pt idx="26">
                  <c:v>0.98398799999999997</c:v>
                </c:pt>
                <c:pt idx="27">
                  <c:v>0.97231100000000004</c:v>
                </c:pt>
                <c:pt idx="28">
                  <c:v>0.96047499999999997</c:v>
                </c:pt>
                <c:pt idx="29">
                  <c:v>0.94847599999999999</c:v>
                </c:pt>
                <c:pt idx="30">
                  <c:v>0.93630999999999998</c:v>
                </c:pt>
                <c:pt idx="31">
                  <c:v>0.92397200000000002</c:v>
                </c:pt>
                <c:pt idx="32">
                  <c:v>0.91146000000000005</c:v>
                </c:pt>
                <c:pt idx="33">
                  <c:v>0.89876800000000001</c:v>
                </c:pt>
                <c:pt idx="34">
                  <c:v>0.88589300000000004</c:v>
                </c:pt>
                <c:pt idx="35">
                  <c:v>0.87282899999999997</c:v>
                </c:pt>
                <c:pt idx="36">
                  <c:v>0.85957399999999995</c:v>
                </c:pt>
                <c:pt idx="37">
                  <c:v>0.84612100000000001</c:v>
                </c:pt>
                <c:pt idx="38">
                  <c:v>0.83246699999999996</c:v>
                </c:pt>
                <c:pt idx="39">
                  <c:v>0.81860599999999994</c:v>
                </c:pt>
                <c:pt idx="40">
                  <c:v>0.804535</c:v>
                </c:pt>
                <c:pt idx="41">
                  <c:v>0.79024799999999995</c:v>
                </c:pt>
                <c:pt idx="42">
                  <c:v>0.77573999999999999</c:v>
                </c:pt>
                <c:pt idx="43">
                  <c:v>0.76100599999999996</c:v>
                </c:pt>
                <c:pt idx="44">
                  <c:v>0.74604000000000004</c:v>
                </c:pt>
                <c:pt idx="45">
                  <c:v>0.73083900000000002</c:v>
                </c:pt>
                <c:pt idx="46">
                  <c:v>0.71539600000000003</c:v>
                </c:pt>
                <c:pt idx="47">
                  <c:v>0.69970500000000002</c:v>
                </c:pt>
                <c:pt idx="48">
                  <c:v>0.68376199999999998</c:v>
                </c:pt>
                <c:pt idx="49">
                  <c:v>0.66756099999999996</c:v>
                </c:pt>
                <c:pt idx="50">
                  <c:v>0.65109499999999998</c:v>
                </c:pt>
                <c:pt idx="51">
                  <c:v>0.63435900000000001</c:v>
                </c:pt>
                <c:pt idx="52">
                  <c:v>0.61734599999999995</c:v>
                </c:pt>
                <c:pt idx="53">
                  <c:v>0.600051</c:v>
                </c:pt>
                <c:pt idx="54">
                  <c:v>0.58246799999999999</c:v>
                </c:pt>
                <c:pt idx="55">
                  <c:v>0.56458900000000001</c:v>
                </c:pt>
                <c:pt idx="56">
                  <c:v>0.54640900000000003</c:v>
                </c:pt>
                <c:pt idx="57">
                  <c:v>0.52792099999999997</c:v>
                </c:pt>
                <c:pt idx="58">
                  <c:v>0.50911700000000004</c:v>
                </c:pt>
                <c:pt idx="59">
                  <c:v>0.48999100000000001</c:v>
                </c:pt>
                <c:pt idx="60">
                  <c:v>0.47053600000000001</c:v>
                </c:pt>
                <c:pt idx="61">
                  <c:v>0.45074500000000001</c:v>
                </c:pt>
                <c:pt idx="62">
                  <c:v>0.43060999999999999</c:v>
                </c:pt>
                <c:pt idx="63">
                  <c:v>0.41012300000000002</c:v>
                </c:pt>
                <c:pt idx="64">
                  <c:v>0.38927800000000001</c:v>
                </c:pt>
                <c:pt idx="65">
                  <c:v>0.368066</c:v>
                </c:pt>
                <c:pt idx="66">
                  <c:v>0.34647899999999998</c:v>
                </c:pt>
                <c:pt idx="67">
                  <c:v>0.32450899999999999</c:v>
                </c:pt>
                <c:pt idx="68">
                  <c:v>0.302147</c:v>
                </c:pt>
                <c:pt idx="69">
                  <c:v>0.27938600000000002</c:v>
                </c:pt>
                <c:pt idx="70">
                  <c:v>0.256216</c:v>
                </c:pt>
                <c:pt idx="71">
                  <c:v>0.232628</c:v>
                </c:pt>
                <c:pt idx="72">
                  <c:v>0.20861499999999999</c:v>
                </c:pt>
                <c:pt idx="73">
                  <c:v>0.184165</c:v>
                </c:pt>
                <c:pt idx="74">
                  <c:v>0.15926999999999999</c:v>
                </c:pt>
                <c:pt idx="75">
                  <c:v>0.13392100000000001</c:v>
                </c:pt>
                <c:pt idx="76">
                  <c:v>0.10810699999999999</c:v>
                </c:pt>
                <c:pt idx="77">
                  <c:v>8.1818000000000002E-2</c:v>
                </c:pt>
                <c:pt idx="78">
                  <c:v>5.5044000000000003E-2</c:v>
                </c:pt>
                <c:pt idx="79">
                  <c:v>2.7775000000000001E-2</c:v>
                </c:pt>
              </c:numCache>
            </c:numRef>
          </c:yVal>
          <c:smooth val="0"/>
        </c:ser>
        <c:ser>
          <c:idx val="1"/>
          <c:order val="3"/>
          <c:tx>
            <c:v>data BCC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Sheet1!$G$21:$G$36</c:f>
              <c:numCache>
                <c:formatCode>General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0.7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0.82499999999999996</c:v>
                </c:pt>
                <c:pt idx="10">
                  <c:v>0.85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0.95</c:v>
                </c:pt>
                <c:pt idx="15">
                  <c:v>0.97499999999999998</c:v>
                </c:pt>
              </c:numCache>
            </c:numRef>
          </c:xVal>
          <c:yVal>
            <c:numRef>
              <c:f>Sheet1!$K$21:$K$36</c:f>
              <c:numCache>
                <c:formatCode>General</c:formatCode>
                <c:ptCount val="16"/>
                <c:pt idx="0">
                  <c:v>1.2430000000000001</c:v>
                </c:pt>
                <c:pt idx="1">
                  <c:v>1.1986000000000001</c:v>
                </c:pt>
                <c:pt idx="2">
                  <c:v>1.1519999999999999</c:v>
                </c:pt>
                <c:pt idx="3">
                  <c:v>1.103</c:v>
                </c:pt>
                <c:pt idx="4">
                  <c:v>1.0508999999999999</c:v>
                </c:pt>
                <c:pt idx="5">
                  <c:v>0.99550000000000005</c:v>
                </c:pt>
                <c:pt idx="6">
                  <c:v>0.93630000000000002</c:v>
                </c:pt>
                <c:pt idx="7">
                  <c:v>0.87282999999999999</c:v>
                </c:pt>
                <c:pt idx="8">
                  <c:v>0.80449999999999999</c:v>
                </c:pt>
                <c:pt idx="9">
                  <c:v>0.73080000000000001</c:v>
                </c:pt>
                <c:pt idx="10">
                  <c:v>0.65110000000000001</c:v>
                </c:pt>
                <c:pt idx="11">
                  <c:v>0.56459999999999999</c:v>
                </c:pt>
                <c:pt idx="12">
                  <c:v>0.47053</c:v>
                </c:pt>
                <c:pt idx="13">
                  <c:v>0.36806</c:v>
                </c:pt>
                <c:pt idx="14">
                  <c:v>0.25620999999999999</c:v>
                </c:pt>
                <c:pt idx="15">
                  <c:v>0.13392000000000001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7265168"/>
        <c:axId val="1127273872"/>
      </c:scatterChart>
      <c:valAx>
        <c:axId val="11272651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7273872"/>
        <c:crosses val="autoZero"/>
        <c:crossBetween val="midCat"/>
      </c:valAx>
      <c:valAx>
        <c:axId val="112727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72651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966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53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7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17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971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10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42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87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6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8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63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59A5FD6-1A96-4B38-8B72-6C6B0117AD41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F617D7C-1634-4335-9C50-3B840A8E8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92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br>
              <a:rPr lang="en-US" altLang="ko-KR" dirty="0" smtClean="0"/>
            </a:br>
            <a:r>
              <a:rPr lang="en-US" altLang="ko-KR" dirty="0" smtClean="0"/>
              <a:t>HW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20110450 </a:t>
            </a:r>
            <a:r>
              <a:rPr lang="ko-KR" altLang="en-US" dirty="0" smtClean="0"/>
              <a:t>엄지섭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521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</a:t>
            </a:r>
            <a:r>
              <a:rPr lang="en-US" altLang="ko-KR" dirty="0" smtClean="0"/>
              <a:t>Concepts-Regression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02" y="1828800"/>
            <a:ext cx="4343400" cy="50292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438" y="2220191"/>
            <a:ext cx="2000250" cy="381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438" y="2884616"/>
            <a:ext cx="34671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</a:t>
            </a:r>
            <a:r>
              <a:rPr lang="en-US" altLang="ko-KR" dirty="0" smtClean="0"/>
              <a:t>Concepts-Regression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Enthalpy of mixing</a:t>
                </a:r>
              </a:p>
              <a:p>
                <a:pPr lvl="1"/>
                <a:r>
                  <a:rPr lang="en-US" altLang="ko-KR" dirty="0" err="1" smtClean="0"/>
                  <a:t>ΔH</a:t>
                </a:r>
                <a:r>
                  <a:rPr lang="en-US" altLang="ko-KR" baseline="-25000" dirty="0" err="1" smtClean="0"/>
                  <a:t>mix</a:t>
                </a:r>
                <a:r>
                  <a:rPr lang="en-US" altLang="ko-KR" dirty="0" smtClean="0"/>
                  <a:t> = (L</a:t>
                </a:r>
                <a:r>
                  <a:rPr lang="en-US" altLang="ko-KR" baseline="-25000" dirty="0" smtClean="0"/>
                  <a:t>0</a:t>
                </a:r>
                <a:r>
                  <a:rPr lang="en-US" altLang="ko-KR" dirty="0" smtClean="0"/>
                  <a:t>+L</a:t>
                </a:r>
                <a:r>
                  <a:rPr lang="en-US" altLang="ko-KR" baseline="-25000" dirty="0" smtClean="0"/>
                  <a:t>1</a:t>
                </a:r>
                <a:r>
                  <a:rPr lang="en-US" altLang="ko-KR" dirty="0" smtClean="0"/>
                  <a:t>X</a:t>
                </a:r>
                <a:r>
                  <a:rPr lang="en-US" altLang="ko-KR" baseline="-25000" dirty="0" smtClean="0"/>
                  <a:t>Tk</a:t>
                </a:r>
                <a:r>
                  <a:rPr lang="en-US" altLang="ko-KR" dirty="0" smtClean="0"/>
                  <a:t>)(1-X</a:t>
                </a:r>
                <a:r>
                  <a:rPr lang="en-US" altLang="ko-KR" baseline="-25000" dirty="0" smtClean="0"/>
                  <a:t>Tk</a:t>
                </a:r>
                <a:r>
                  <a:rPr lang="en-US" altLang="ko-KR" dirty="0" smtClean="0"/>
                  <a:t>)</a:t>
                </a:r>
                <a:r>
                  <a:rPr lang="en-US" altLang="ko-KR" dirty="0" err="1" smtClean="0"/>
                  <a:t>X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baseline="-25000" dirty="0" smtClean="0"/>
                  <a:t>  </a:t>
                </a:r>
                <a:r>
                  <a:rPr lang="en-US" altLang="ko-KR" dirty="0" smtClean="0"/>
                  <a:t>→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ko-KR" dirty="0"/>
                          <m:t>ΔH</m:t>
                        </m:r>
                        <m:r>
                          <m:rPr>
                            <m:nor/>
                          </m:rPr>
                          <a:rPr lang="en-US" altLang="ko-KR" baseline="-25000" dirty="0"/>
                          <m:t>mix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ko-KR" dirty="0"/>
                          <m:t>(1-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XTk</m:t>
                        </m:r>
                        <m:r>
                          <m:rPr>
                            <m:nor/>
                          </m:rPr>
                          <a:rPr lang="en-US" altLang="ko-KR" dirty="0"/>
                          <m:t>)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XTk</m:t>
                        </m:r>
                      </m:den>
                    </m:f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/>
                  <a:t>= </a:t>
                </a:r>
                <a:r>
                  <a:rPr lang="en-US" altLang="ko-KR" dirty="0" smtClean="0"/>
                  <a:t>L</a:t>
                </a:r>
                <a:r>
                  <a:rPr lang="en-US" altLang="ko-KR" baseline="-25000" dirty="0" smtClean="0"/>
                  <a:t>0</a:t>
                </a:r>
                <a:r>
                  <a:rPr lang="en-US" altLang="ko-KR" dirty="0" smtClean="0"/>
                  <a:t>+L</a:t>
                </a:r>
                <a:r>
                  <a:rPr lang="en-US" altLang="ko-KR" baseline="-25000" dirty="0" smtClean="0"/>
                  <a:t>1</a:t>
                </a:r>
                <a:r>
                  <a:rPr lang="en-US" altLang="ko-KR" dirty="0" smtClean="0"/>
                  <a:t>X</a:t>
                </a:r>
                <a:r>
                  <a:rPr lang="en-US" altLang="ko-KR" baseline="-25000" dirty="0" smtClean="0"/>
                  <a:t>Tk</a:t>
                </a:r>
              </a:p>
              <a:p>
                <a:r>
                  <a:rPr lang="en-US" altLang="ko-KR" dirty="0" smtClean="0"/>
                  <a:t>Enthalpy of formation(for </a:t>
                </a:r>
                <a:r>
                  <a:rPr lang="en-US" altLang="ko-KR" dirty="0" err="1" smtClean="0"/>
                  <a:t>Tk</a:t>
                </a:r>
                <a:r>
                  <a:rPr lang="en-US" altLang="ko-KR" dirty="0" smtClean="0"/>
                  <a:t>)</a:t>
                </a:r>
              </a:p>
              <a:p>
                <a:pPr lvl="1"/>
                <a:r>
                  <a:rPr lang="en-US" altLang="ko-KR" dirty="0" err="1" smtClean="0"/>
                  <a:t>ΔH</a:t>
                </a:r>
                <a:r>
                  <a:rPr lang="en-US" altLang="ko-KR" baseline="-25000" dirty="0" err="1" smtClean="0"/>
                  <a:t>form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= </a:t>
                </a:r>
                <a:r>
                  <a:rPr lang="en-US" altLang="ko-KR" dirty="0" err="1" smtClean="0"/>
                  <a:t>X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dirty="0" err="1" smtClean="0"/>
                  <a:t>ΔG</a:t>
                </a:r>
                <a:r>
                  <a:rPr lang="en-US" altLang="ko-KR" baseline="-25000" dirty="0" err="1"/>
                  <a:t>Tk</a:t>
                </a:r>
                <a:r>
                  <a:rPr lang="en-US" altLang="ko-KR" dirty="0" smtClean="0"/>
                  <a:t>+(L</a:t>
                </a:r>
                <a:r>
                  <a:rPr lang="en-US" altLang="ko-KR" baseline="-25000" dirty="0" smtClean="0"/>
                  <a:t>0</a:t>
                </a:r>
                <a:r>
                  <a:rPr lang="en-US" altLang="ko-KR" dirty="0" smtClean="0"/>
                  <a:t>+L</a:t>
                </a:r>
                <a:r>
                  <a:rPr lang="en-US" altLang="ko-KR" baseline="-25000" dirty="0" smtClean="0"/>
                  <a:t>1</a:t>
                </a:r>
                <a:r>
                  <a:rPr lang="en-US" altLang="ko-KR" dirty="0" smtClean="0"/>
                  <a:t>X</a:t>
                </a:r>
                <a:r>
                  <a:rPr lang="en-US" altLang="ko-KR" baseline="-25000" dirty="0" smtClean="0"/>
                  <a:t>Tk</a:t>
                </a:r>
                <a:r>
                  <a:rPr lang="en-US" altLang="ko-KR" dirty="0"/>
                  <a:t>)(1-X</a:t>
                </a:r>
                <a:r>
                  <a:rPr lang="en-US" altLang="ko-KR" baseline="-25000" dirty="0"/>
                  <a:t>Tk</a:t>
                </a:r>
                <a:r>
                  <a:rPr lang="en-US" altLang="ko-KR" dirty="0"/>
                  <a:t>)</a:t>
                </a:r>
                <a:r>
                  <a:rPr lang="en-US" altLang="ko-KR" dirty="0" err="1"/>
                  <a:t>X</a:t>
                </a:r>
                <a:r>
                  <a:rPr lang="en-US" altLang="ko-KR" baseline="-25000" dirty="0" err="1"/>
                  <a:t>Tk</a:t>
                </a:r>
                <a:r>
                  <a:rPr lang="en-US" altLang="ko-KR" baseline="-25000" dirty="0"/>
                  <a:t>  </a:t>
                </a:r>
                <a:r>
                  <a:rPr lang="en-US" altLang="ko-KR" dirty="0"/>
                  <a:t>→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ko-KR" dirty="0"/>
                          <m:t>ΔH</m:t>
                        </m:r>
                        <m:r>
                          <m:rPr>
                            <m:nor/>
                          </m:rPr>
                          <a:rPr lang="en-US" altLang="ko-KR" b="0" i="1" baseline="-25000" dirty="0" smtClean="0"/>
                          <m:t>form</m:t>
                        </m:r>
                        <m:r>
                          <m:rPr>
                            <m:nor/>
                          </m:rPr>
                          <a:rPr lang="en-US" altLang="ko-KR" dirty="0"/>
                          <m:t>-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XTk</m:t>
                        </m:r>
                        <m:r>
                          <m:rPr>
                            <m:nor/>
                          </m:rPr>
                          <a:rPr lang="en-US" altLang="ko-KR" dirty="0"/>
                          <m:t>ΔG</m:t>
                        </m:r>
                        <m:r>
                          <m:rPr>
                            <m:nor/>
                          </m:rPr>
                          <a:rPr lang="en-US" altLang="ko-KR" baseline="-25000" dirty="0"/>
                          <m:t>Tk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ko-KR" dirty="0"/>
                          <m:t>(1−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XTk</m:t>
                        </m:r>
                        <m:r>
                          <m:rPr>
                            <m:nor/>
                          </m:rPr>
                          <a:rPr lang="en-US" altLang="ko-KR" dirty="0"/>
                          <m:t>)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XTk</m:t>
                        </m:r>
                      </m:den>
                    </m:f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= </a:t>
                </a:r>
                <a:r>
                  <a:rPr lang="en-US" altLang="ko-KR" dirty="0" smtClean="0"/>
                  <a:t>L</a:t>
                </a:r>
                <a:r>
                  <a:rPr lang="en-US" altLang="ko-KR" baseline="-25000" dirty="0" smtClean="0"/>
                  <a:t>0</a:t>
                </a:r>
                <a:r>
                  <a:rPr lang="en-US" altLang="ko-KR" dirty="0" smtClean="0"/>
                  <a:t>+L</a:t>
                </a:r>
                <a:r>
                  <a:rPr lang="en-US" altLang="ko-KR" baseline="-25000" dirty="0" smtClean="0"/>
                  <a:t>1</a:t>
                </a:r>
                <a:r>
                  <a:rPr lang="en-US" altLang="ko-KR" dirty="0" smtClean="0"/>
                  <a:t>X</a:t>
                </a:r>
                <a:r>
                  <a:rPr lang="en-US" altLang="ko-KR" baseline="-25000" dirty="0" smtClean="0"/>
                  <a:t>Tk</a:t>
                </a:r>
              </a:p>
              <a:p>
                <a:r>
                  <a:rPr lang="en-US" altLang="ko-KR" dirty="0" smtClean="0"/>
                  <a:t>Activity(for </a:t>
                </a:r>
                <a:r>
                  <a:rPr lang="en-US" altLang="ko-KR" dirty="0" err="1" smtClean="0"/>
                  <a:t>Tk</a:t>
                </a:r>
                <a:r>
                  <a:rPr lang="en-US" altLang="ko-KR" dirty="0" smtClean="0"/>
                  <a:t>)</a:t>
                </a:r>
              </a:p>
              <a:p>
                <a:pPr lvl="1"/>
                <a:r>
                  <a:rPr lang="en-US" altLang="ko-KR" dirty="0" smtClean="0"/>
                  <a:t>μ = </a:t>
                </a:r>
                <a:r>
                  <a:rPr lang="en-US" altLang="ko-KR" dirty="0" err="1" smtClean="0"/>
                  <a:t>RT</a:t>
                </a:r>
                <a:r>
                  <a:rPr lang="en-US" altLang="ko-KR" i="1" dirty="0" err="1" smtClean="0"/>
                  <a:t>ln</a:t>
                </a:r>
                <a:r>
                  <a:rPr lang="en-US" altLang="ko-KR" dirty="0" err="1" smtClean="0"/>
                  <a:t>a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dirty="0"/>
                  <a:t> = </a:t>
                </a:r>
                <a:r>
                  <a:rPr lang="en-US" altLang="ko-KR" dirty="0" err="1" smtClean="0"/>
                  <a:t>ΔG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baseline="-25000" dirty="0" smtClean="0"/>
                  <a:t> </a:t>
                </a:r>
                <a:r>
                  <a:rPr lang="en-US" altLang="ko-KR" dirty="0" smtClean="0"/>
                  <a:t>+ </a:t>
                </a:r>
                <a:r>
                  <a:rPr lang="en-US" altLang="ko-KR" dirty="0" err="1" smtClean="0"/>
                  <a:t>RT</a:t>
                </a:r>
                <a:r>
                  <a:rPr lang="en-US" altLang="ko-KR" i="1" dirty="0" err="1" smtClean="0"/>
                  <a:t>ln</a:t>
                </a:r>
                <a:r>
                  <a:rPr lang="en-US" altLang="ko-KR" dirty="0" err="1" smtClean="0"/>
                  <a:t>X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baseline="-25000" dirty="0" smtClean="0"/>
                  <a:t> </a:t>
                </a:r>
                <a:r>
                  <a:rPr lang="en-US" altLang="ko-KR" dirty="0" smtClean="0"/>
                  <a:t>+(1-X</a:t>
                </a:r>
                <a:r>
                  <a:rPr lang="en-US" altLang="ko-KR" baseline="-25000" dirty="0" smtClean="0"/>
                  <a:t>Tk</a:t>
                </a:r>
                <a:r>
                  <a:rPr lang="en-US" altLang="ko-KR" dirty="0" smtClean="0"/>
                  <a:t>)</a:t>
                </a:r>
                <a:r>
                  <a:rPr lang="en-US" altLang="ko-KR" baseline="30000" dirty="0" smtClean="0"/>
                  <a:t>2</a:t>
                </a:r>
                <a:r>
                  <a:rPr lang="en-US" altLang="ko-KR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ko-KR" dirty="0"/>
                      <m:t>Ω</m:t>
                    </m:r>
                  </m:oMath>
                </a14:m>
                <a:r>
                  <a:rPr lang="en-US" altLang="ko-KR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ko-KR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l-GR" altLang="ko-KR" dirty="0"/>
                          <m:t>Ω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ko-KR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</m:t>
                        </m:r>
                        <m:r>
                          <m:rPr>
                            <m:nor/>
                          </m:rPr>
                          <a:rPr lang="en-US" altLang="ko-KR" baseline="-25000" dirty="0"/>
                          <m:t>Tk</m:t>
                        </m:r>
                      </m:den>
                    </m:f>
                    <m:r>
                      <m:rPr>
                        <m:nor/>
                      </m:rPr>
                      <a:rPr lang="en-US" altLang="ko-KR" dirty="0"/>
                      <m:t>X</m:t>
                    </m:r>
                    <m:r>
                      <m:rPr>
                        <m:nor/>
                      </m:rPr>
                      <a:rPr lang="en-US" altLang="ko-KR" baseline="-25000" dirty="0"/>
                      <m:t>Tk</m:t>
                    </m:r>
                  </m:oMath>
                </a14:m>
                <a:r>
                  <a:rPr lang="en-US" altLang="ko-KR" dirty="0" smtClean="0"/>
                  <a:t>)</a:t>
                </a:r>
                <a:br>
                  <a:rPr lang="en-US" altLang="ko-KR" dirty="0" smtClean="0"/>
                </a:br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r>
                  <a:rPr lang="en-US" altLang="ko-KR" dirty="0" smtClean="0"/>
                  <a:t>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ko-KR" dirty="0"/>
                      <m:t>Ω</m:t>
                    </m:r>
                  </m:oMath>
                </a14:m>
                <a:r>
                  <a:rPr lang="en-US" altLang="ko-KR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ko-KR" dirty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l-GR" altLang="ko-KR" dirty="0"/>
                          <m:t>Ω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ko-KR" dirty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ko-KR" dirty="0"/>
                          <m:t>X</m:t>
                        </m:r>
                        <m:r>
                          <m:rPr>
                            <m:nor/>
                          </m:rPr>
                          <a:rPr lang="en-US" altLang="ko-KR" baseline="-25000" dirty="0"/>
                          <m:t>Tk</m:t>
                        </m:r>
                      </m:den>
                    </m:f>
                    <m:r>
                      <m:rPr>
                        <m:nor/>
                      </m:rPr>
                      <a:rPr lang="en-US" altLang="ko-KR" dirty="0"/>
                      <m:t>X</m:t>
                    </m:r>
                    <m:r>
                      <m:rPr>
                        <m:nor/>
                      </m:rPr>
                      <a:rPr lang="en-US" altLang="ko-KR" baseline="-25000" dirty="0"/>
                      <m:t>Tk</m:t>
                    </m:r>
                  </m:oMath>
                </a14:m>
                <a:r>
                  <a:rPr lang="en-US" altLang="ko-KR" dirty="0" smtClean="0"/>
                  <a:t> = (</a:t>
                </a:r>
                <a:r>
                  <a:rPr lang="en-US" altLang="ko-KR" dirty="0" err="1" smtClean="0"/>
                  <a:t>RT</a:t>
                </a:r>
                <a:r>
                  <a:rPr lang="en-US" altLang="ko-KR" i="1" dirty="0" err="1" smtClean="0"/>
                  <a:t>ln</a:t>
                </a:r>
                <a:r>
                  <a:rPr lang="en-US" altLang="ko-KR" dirty="0" smtClean="0"/>
                  <a:t>(</a:t>
                </a:r>
                <a:r>
                  <a:rPr lang="en-US" altLang="ko-KR" dirty="0" err="1" smtClean="0"/>
                  <a:t>a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dirty="0" smtClean="0"/>
                  <a:t>/</a:t>
                </a:r>
                <a:r>
                  <a:rPr lang="en-US" altLang="ko-KR" dirty="0" err="1" smtClean="0"/>
                  <a:t>X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dirty="0" smtClean="0"/>
                  <a:t>) - </a:t>
                </a:r>
                <a:r>
                  <a:rPr lang="en-US" altLang="ko-KR" dirty="0" err="1" smtClean="0"/>
                  <a:t>ΔG</a:t>
                </a:r>
                <a:r>
                  <a:rPr lang="en-US" altLang="ko-KR" baseline="-25000" dirty="0" err="1" smtClean="0"/>
                  <a:t>Tk</a:t>
                </a:r>
                <a:r>
                  <a:rPr lang="en-US" altLang="ko-KR" dirty="0" smtClean="0"/>
                  <a:t> )/(1-X</a:t>
                </a:r>
                <a:r>
                  <a:rPr lang="en-US" altLang="ko-KR" baseline="-25000" dirty="0" smtClean="0"/>
                  <a:t>Tk</a:t>
                </a:r>
                <a:r>
                  <a:rPr lang="en-US" altLang="ko-KR" dirty="0" smtClean="0"/>
                  <a:t>)</a:t>
                </a:r>
                <a:r>
                  <a:rPr lang="en-US" altLang="ko-KR" baseline="30000" dirty="0" smtClean="0"/>
                  <a:t>2</a:t>
                </a:r>
                <a:endParaRPr lang="en-US" altLang="ko-KR" dirty="0" smtClean="0"/>
              </a:p>
              <a:p>
                <a:pPr lvl="1"/>
                <a:endParaRPr lang="en-US" altLang="ko-KR" baseline="-25000" dirty="0"/>
              </a:p>
              <a:p>
                <a:pPr marL="0" indent="0">
                  <a:buNone/>
                </a:pPr>
                <a:endParaRPr lang="en-US" altLang="ko-KR" baseline="-25000" dirty="0" smtClean="0"/>
              </a:p>
              <a:p>
                <a:pPr marL="274320" lvl="1" indent="0">
                  <a:buNone/>
                </a:pPr>
                <a:endParaRPr lang="en-US" altLang="ko-KR" baseline="-25000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타원 7"/>
          <p:cNvSpPr/>
          <p:nvPr/>
        </p:nvSpPr>
        <p:spPr>
          <a:xfrm>
            <a:off x="6297770" y="2086377"/>
            <a:ext cx="1146219" cy="6310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699421" y="3037268"/>
            <a:ext cx="1146219" cy="6310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016447" y="4567810"/>
            <a:ext cx="1146219" cy="6310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21690" y="550484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rgbClr val="FF0000"/>
                </a:solidFill>
              </a:rPr>
              <a:t>선형방정식꼴</a:t>
            </a:r>
            <a:r>
              <a:rPr lang="ko-KR" altLang="en-US" dirty="0" smtClean="0">
                <a:solidFill>
                  <a:srgbClr val="FF0000"/>
                </a:solidFill>
              </a:rPr>
              <a:t> 유도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192" y="365760"/>
            <a:ext cx="5124116" cy="642664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39" y="1828800"/>
            <a:ext cx="3471244" cy="4163296"/>
          </a:xfrm>
          <a:prstGeom prst="rect">
            <a:avLst/>
          </a:prstGeom>
        </p:spPr>
      </p:pic>
      <p:sp>
        <p:nvSpPr>
          <p:cNvPr id="6" name="왼쪽 중괄호 5"/>
          <p:cNvSpPr/>
          <p:nvPr/>
        </p:nvSpPr>
        <p:spPr>
          <a:xfrm>
            <a:off x="5559552" y="365760"/>
            <a:ext cx="548640" cy="6426649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31139" y="3255918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Regression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Process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018986" y="746975"/>
            <a:ext cx="3799268" cy="1416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018986" y="910211"/>
            <a:ext cx="3799268" cy="1416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5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1872" y="468791"/>
            <a:ext cx="9692640" cy="1325562"/>
          </a:xfrm>
        </p:spPr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1" y="1828800"/>
            <a:ext cx="2402581" cy="2769291"/>
          </a:xfrm>
          <a:prstGeom prst="rect">
            <a:avLst/>
          </a:prstGeom>
        </p:spPr>
      </p:pic>
      <p:graphicFrame>
        <p:nvGraphicFramePr>
          <p:cNvPr id="16" name="차트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256815"/>
              </p:ext>
            </p:extLst>
          </p:nvPr>
        </p:nvGraphicFramePr>
        <p:xfrm>
          <a:off x="5285232" y="39763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차트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937582"/>
              </p:ext>
            </p:extLst>
          </p:nvPr>
        </p:nvGraphicFramePr>
        <p:xfrm>
          <a:off x="5285232" y="79312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61870" y="5891418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i="1" dirty="0" smtClean="0"/>
              <a:t>Ω </a:t>
            </a:r>
            <a:r>
              <a:rPr lang="en-US" altLang="ko-KR" i="1" dirty="0" smtClean="0"/>
              <a:t>= (L</a:t>
            </a:r>
            <a:r>
              <a:rPr lang="en-US" altLang="ko-KR" i="1" baseline="-25000" dirty="0" smtClean="0"/>
              <a:t>00</a:t>
            </a:r>
            <a:r>
              <a:rPr lang="en-US" altLang="ko-KR" i="1" dirty="0" smtClean="0"/>
              <a:t>+L</a:t>
            </a:r>
            <a:r>
              <a:rPr lang="en-US" altLang="ko-KR" i="1" baseline="-25000" dirty="0" smtClean="0"/>
              <a:t>01</a:t>
            </a:r>
            <a:r>
              <a:rPr lang="en-US" altLang="ko-KR" i="1" dirty="0" smtClean="0"/>
              <a:t>T)+(L</a:t>
            </a:r>
            <a:r>
              <a:rPr lang="en-US" altLang="ko-KR" i="1" baseline="-25000" dirty="0" smtClean="0"/>
              <a:t>10</a:t>
            </a:r>
            <a:r>
              <a:rPr lang="en-US" altLang="ko-KR" i="1" dirty="0" smtClean="0"/>
              <a:t>+L</a:t>
            </a:r>
            <a:r>
              <a:rPr lang="en-US" altLang="ko-KR" i="1" baseline="-25000" dirty="0" smtClean="0"/>
              <a:t>11</a:t>
            </a:r>
            <a:r>
              <a:rPr lang="en-US" altLang="ko-KR" i="1" dirty="0" smtClean="0"/>
              <a:t>T)</a:t>
            </a:r>
            <a:r>
              <a:rPr lang="en-US" altLang="ko-KR" i="1" dirty="0" err="1" smtClean="0"/>
              <a:t>X</a:t>
            </a:r>
            <a:r>
              <a:rPr lang="en-US" altLang="ko-KR" i="1" baseline="-25000" dirty="0" err="1" smtClean="0"/>
              <a:t>Tk</a:t>
            </a:r>
            <a:endParaRPr lang="en-US" altLang="ko-KR" i="1" baseline="-25000" dirty="0" smtClean="0"/>
          </a:p>
          <a:p>
            <a:r>
              <a:rPr lang="en-US" altLang="ko-KR" i="1" dirty="0" smtClean="0"/>
              <a:t>    = (14894-7.99T)+(-4795-0.11T)</a:t>
            </a:r>
            <a:r>
              <a:rPr lang="en-US" altLang="ko-KR" i="1" dirty="0" err="1" smtClean="0"/>
              <a:t>X</a:t>
            </a:r>
            <a:r>
              <a:rPr lang="en-US" altLang="ko-KR" i="1" baseline="-25000" dirty="0" err="1" smtClean="0"/>
              <a:t>Tk</a:t>
            </a:r>
            <a:endParaRPr lang="ko-KR" altLang="en-US" i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61870" y="4632538"/>
            <a:ext cx="3679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/>
              <a:t>L</a:t>
            </a:r>
            <a:r>
              <a:rPr lang="en-US" altLang="ko-KR" i="1" baseline="-25000" dirty="0"/>
              <a:t>0</a:t>
            </a:r>
            <a:r>
              <a:rPr lang="en-US" altLang="ko-KR" i="1" dirty="0" smtClean="0"/>
              <a:t> &amp; </a:t>
            </a:r>
            <a:r>
              <a:rPr lang="en-US" altLang="ko-KR" i="1" dirty="0"/>
              <a:t>L</a:t>
            </a:r>
            <a:r>
              <a:rPr lang="en-US" altLang="ko-KR" i="1" baseline="-25000" dirty="0"/>
              <a:t>1 </a:t>
            </a:r>
            <a:r>
              <a:rPr lang="en-US" altLang="ko-KR" i="1" dirty="0" smtClean="0"/>
              <a:t>: </a:t>
            </a:r>
            <a:r>
              <a:rPr lang="en-US" altLang="ko-KR" dirty="0" smtClean="0"/>
              <a:t>temperature dependent</a:t>
            </a:r>
          </a:p>
          <a:p>
            <a:r>
              <a:rPr lang="en-US" altLang="ko-KR" i="1" dirty="0" smtClean="0"/>
              <a:t>L</a:t>
            </a:r>
            <a:r>
              <a:rPr lang="en-US" altLang="ko-KR" i="1" baseline="-25000" dirty="0" smtClean="0"/>
              <a:t>0</a:t>
            </a:r>
            <a:r>
              <a:rPr lang="en-US" altLang="ko-KR" i="1" dirty="0" smtClean="0"/>
              <a:t> = L</a:t>
            </a:r>
            <a:r>
              <a:rPr lang="en-US" altLang="ko-KR" i="1" baseline="-25000" dirty="0" smtClean="0"/>
              <a:t>00</a:t>
            </a:r>
            <a:r>
              <a:rPr lang="en-US" altLang="ko-KR" i="1" dirty="0" smtClean="0"/>
              <a:t> + L</a:t>
            </a:r>
            <a:r>
              <a:rPr lang="en-US" altLang="ko-KR" i="1" baseline="-25000" dirty="0" smtClean="0"/>
              <a:t>01</a:t>
            </a:r>
            <a:r>
              <a:rPr lang="en-US" altLang="ko-KR" i="1" dirty="0" smtClean="0"/>
              <a:t>T</a:t>
            </a:r>
          </a:p>
          <a:p>
            <a:r>
              <a:rPr lang="en-US" altLang="ko-KR" i="1" dirty="0" smtClean="0"/>
              <a:t>L</a:t>
            </a:r>
            <a:r>
              <a:rPr lang="en-US" altLang="ko-KR" i="1" baseline="-25000" dirty="0" smtClean="0"/>
              <a:t>1</a:t>
            </a:r>
            <a:r>
              <a:rPr lang="en-US" altLang="ko-KR" i="1" dirty="0" smtClean="0"/>
              <a:t> = L</a:t>
            </a:r>
            <a:r>
              <a:rPr lang="en-US" altLang="ko-KR" i="1" baseline="-25000" dirty="0" smtClean="0"/>
              <a:t>10</a:t>
            </a:r>
            <a:r>
              <a:rPr lang="en-US" altLang="ko-KR" i="1" dirty="0" smtClean="0"/>
              <a:t> + L</a:t>
            </a:r>
            <a:r>
              <a:rPr lang="en-US" altLang="ko-KR" i="1" baseline="-25000" dirty="0" smtClean="0"/>
              <a:t>11</a:t>
            </a:r>
            <a:r>
              <a:rPr lang="en-US" altLang="ko-KR" i="1" dirty="0" smtClean="0"/>
              <a:t>T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17595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1872" y="468791"/>
            <a:ext cx="9692640" cy="1325562"/>
          </a:xfrm>
        </p:spPr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828800"/>
            <a:ext cx="3200663" cy="2492119"/>
          </a:xfrm>
          <a:prstGeom prst="rect">
            <a:avLst/>
          </a:prstGeom>
        </p:spPr>
      </p:pic>
      <p:graphicFrame>
        <p:nvGraphicFramePr>
          <p:cNvPr id="18" name="차트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669540"/>
              </p:ext>
            </p:extLst>
          </p:nvPr>
        </p:nvGraphicFramePr>
        <p:xfrm>
          <a:off x="5285232" y="7544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차트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068880"/>
              </p:ext>
            </p:extLst>
          </p:nvPr>
        </p:nvGraphicFramePr>
        <p:xfrm>
          <a:off x="5285232" y="39870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1871" y="4320918"/>
            <a:ext cx="3226773" cy="2537081"/>
          </a:xfrm>
          <a:prstGeom prst="rect">
            <a:avLst/>
          </a:prstGeom>
        </p:spPr>
      </p:pic>
      <p:sp>
        <p:nvSpPr>
          <p:cNvPr id="11" name="타원 10"/>
          <p:cNvSpPr/>
          <p:nvPr/>
        </p:nvSpPr>
        <p:spPr>
          <a:xfrm>
            <a:off x="1622739" y="5306095"/>
            <a:ext cx="1146219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1622738" y="6269428"/>
            <a:ext cx="1146219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4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TM03457515[[fn=보기]]</Template>
  <TotalTime>534</TotalTime>
  <Words>67</Words>
  <Application>Microsoft Office PowerPoint</Application>
  <PresentationFormat>와이드스크린</PresentationFormat>
  <Paragraphs>26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Cambria Math</vt:lpstr>
      <vt:lpstr>Century Schoolbook</vt:lpstr>
      <vt:lpstr>Wingdings 2</vt:lpstr>
      <vt:lpstr>View</vt:lpstr>
      <vt:lpstr>Numerical Method HW #6</vt:lpstr>
      <vt:lpstr>Main Concepts-Regression</vt:lpstr>
      <vt:lpstr>Main Concepts-Regression</vt:lpstr>
      <vt:lpstr>Code</vt:lpstr>
      <vt:lpstr>Results</vt:lpstr>
      <vt:lpstr>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 HW #1 &amp; #2</dc:title>
  <dc:creator>Eom Jiseop</dc:creator>
  <cp:lastModifiedBy>Eom Jiseop</cp:lastModifiedBy>
  <cp:revision>45</cp:revision>
  <dcterms:created xsi:type="dcterms:W3CDTF">2015-03-16T14:07:17Z</dcterms:created>
  <dcterms:modified xsi:type="dcterms:W3CDTF">2015-04-20T18:40:45Z</dcterms:modified>
</cp:coreProperties>
</file>