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94" r:id="rId3"/>
    <p:sldId id="301" r:id="rId4"/>
    <p:sldId id="300" r:id="rId5"/>
    <p:sldId id="295" r:id="rId6"/>
    <p:sldId id="302" r:id="rId7"/>
    <p:sldId id="303" r:id="rId8"/>
    <p:sldId id="278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D0DA1-5260-4A83-B833-64E6A9843C0B}" v="850" dt="2021-10-25T20:45:51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6327" autoAdjust="0"/>
  </p:normalViewPr>
  <p:slideViewPr>
    <p:cSldViewPr snapToGrid="0">
      <p:cViewPr varScale="1">
        <p:scale>
          <a:sx n="85" d="100"/>
          <a:sy n="85" d="100"/>
        </p:scale>
        <p:origin x="120" y="96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지원재(신소재공학과)" userId="a363260f-3526-446c-b65f-93485d994e4f" providerId="ADAL" clId="{B1768208-93CD-4E29-88BC-B32C1D27641E}"/>
    <pc:docChg chg="undo custSel addSld delSld modSld sldOrd">
      <pc:chgData name="지원재(신소재공학과)" userId="a363260f-3526-446c-b65f-93485d994e4f" providerId="ADAL" clId="{B1768208-93CD-4E29-88BC-B32C1D27641E}" dt="2021-03-12T00:36:25.872" v="1591" actId="1076"/>
      <pc:docMkLst>
        <pc:docMk/>
      </pc:docMkLst>
      <pc:sldChg chg="modSp mod">
        <pc:chgData name="지원재(신소재공학과)" userId="a363260f-3526-446c-b65f-93485d994e4f" providerId="ADAL" clId="{B1768208-93CD-4E29-88BC-B32C1D27641E}" dt="2021-03-11T20:12:11.519" v="5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B1768208-93CD-4E29-88BC-B32C1D27641E}" dt="2021-03-11T20:12:11.519" v="5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 ord">
        <pc:chgData name="지원재(신소재공학과)" userId="a363260f-3526-446c-b65f-93485d994e4f" providerId="ADAL" clId="{B1768208-93CD-4E29-88BC-B32C1D27641E}" dt="2021-03-12T00:31:49.567" v="1568"/>
        <pc:sldMkLst>
          <pc:docMk/>
          <pc:sldMk cId="386292263" sldId="257"/>
        </pc:sldMkLst>
        <pc:spChg chg="del">
          <ac:chgData name="지원재(신소재공학과)" userId="a363260f-3526-446c-b65f-93485d994e4f" providerId="ADAL" clId="{B1768208-93CD-4E29-88BC-B32C1D27641E}" dt="2021-03-12T00:30:19.020" v="1544" actId="478"/>
          <ac:spMkLst>
            <pc:docMk/>
            <pc:sldMk cId="386292263" sldId="257"/>
            <ac:spMk id="4" creationId="{468BB6F6-AD6C-40C3-8317-98A279BC5FC9}"/>
          </ac:spMkLst>
        </pc:spChg>
        <pc:spChg chg="del">
          <ac:chgData name="지원재(신소재공학과)" userId="a363260f-3526-446c-b65f-93485d994e4f" providerId="ADAL" clId="{B1768208-93CD-4E29-88BC-B32C1D27641E}" dt="2021-03-12T00:30:16.180" v="1543" actId="478"/>
          <ac:spMkLst>
            <pc:docMk/>
            <pc:sldMk cId="386292263" sldId="257"/>
            <ac:spMk id="8" creationId="{3E2F4BE7-5E9E-4078-9459-47FA68B2D668}"/>
          </ac:spMkLst>
        </pc:spChg>
        <pc:spChg chg="del mod">
          <ac:chgData name="지원재(신소재공학과)" userId="a363260f-3526-446c-b65f-93485d994e4f" providerId="ADAL" clId="{B1768208-93CD-4E29-88BC-B32C1D27641E}" dt="2021-03-12T00:30:00.713" v="1539" actId="478"/>
          <ac:spMkLst>
            <pc:docMk/>
            <pc:sldMk cId="386292263" sldId="257"/>
            <ac:spMk id="9" creationId="{D2EE0DAF-174D-4CD6-993B-DD0DADD977B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1" creationId="{A72F97EB-DEF2-42AD-9DD0-A0967FBBA1D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3" creationId="{FC3A8F86-F516-4B6F-A441-E9A209C998FF}"/>
          </ac:spMkLst>
        </pc:sp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5" creationId="{F7BDE9C2-CCC9-4F12-A669-71EC1114F86D}"/>
          </ac:picMkLst>
        </pc:pic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7" creationId="{45454790-15B0-43F9-A345-1C134C4CB2A4}"/>
          </ac:picMkLst>
        </pc:picChg>
        <pc:picChg chg="add del mod">
          <ac:chgData name="지원재(신소재공학과)" userId="a363260f-3526-446c-b65f-93485d994e4f" providerId="ADAL" clId="{B1768208-93CD-4E29-88BC-B32C1D27641E}" dt="2021-03-12T00:31:04.633" v="1555" actId="478"/>
          <ac:picMkLst>
            <pc:docMk/>
            <pc:sldMk cId="386292263" sldId="257"/>
            <ac:picMk id="1026" creationId="{B9A2C8C6-7326-4F9E-AE0C-3EED46F535D6}"/>
          </ac:picMkLst>
        </pc:picChg>
        <pc:picChg chg="add mod">
          <ac:chgData name="지원재(신소재공학과)" userId="a363260f-3526-446c-b65f-93485d994e4f" providerId="ADAL" clId="{B1768208-93CD-4E29-88BC-B32C1D27641E}" dt="2021-03-12T00:31:39.614" v="1564" actId="1076"/>
          <ac:picMkLst>
            <pc:docMk/>
            <pc:sldMk cId="386292263" sldId="257"/>
            <ac:picMk id="1028" creationId="{0BE20A78-907A-4BCF-9694-65554D25C5B2}"/>
          </ac:picMkLst>
        </pc:picChg>
        <pc:picChg chg="add mod">
          <ac:chgData name="지원재(신소재공학과)" userId="a363260f-3526-446c-b65f-93485d994e4f" providerId="ADAL" clId="{B1768208-93CD-4E29-88BC-B32C1D27641E}" dt="2021-03-12T00:31:45.870" v="1566" actId="1076"/>
          <ac:picMkLst>
            <pc:docMk/>
            <pc:sldMk cId="386292263" sldId="257"/>
            <ac:picMk id="1030" creationId="{23D906FF-C3E5-4945-8182-72CDC1CD8EEB}"/>
          </ac:picMkLst>
        </pc:picChg>
        <pc:cxnChg chg="del">
          <ac:chgData name="지원재(신소재공학과)" userId="a363260f-3526-446c-b65f-93485d994e4f" providerId="ADAL" clId="{B1768208-93CD-4E29-88BC-B32C1D27641E}" dt="2021-03-12T00:29:57.643" v="1537" actId="478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del mod">
        <pc:chgData name="지원재(신소재공학과)" userId="a363260f-3526-446c-b65f-93485d994e4f" providerId="ADAL" clId="{B1768208-93CD-4E29-88BC-B32C1D27641E}" dt="2021-03-12T00:30:46.692" v="1552" actId="47"/>
        <pc:sldMkLst>
          <pc:docMk/>
          <pc:sldMk cId="3315670221" sldId="277"/>
        </pc:sldMkLst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2" creationId="{81554329-D97D-4303-BAB5-2FE4D924097C}"/>
          </ac:spMkLst>
        </pc:spChg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3" creationId="{65E0D686-7613-4630-80ED-8F060897949F}"/>
          </ac:spMkLst>
        </pc:sp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9" creationId="{78725392-27C2-459E-922A-07F3ECC11267}"/>
          </ac:picMkLst>
        </pc:pic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11" creationId="{A1006CE8-78FC-4A66-B303-3ED6F11BC835}"/>
          </ac:picMkLst>
        </pc:picChg>
      </pc:sldChg>
      <pc:sldChg chg="delSp mod ord">
        <pc:chgData name="지원재(신소재공학과)" userId="a363260f-3526-446c-b65f-93485d994e4f" providerId="ADAL" clId="{B1768208-93CD-4E29-88BC-B32C1D27641E}" dt="2021-03-11T20:15:01.444" v="10" actId="478"/>
        <pc:sldMkLst>
          <pc:docMk/>
          <pc:sldMk cId="359598104" sldId="279"/>
        </pc:sldMkLst>
        <pc:spChg chg="del">
          <ac:chgData name="지원재(신소재공학과)" userId="a363260f-3526-446c-b65f-93485d994e4f" providerId="ADAL" clId="{B1768208-93CD-4E29-88BC-B32C1D27641E}" dt="2021-03-11T20:15:01.444" v="10" actId="478"/>
          <ac:spMkLst>
            <pc:docMk/>
            <pc:sldMk cId="359598104" sldId="279"/>
            <ac:spMk id="7" creationId="{7DB7C5D7-7668-4137-A901-5D2EDE8E416A}"/>
          </ac:spMkLst>
        </pc:spChg>
        <pc:spChg chg="del">
          <ac:chgData name="지원재(신소재공학과)" userId="a363260f-3526-446c-b65f-93485d994e4f" providerId="ADAL" clId="{B1768208-93CD-4E29-88BC-B32C1D27641E}" dt="2021-03-11T20:14:58.364" v="9" actId="478"/>
          <ac:spMkLst>
            <pc:docMk/>
            <pc:sldMk cId="359598104" sldId="279"/>
            <ac:spMk id="8" creationId="{B8C295BE-0765-490B-A586-20A9645387DA}"/>
          </ac:spMkLst>
        </pc:spChg>
      </pc:sldChg>
      <pc:sldChg chg="addSp delSp modSp add mod">
        <pc:chgData name="지원재(신소재공학과)" userId="a363260f-3526-446c-b65f-93485d994e4f" providerId="ADAL" clId="{B1768208-93CD-4E29-88BC-B32C1D27641E}" dt="2021-03-12T00:36:25.872" v="1591" actId="1076"/>
        <pc:sldMkLst>
          <pc:docMk/>
          <pc:sldMk cId="342788954" sldId="280"/>
        </pc:sldMkLst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2" creationId="{4E3F850E-90E4-4001-9D46-74B4B77FE0D6}"/>
          </ac:spMkLst>
        </pc:spChg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3" creationId="{34A9DACE-109E-4FB4-949D-F7B3CF5D1C0B}"/>
          </ac:spMkLst>
        </pc:spChg>
        <pc:spChg chg="del mod">
          <ac:chgData name="지원재(신소재공학과)" userId="a363260f-3526-446c-b65f-93485d994e4f" providerId="ADAL" clId="{B1768208-93CD-4E29-88BC-B32C1D27641E}" dt="2021-03-12T00:19:13.796" v="1389" actId="478"/>
          <ac:spMkLst>
            <pc:docMk/>
            <pc:sldMk cId="342788954" sldId="280"/>
            <ac:spMk id="4" creationId="{68045D3C-F7B7-4C1D-8C2A-BB59DD71B27B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5" creationId="{5DD7D676-F0B0-4734-A7E5-A660F870DB53}"/>
          </ac:spMkLst>
        </pc:spChg>
        <pc:spChg chg="add del mod">
          <ac:chgData name="지원재(신소재공학과)" userId="a363260f-3526-446c-b65f-93485d994e4f" providerId="ADAL" clId="{B1768208-93CD-4E29-88BC-B32C1D27641E}" dt="2021-03-11T20:58:48.067" v="843" actId="478"/>
          <ac:spMkLst>
            <pc:docMk/>
            <pc:sldMk cId="342788954" sldId="280"/>
            <ac:spMk id="6" creationId="{D54CEC99-7507-4D25-A942-D16E5D47233A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7" creationId="{81B3595B-002E-41F4-953C-67603C5231A0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8" creationId="{8A187438-254B-439D-9BFB-57089F525958}"/>
          </ac:spMkLst>
        </pc:spChg>
        <pc:spChg chg="add del mod">
          <ac:chgData name="지원재(신소재공학과)" userId="a363260f-3526-446c-b65f-93485d994e4f" providerId="ADAL" clId="{B1768208-93CD-4E29-88BC-B32C1D27641E}" dt="2021-03-11T20:52:18.049" v="812" actId="478"/>
          <ac:spMkLst>
            <pc:docMk/>
            <pc:sldMk cId="342788954" sldId="280"/>
            <ac:spMk id="9" creationId="{C6B7896C-0CD8-4AA1-BB28-85FF5260B77C}"/>
          </ac:spMkLst>
        </pc:spChg>
        <pc:spChg chg="add mod">
          <ac:chgData name="지원재(신소재공학과)" userId="a363260f-3526-446c-b65f-93485d994e4f" providerId="ADAL" clId="{B1768208-93CD-4E29-88BC-B32C1D27641E}" dt="2021-03-11T21:06:26.840" v="1001" actId="113"/>
          <ac:spMkLst>
            <pc:docMk/>
            <pc:sldMk cId="342788954" sldId="280"/>
            <ac:spMk id="10" creationId="{6C365D08-7CC6-49FA-85F4-F97071D7E8D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4" creationId="{F6503A52-A22A-4BED-8CBD-4C802F864F1B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5" creationId="{9878A9CC-B910-4A01-BC4A-D14B3928B321}"/>
          </ac:spMkLst>
        </pc:spChg>
        <pc:spChg chg="add del mod">
          <ac:chgData name="지원재(신소재공학과)" userId="a363260f-3526-446c-b65f-93485d994e4f" providerId="ADAL" clId="{B1768208-93CD-4E29-88BC-B32C1D27641E}" dt="2021-03-12T00:06:34.758" v="1195" actId="478"/>
          <ac:spMkLst>
            <pc:docMk/>
            <pc:sldMk cId="342788954" sldId="280"/>
            <ac:spMk id="16" creationId="{FE399B20-F93B-4E19-8CD4-F6B870178E1C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7" creationId="{FE1FF81A-0FEC-4F9C-9B28-1405800EBC9F}"/>
          </ac:spMkLst>
        </pc:spChg>
        <pc:spChg chg="add mod">
          <ac:chgData name="지원재(신소재공학과)" userId="a363260f-3526-446c-b65f-93485d994e4f" providerId="ADAL" clId="{B1768208-93CD-4E29-88BC-B32C1D27641E}" dt="2021-03-12T00:25:12.787" v="1519" actId="1076"/>
          <ac:spMkLst>
            <pc:docMk/>
            <pc:sldMk cId="342788954" sldId="280"/>
            <ac:spMk id="18" creationId="{8567C96A-0679-4C31-B0A6-E15D01593F26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0" creationId="{37E4C80E-CF3A-4C82-A6EF-FF00683AD445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2" creationId="{413559DD-79C3-4EF6-B304-FBBE4585CE84}"/>
          </ac:spMkLst>
        </pc:spChg>
        <pc:spChg chg="add del mod">
          <ac:chgData name="지원재(신소재공학과)" userId="a363260f-3526-446c-b65f-93485d994e4f" providerId="ADAL" clId="{B1768208-93CD-4E29-88BC-B32C1D27641E}" dt="2021-03-12T00:18:34.512" v="1374"/>
          <ac:spMkLst>
            <pc:docMk/>
            <pc:sldMk cId="342788954" sldId="280"/>
            <ac:spMk id="24" creationId="{359EF537-AAB4-4565-9AE8-2D31A8378307}"/>
          </ac:spMkLst>
        </pc:spChg>
        <pc:spChg chg="add del mod">
          <ac:chgData name="지원재(신소재공학과)" userId="a363260f-3526-446c-b65f-93485d994e4f" providerId="ADAL" clId="{B1768208-93CD-4E29-88BC-B32C1D27641E}" dt="2021-03-12T00:19:24.288" v="1394" actId="478"/>
          <ac:spMkLst>
            <pc:docMk/>
            <pc:sldMk cId="342788954" sldId="280"/>
            <ac:spMk id="25" creationId="{DF4B76EE-FBF5-41D5-9FD3-0E970F3485CA}"/>
          </ac:spMkLst>
        </pc:spChg>
        <pc:spChg chg="add del mod">
          <ac:chgData name="지원재(신소재공학과)" userId="a363260f-3526-446c-b65f-93485d994e4f" providerId="ADAL" clId="{B1768208-93CD-4E29-88BC-B32C1D27641E}" dt="2021-03-12T00:19:41.864" v="1419" actId="478"/>
          <ac:spMkLst>
            <pc:docMk/>
            <pc:sldMk cId="342788954" sldId="280"/>
            <ac:spMk id="26" creationId="{73051B41-4AF7-44CD-819D-CBA45E2217C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7" creationId="{DD47353B-9767-4367-97B2-B65E7C8D42F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8" creationId="{D6619A36-91C7-4083-A9C4-D914DCC88BB0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30" creationId="{1DF5A728-CD80-457A-B658-2C4FEE3A1B4E}"/>
          </ac:spMkLst>
        </pc:spChg>
        <pc:spChg chg="add mod">
          <ac:chgData name="지원재(신소재공학과)" userId="a363260f-3526-446c-b65f-93485d994e4f" providerId="ADAL" clId="{B1768208-93CD-4E29-88BC-B32C1D27641E}" dt="2021-03-12T00:36:25.872" v="1591" actId="1076"/>
          <ac:spMkLst>
            <pc:docMk/>
            <pc:sldMk cId="342788954" sldId="280"/>
            <ac:spMk id="37" creationId="{7B705B94-F468-427F-A47E-4493174BC3AF}"/>
          </ac:spMkLst>
        </pc:spChg>
        <pc:graphicFrameChg chg="add mod ord modGraphic">
          <ac:chgData name="지원재(신소재공학과)" userId="a363260f-3526-446c-b65f-93485d994e4f" providerId="ADAL" clId="{B1768208-93CD-4E29-88BC-B32C1D27641E}" dt="2021-03-12T00:36:03.749" v="1586" actId="20577"/>
          <ac:graphicFrameMkLst>
            <pc:docMk/>
            <pc:sldMk cId="342788954" sldId="280"/>
            <ac:graphicFrameMk id="11" creationId="{BE6F7111-0C8D-442F-B6EE-617507978271}"/>
          </ac:graphicFrameMkLst>
        </pc:graphicFrameChg>
        <pc:graphicFrameChg chg="add mod">
          <ac:chgData name="지원재(신소재공학과)" userId="a363260f-3526-446c-b65f-93485d994e4f" providerId="ADAL" clId="{B1768208-93CD-4E29-88BC-B32C1D27641E}" dt="2021-03-11T21:04:19.264" v="876" actId="571"/>
          <ac:graphicFrameMkLst>
            <pc:docMk/>
            <pc:sldMk cId="342788954" sldId="280"/>
            <ac:graphicFrameMk id="12" creationId="{23BAB828-A404-49DC-8343-C7787723F38B}"/>
          </ac:graphicFrameMkLst>
        </pc:graphicFrameChg>
        <pc:cxnChg chg="add mod">
          <ac:chgData name="지원재(신소재공학과)" userId="a363260f-3526-446c-b65f-93485d994e4f" providerId="ADAL" clId="{B1768208-93CD-4E29-88BC-B32C1D27641E}" dt="2021-03-12T00:26:00.372" v="1525" actId="1582"/>
          <ac:cxnSpMkLst>
            <pc:docMk/>
            <pc:sldMk cId="342788954" sldId="280"/>
            <ac:cxnSpMk id="31" creationId="{402C9C20-98E9-4816-BB25-FBBA40EADB63}"/>
          </ac:cxnSpMkLst>
        </pc:cxnChg>
        <pc:cxnChg chg="add mod">
          <ac:chgData name="지원재(신소재공학과)" userId="a363260f-3526-446c-b65f-93485d994e4f" providerId="ADAL" clId="{B1768208-93CD-4E29-88BC-B32C1D27641E}" dt="2021-03-12T00:26:03.985" v="1526" actId="571"/>
          <ac:cxnSpMkLst>
            <pc:docMk/>
            <pc:sldMk cId="342788954" sldId="280"/>
            <ac:cxnSpMk id="34" creationId="{0B23BFED-1A29-43D9-B2E1-14BAEE6CDFD8}"/>
          </ac:cxnSpMkLst>
        </pc:cxnChg>
        <pc:cxnChg chg="add mod">
          <ac:chgData name="지원재(신소재공학과)" userId="a363260f-3526-446c-b65f-93485d994e4f" providerId="ADAL" clId="{B1768208-93CD-4E29-88BC-B32C1D27641E}" dt="2021-03-12T00:26:09.142" v="1528" actId="196"/>
          <ac:cxnSpMkLst>
            <pc:docMk/>
            <pc:sldMk cId="342788954" sldId="280"/>
            <ac:cxnSpMk id="35" creationId="{3514FA23-7F95-4C1F-8CD9-49916B9E5765}"/>
          </ac:cxnSpMkLst>
        </pc:cxnChg>
      </pc:sldChg>
      <pc:sldChg chg="modSp add mod">
        <pc:chgData name="지원재(신소재공학과)" userId="a363260f-3526-446c-b65f-93485d994e4f" providerId="ADAL" clId="{B1768208-93CD-4E29-88BC-B32C1D27641E}" dt="2021-03-12T00:35:03.004" v="1582" actId="20577"/>
        <pc:sldMkLst>
          <pc:docMk/>
          <pc:sldMk cId="3253268438" sldId="281"/>
        </pc:sldMkLst>
        <pc:spChg chg="mod">
          <ac:chgData name="지원재(신소재공학과)" userId="a363260f-3526-446c-b65f-93485d994e4f" providerId="ADAL" clId="{B1768208-93CD-4E29-88BC-B32C1D27641E}" dt="2021-03-12T00:35:03.004" v="1582" actId="20577"/>
          <ac:spMkLst>
            <pc:docMk/>
            <pc:sldMk cId="3253268438" sldId="281"/>
            <ac:spMk id="6" creationId="{3D97956E-A5F0-4407-938B-0FA030789F95}"/>
          </ac:spMkLst>
        </pc:spChg>
      </pc:sldChg>
    </pc:docChg>
  </pc:docChgLst>
  <pc:docChgLst>
    <pc:chgData name="지원재(신소재공학과)" userId="a363260f-3526-446c-b65f-93485d994e4f" providerId="ADAL" clId="{A5B716C4-8E2E-4366-94D9-E9D73968C220}"/>
    <pc:docChg chg="undo custSel addSld delSld modSld">
      <pc:chgData name="지원재(신소재공학과)" userId="a363260f-3526-446c-b65f-93485d994e4f" providerId="ADAL" clId="{A5B716C4-8E2E-4366-94D9-E9D73968C220}" dt="2021-10-12T00:59:11.571" v="1284" actId="14100"/>
      <pc:docMkLst>
        <pc:docMk/>
      </pc:docMkLst>
      <pc:sldChg chg="modSp mod">
        <pc:chgData name="지원재(신소재공학과)" userId="a363260f-3526-446c-b65f-93485d994e4f" providerId="ADAL" clId="{A5B716C4-8E2E-4366-94D9-E9D73968C220}" dt="2021-10-11T14:39:38.400" v="66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5B716C4-8E2E-4366-94D9-E9D73968C220}" dt="2021-10-11T14:38:29.166" v="3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5B716C4-8E2E-4366-94D9-E9D73968C220}" dt="2021-10-11T14:38:33.993" v="9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A5B716C4-8E2E-4366-94D9-E9D73968C220}" dt="2021-10-11T14:39:38.400" v="66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A5B716C4-8E2E-4366-94D9-E9D73968C220}" dt="2021-10-12T00:59:11.571" v="1284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5B716C4-8E2E-4366-94D9-E9D73968C220}" dt="2021-10-11T14:43:56.960" v="169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5B716C4-8E2E-4366-94D9-E9D73968C220}" dt="2021-10-12T00:59:11.571" v="1284" actId="14100"/>
          <ac:spMkLst>
            <pc:docMk/>
            <pc:sldMk cId="3563111672" sldId="282"/>
            <ac:spMk id="3" creationId="{53C3C8E0-49D2-4AD4-9DFB-E653B6912FCC}"/>
          </ac:spMkLst>
        </pc:spChg>
        <pc:spChg chg="add mod">
          <ac:chgData name="지원재(신소재공학과)" userId="a363260f-3526-446c-b65f-93485d994e4f" providerId="ADAL" clId="{A5B716C4-8E2E-4366-94D9-E9D73968C220}" dt="2021-10-11T14:58:51.402" v="601" actId="1076"/>
          <ac:spMkLst>
            <pc:docMk/>
            <pc:sldMk cId="3563111672" sldId="282"/>
            <ac:spMk id="9" creationId="{826BD87C-5502-4B4B-AC01-65D28817D076}"/>
          </ac:spMkLst>
        </pc:spChg>
        <pc:spChg chg="del mod topLvl">
          <ac:chgData name="지원재(신소재공학과)" userId="a363260f-3526-446c-b65f-93485d994e4f" providerId="ADAL" clId="{A5B716C4-8E2E-4366-94D9-E9D73968C220}" dt="2021-10-11T15:02:30.924" v="686" actId="478"/>
          <ac:spMkLst>
            <pc:docMk/>
            <pc:sldMk cId="3563111672" sldId="282"/>
            <ac:spMk id="13" creationId="{58ECDB64-02B1-4BA6-9348-4BA896BB2E95}"/>
          </ac:spMkLst>
        </pc:spChg>
        <pc:spChg chg="del mod">
          <ac:chgData name="지원재(신소재공학과)" userId="a363260f-3526-446c-b65f-93485d994e4f" providerId="ADAL" clId="{A5B716C4-8E2E-4366-94D9-E9D73968C220}" dt="2021-10-11T15:02:23.299" v="685" actId="478"/>
          <ac:spMkLst>
            <pc:docMk/>
            <pc:sldMk cId="3563111672" sldId="282"/>
            <ac:spMk id="14" creationId="{B6412CC5-719E-405B-83EB-BFE2FDD89FC0}"/>
          </ac:spMkLst>
        </pc:spChg>
        <pc:spChg chg="mod">
          <ac:chgData name="지원재(신소재공학과)" userId="a363260f-3526-446c-b65f-93485d994e4f" providerId="ADAL" clId="{A5B716C4-8E2E-4366-94D9-E9D73968C220}" dt="2021-10-11T14:43:53.664" v="166"/>
          <ac:spMkLst>
            <pc:docMk/>
            <pc:sldMk cId="3563111672" sldId="282"/>
            <ac:spMk id="24" creationId="{EEF6AB08-DD9A-4DFC-9385-24D22AE9FF96}"/>
          </ac:spMkLst>
        </pc:spChg>
        <pc:grpChg chg="add del mod">
          <ac:chgData name="지원재(신소재공학과)" userId="a363260f-3526-446c-b65f-93485d994e4f" providerId="ADAL" clId="{A5B716C4-8E2E-4366-94D9-E9D73968C220}" dt="2021-10-11T15:02:30.924" v="686" actId="478"/>
          <ac:grpSpMkLst>
            <pc:docMk/>
            <pc:sldMk cId="3563111672" sldId="282"/>
            <ac:grpSpMk id="11" creationId="{C3DB939D-7632-4AFE-9252-AD128D8A3781}"/>
          </ac:grpSpMkLst>
        </pc:grpChg>
        <pc:picChg chg="add mod modCrop">
          <ac:chgData name="지원재(신소재공학과)" userId="a363260f-3526-446c-b65f-93485d994e4f" providerId="ADAL" clId="{A5B716C4-8E2E-4366-94D9-E9D73968C220}" dt="2021-10-11T15:00:00.434" v="610" actId="1076"/>
          <ac:picMkLst>
            <pc:docMk/>
            <pc:sldMk cId="3563111672" sldId="282"/>
            <ac:picMk id="7" creationId="{DA7A5E99-95A1-405B-86D6-FF64E2731058}"/>
          </ac:picMkLst>
        </pc:picChg>
        <pc:picChg chg="add mod modCrop">
          <ac:chgData name="지원재(신소재공학과)" userId="a363260f-3526-446c-b65f-93485d994e4f" providerId="ADAL" clId="{A5B716C4-8E2E-4366-94D9-E9D73968C220}" dt="2021-10-11T15:00:02.797" v="611" actId="1076"/>
          <ac:picMkLst>
            <pc:docMk/>
            <pc:sldMk cId="3563111672" sldId="282"/>
            <ac:picMk id="10" creationId="{F7E63990-61A0-42B2-84DA-D876F639C966}"/>
          </ac:picMkLst>
        </pc:picChg>
        <pc:picChg chg="mod topLvl modCrop">
          <ac:chgData name="지원재(신소재공학과)" userId="a363260f-3526-446c-b65f-93485d994e4f" providerId="ADAL" clId="{A5B716C4-8E2E-4366-94D9-E9D73968C220}" dt="2021-10-11T15:02:56.963" v="690" actId="1076"/>
          <ac:picMkLst>
            <pc:docMk/>
            <pc:sldMk cId="3563111672" sldId="282"/>
            <ac:picMk id="12" creationId="{03BAFD29-80CB-4D4B-9B68-AA9AF2B5F412}"/>
          </ac:picMkLst>
        </pc:picChg>
        <pc:picChg chg="del">
          <ac:chgData name="지원재(신소재공학과)" userId="a363260f-3526-446c-b65f-93485d994e4f" providerId="ADAL" clId="{A5B716C4-8E2E-4366-94D9-E9D73968C220}" dt="2021-10-11T14:57:51.893" v="565" actId="478"/>
          <ac:picMkLst>
            <pc:docMk/>
            <pc:sldMk cId="3563111672" sldId="282"/>
            <ac:picMk id="25" creationId="{BF114A3C-2D93-4789-9273-13D2B11E1EE0}"/>
          </ac:picMkLst>
        </pc:picChg>
        <pc:picChg chg="del">
          <ac:chgData name="지원재(신소재공학과)" userId="a363260f-3526-446c-b65f-93485d994e4f" providerId="ADAL" clId="{A5B716C4-8E2E-4366-94D9-E9D73968C220}" dt="2021-10-11T14:44:45.024" v="171" actId="478"/>
          <ac:picMkLst>
            <pc:docMk/>
            <pc:sldMk cId="3563111672" sldId="282"/>
            <ac:picMk id="28" creationId="{A567DBEC-3FF7-45C9-B4C6-4BCF039F4932}"/>
          </ac:picMkLst>
        </pc:picChg>
      </pc:sldChg>
      <pc:sldChg chg="addSp delSp modSp del mod">
        <pc:chgData name="지원재(신소재공학과)" userId="a363260f-3526-446c-b65f-93485d994e4f" providerId="ADAL" clId="{A5B716C4-8E2E-4366-94D9-E9D73968C220}" dt="2021-10-11T15:13:08.102" v="1029" actId="47"/>
        <pc:sldMkLst>
          <pc:docMk/>
          <pc:sldMk cId="3064994295" sldId="287"/>
        </pc:sldMkLst>
        <pc:spChg chg="del mod">
          <ac:chgData name="지원재(신소재공학과)" userId="a363260f-3526-446c-b65f-93485d994e4f" providerId="ADAL" clId="{A5B716C4-8E2E-4366-94D9-E9D73968C220}" dt="2021-10-11T15:11:28.977" v="1010" actId="21"/>
          <ac:spMkLst>
            <pc:docMk/>
            <pc:sldMk cId="3064994295" sldId="287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5B716C4-8E2E-4366-94D9-E9D73968C220}" dt="2021-10-11T15:11:28.977" v="1010" actId="21"/>
          <ac:spMkLst>
            <pc:docMk/>
            <pc:sldMk cId="3064994295" sldId="287"/>
            <ac:spMk id="3" creationId="{B588D027-8945-43A0-AF37-78D914830819}"/>
          </ac:spMkLst>
        </pc:spChg>
        <pc:picChg chg="del">
          <ac:chgData name="지원재(신소재공학과)" userId="a363260f-3526-446c-b65f-93485d994e4f" providerId="ADAL" clId="{A5B716C4-8E2E-4366-94D9-E9D73968C220}" dt="2021-10-11T14:44:00.720" v="170" actId="478"/>
          <ac:picMkLst>
            <pc:docMk/>
            <pc:sldMk cId="3064994295" sldId="287"/>
            <ac:picMk id="8" creationId="{F8551D8A-E0D3-422B-AB7C-11C18CF00851}"/>
          </ac:picMkLst>
        </pc:picChg>
        <pc:picChg chg="add del mod">
          <ac:chgData name="지원재(신소재공학과)" userId="a363260f-3526-446c-b65f-93485d994e4f" providerId="ADAL" clId="{A5B716C4-8E2E-4366-94D9-E9D73968C220}" dt="2021-10-11T15:06:28.302" v="721" actId="478"/>
          <ac:picMkLst>
            <pc:docMk/>
            <pc:sldMk cId="3064994295" sldId="287"/>
            <ac:picMk id="1026" creationId="{B79B6088-734C-4A11-A820-9BE97004F06A}"/>
          </ac:picMkLst>
        </pc:picChg>
        <pc:picChg chg="add del mod">
          <ac:chgData name="지원재(신소재공학과)" userId="a363260f-3526-446c-b65f-93485d994e4f" providerId="ADAL" clId="{A5B716C4-8E2E-4366-94D9-E9D73968C220}" dt="2021-10-11T15:11:28.977" v="1010" actId="21"/>
          <ac:picMkLst>
            <pc:docMk/>
            <pc:sldMk cId="3064994295" sldId="287"/>
            <ac:picMk id="1028" creationId="{A5D77346-4B99-4D32-8931-5CB1AAC924D9}"/>
          </ac:picMkLst>
        </pc:picChg>
      </pc:sldChg>
      <pc:sldChg chg="del">
        <pc:chgData name="지원재(신소재공학과)" userId="a363260f-3526-446c-b65f-93485d994e4f" providerId="ADAL" clId="{A5B716C4-8E2E-4366-94D9-E9D73968C220}" dt="2021-10-11T15:13:08.870" v="1030" actId="47"/>
        <pc:sldMkLst>
          <pc:docMk/>
          <pc:sldMk cId="800415359" sldId="289"/>
        </pc:sldMkLst>
      </pc:sldChg>
      <pc:sldChg chg="del">
        <pc:chgData name="지원재(신소재공학과)" userId="a363260f-3526-446c-b65f-93485d994e4f" providerId="ADAL" clId="{A5B716C4-8E2E-4366-94D9-E9D73968C220}" dt="2021-10-11T15:13:09.973" v="1032" actId="47"/>
        <pc:sldMkLst>
          <pc:docMk/>
          <pc:sldMk cId="681713375" sldId="290"/>
        </pc:sldMkLst>
      </pc:sldChg>
      <pc:sldChg chg="del">
        <pc:chgData name="지원재(신소재공학과)" userId="a363260f-3526-446c-b65f-93485d994e4f" providerId="ADAL" clId="{A5B716C4-8E2E-4366-94D9-E9D73968C220}" dt="2021-10-11T15:13:09.492" v="1031" actId="47"/>
        <pc:sldMkLst>
          <pc:docMk/>
          <pc:sldMk cId="621695393" sldId="291"/>
        </pc:sldMkLst>
      </pc:sldChg>
      <pc:sldChg chg="addSp delSp modSp new del mod">
        <pc:chgData name="지원재(신소재공학과)" userId="a363260f-3526-446c-b65f-93485d994e4f" providerId="ADAL" clId="{A5B716C4-8E2E-4366-94D9-E9D73968C220}" dt="2021-10-11T15:17:37.187" v="1283" actId="47"/>
        <pc:sldMkLst>
          <pc:docMk/>
          <pc:sldMk cId="34575685" sldId="292"/>
        </pc:sldMkLst>
        <pc:picChg chg="add">
          <ac:chgData name="지원재(신소재공학과)" userId="a363260f-3526-446c-b65f-93485d994e4f" providerId="ADAL" clId="{A5B716C4-8E2E-4366-94D9-E9D73968C220}" dt="2021-10-11T14:42:13.164" v="68" actId="22"/>
          <ac:picMkLst>
            <pc:docMk/>
            <pc:sldMk cId="34575685" sldId="292"/>
            <ac:picMk id="3" creationId="{9A951C74-CFCF-4385-B891-87F5133E550E}"/>
          </ac:picMkLst>
        </pc:picChg>
        <pc:picChg chg="add del mod">
          <ac:chgData name="지원재(신소재공학과)" userId="a363260f-3526-446c-b65f-93485d994e4f" providerId="ADAL" clId="{A5B716C4-8E2E-4366-94D9-E9D73968C220}" dt="2021-10-11T14:51:20.890" v="425" actId="21"/>
          <ac:picMkLst>
            <pc:docMk/>
            <pc:sldMk cId="34575685" sldId="292"/>
            <ac:picMk id="4" creationId="{887D27F2-1B40-42CF-B048-835A918651AA}"/>
          </ac:picMkLst>
        </pc:picChg>
      </pc:sldChg>
      <pc:sldChg chg="addSp delSp modSp add mod">
        <pc:chgData name="지원재(신소재공학과)" userId="a363260f-3526-446c-b65f-93485d994e4f" providerId="ADAL" clId="{A5B716C4-8E2E-4366-94D9-E9D73968C220}" dt="2021-10-11T15:17:04.028" v="1282" actId="20578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A5B716C4-8E2E-4366-94D9-E9D73968C220}" dt="2021-10-11T15:06:58.597" v="732" actId="20577"/>
          <ac:spMkLst>
            <pc:docMk/>
            <pc:sldMk cId="2667363469" sldId="29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3" creationId="{53C3C8E0-49D2-4AD4-9DFB-E653B6912FCC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9" creationId="{826BD87C-5502-4B4B-AC01-65D28817D076}"/>
          </ac:spMkLst>
        </pc:spChg>
        <pc:spChg chg="add mod">
          <ac:chgData name="지원재(신소재공학과)" userId="a363260f-3526-446c-b65f-93485d994e4f" providerId="ADAL" clId="{A5B716C4-8E2E-4366-94D9-E9D73968C220}" dt="2021-10-11T15:17:04.028" v="1282" actId="20578"/>
          <ac:spMkLst>
            <pc:docMk/>
            <pc:sldMk cId="2667363469" sldId="293"/>
            <ac:spMk id="11" creationId="{AFC42636-4514-43C2-979F-C031525E5D65}"/>
          </ac:spMkLst>
        </pc:spChg>
        <pc:spChg chg="add mod">
          <ac:chgData name="지원재(신소재공학과)" userId="a363260f-3526-446c-b65f-93485d994e4f" providerId="ADAL" clId="{A5B716C4-8E2E-4366-94D9-E9D73968C220}" dt="2021-10-11T15:13:04.825" v="1028" actId="1076"/>
          <ac:spMkLst>
            <pc:docMk/>
            <pc:sldMk cId="2667363469" sldId="293"/>
            <ac:spMk id="14" creationId="{864D53FB-2D3B-4641-B626-04A47FE89A66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24" creationId="{EEF6AB08-DD9A-4DFC-9385-24D22AE9FF96}"/>
          </ac:spMkLst>
        </pc:spChg>
        <pc:picChg chg="del">
          <ac:chgData name="지원재(신소재공학과)" userId="a363260f-3526-446c-b65f-93485d994e4f" providerId="ADAL" clId="{A5B716C4-8E2E-4366-94D9-E9D73968C220}" dt="2021-10-11T15:04:22.181" v="708" actId="478"/>
          <ac:picMkLst>
            <pc:docMk/>
            <pc:sldMk cId="2667363469" sldId="293"/>
            <ac:picMk id="7" creationId="{DA7A5E99-95A1-405B-86D6-FF64E2731058}"/>
          </ac:picMkLst>
        </pc:picChg>
        <pc:picChg chg="del">
          <ac:chgData name="지원재(신소재공학과)" userId="a363260f-3526-446c-b65f-93485d994e4f" providerId="ADAL" clId="{A5B716C4-8E2E-4366-94D9-E9D73968C220}" dt="2021-10-11T15:04:23.398" v="709" actId="478"/>
          <ac:picMkLst>
            <pc:docMk/>
            <pc:sldMk cId="2667363469" sldId="293"/>
            <ac:picMk id="10" creationId="{F7E63990-61A0-42B2-84DA-D876F639C966}"/>
          </ac:picMkLst>
        </pc:picChg>
        <pc:picChg chg="del">
          <ac:chgData name="지원재(신소재공학과)" userId="a363260f-3526-446c-b65f-93485d994e4f" providerId="ADAL" clId="{A5B716C4-8E2E-4366-94D9-E9D73968C220}" dt="2021-10-11T15:04:25.960" v="710" actId="478"/>
          <ac:picMkLst>
            <pc:docMk/>
            <pc:sldMk cId="2667363469" sldId="293"/>
            <ac:picMk id="12" creationId="{03BAFD29-80CB-4D4B-9B68-AA9AF2B5F412}"/>
          </ac:picMkLst>
        </pc:picChg>
        <pc:picChg chg="add del mod">
          <ac:chgData name="지원재(신소재공학과)" userId="a363260f-3526-446c-b65f-93485d994e4f" providerId="ADAL" clId="{A5B716C4-8E2E-4366-94D9-E9D73968C220}" dt="2021-10-11T15:11:18.964" v="1007"/>
          <ac:picMkLst>
            <pc:docMk/>
            <pc:sldMk cId="2667363469" sldId="293"/>
            <ac:picMk id="13" creationId="{29921C1E-C4C6-433E-90EC-179499AC011D}"/>
          </ac:picMkLst>
        </pc:picChg>
        <pc:picChg chg="add mod">
          <ac:chgData name="지원재(신소재공학과)" userId="a363260f-3526-446c-b65f-93485d994e4f" providerId="ADAL" clId="{A5B716C4-8E2E-4366-94D9-E9D73968C220}" dt="2021-10-11T15:13:04.825" v="1028" actId="1076"/>
          <ac:picMkLst>
            <pc:docMk/>
            <pc:sldMk cId="2667363469" sldId="293"/>
            <ac:picMk id="15" creationId="{B9B248EE-F719-43F5-BDF2-CBB8C1A04791}"/>
          </ac:picMkLst>
        </pc:picChg>
      </pc:sldChg>
    </pc:docChg>
  </pc:docChgLst>
  <pc:docChgLst>
    <pc:chgData name="지원재(신소재공학과)" userId="a363260f-3526-446c-b65f-93485d994e4f" providerId="ADAL" clId="{E6A1F1B5-E83D-4402-9916-9E09C6404418}"/>
    <pc:docChg chg="custSel addSld delSld modSld">
      <pc:chgData name="지원재(신소재공학과)" userId="a363260f-3526-446c-b65f-93485d994e4f" providerId="ADAL" clId="{E6A1F1B5-E83D-4402-9916-9E09C6404418}" dt="2021-10-18T12:02:58.840" v="1387"/>
      <pc:docMkLst>
        <pc:docMk/>
      </pc:docMkLst>
      <pc:sldChg chg="modSp mod">
        <pc:chgData name="지원재(신소재공학과)" userId="a363260f-3526-446c-b65f-93485d994e4f" providerId="ADAL" clId="{E6A1F1B5-E83D-4402-9916-9E09C6404418}" dt="2021-10-18T11:31:43.716" v="2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E6A1F1B5-E83D-4402-9916-9E09C6404418}" dt="2021-10-18T11:31:16.212" v="0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E6A1F1B5-E83D-4402-9916-9E09C6404418}" dt="2021-10-18T11:31:43.716" v="25" actId="20577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E6A1F1B5-E83D-4402-9916-9E09C6404418}" dt="2021-10-18T11:31:39.779" v="23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delSp modSp del mod">
        <pc:chgData name="지원재(신소재공학과)" userId="a363260f-3526-446c-b65f-93485d994e4f" providerId="ADAL" clId="{E6A1F1B5-E83D-4402-9916-9E09C6404418}" dt="2021-10-18T11:43:45.298" v="1204" actId="4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E6A1F1B5-E83D-4402-9916-9E09C6404418}" dt="2021-10-18T11:32:07.773" v="51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E6A1F1B5-E83D-4402-9916-9E09C6404418}" dt="2021-10-18T11:32:16.524" v="54" actId="478"/>
          <ac:spMkLst>
            <pc:docMk/>
            <pc:sldMk cId="3563111672" sldId="282"/>
            <ac:spMk id="24" creationId="{EEF6AB08-DD9A-4DFC-9385-24D22AE9FF96}"/>
          </ac:spMkLst>
        </pc:spChg>
        <pc:picChg chg="del">
          <ac:chgData name="지원재(신소재공학과)" userId="a363260f-3526-446c-b65f-93485d994e4f" providerId="ADAL" clId="{E6A1F1B5-E83D-4402-9916-9E09C6404418}" dt="2021-10-18T11:32:13.169" v="52" actId="478"/>
          <ac:picMkLst>
            <pc:docMk/>
            <pc:sldMk cId="3563111672" sldId="282"/>
            <ac:picMk id="7" creationId="{DA7A5E99-95A1-405B-86D6-FF64E2731058}"/>
          </ac:picMkLst>
        </pc:picChg>
        <pc:picChg chg="del">
          <ac:chgData name="지원재(신소재공학과)" userId="a363260f-3526-446c-b65f-93485d994e4f" providerId="ADAL" clId="{E6A1F1B5-E83D-4402-9916-9E09C6404418}" dt="2021-10-18T11:32:14.787" v="53" actId="478"/>
          <ac:picMkLst>
            <pc:docMk/>
            <pc:sldMk cId="3563111672" sldId="282"/>
            <ac:picMk id="10" creationId="{F7E63990-61A0-42B2-84DA-D876F639C966}"/>
          </ac:picMkLst>
        </pc:picChg>
      </pc:sldChg>
      <pc:sldChg chg="addSp delSp modSp mod">
        <pc:chgData name="지원재(신소재공학과)" userId="a363260f-3526-446c-b65f-93485d994e4f" providerId="ADAL" clId="{E6A1F1B5-E83D-4402-9916-9E09C6404418}" dt="2021-10-18T11:52:58.815" v="1348" actId="20577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E6A1F1B5-E83D-4402-9916-9E09C6404418}" dt="2021-10-18T11:49:24.639" v="1244" actId="20577"/>
          <ac:spMkLst>
            <pc:docMk/>
            <pc:sldMk cId="2667363469" sldId="293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E6A1F1B5-E83D-4402-9916-9E09C6404418}" dt="2021-10-18T11:52:58.815" v="1348" actId="20577"/>
          <ac:spMkLst>
            <pc:docMk/>
            <pc:sldMk cId="2667363469" sldId="293"/>
            <ac:spMk id="6" creationId="{04AD72DB-502E-4B1C-B884-4BF1FE3A2A1F}"/>
          </ac:spMkLst>
        </pc:spChg>
        <pc:spChg chg="del">
          <ac:chgData name="지원재(신소재공학과)" userId="a363260f-3526-446c-b65f-93485d994e4f" providerId="ADAL" clId="{E6A1F1B5-E83D-4402-9916-9E09C6404418}" dt="2021-10-18T11:49:39.787" v="1245" actId="478"/>
          <ac:spMkLst>
            <pc:docMk/>
            <pc:sldMk cId="2667363469" sldId="293"/>
            <ac:spMk id="11" creationId="{AFC42636-4514-43C2-979F-C031525E5D65}"/>
          </ac:spMkLst>
        </pc:spChg>
        <pc:spChg chg="del">
          <ac:chgData name="지원재(신소재공학과)" userId="a363260f-3526-446c-b65f-93485d994e4f" providerId="ADAL" clId="{E6A1F1B5-E83D-4402-9916-9E09C6404418}" dt="2021-10-18T11:49:45.367" v="1248" actId="478"/>
          <ac:spMkLst>
            <pc:docMk/>
            <pc:sldMk cId="2667363469" sldId="293"/>
            <ac:spMk id="14" creationId="{864D53FB-2D3B-4641-B626-04A47FE89A66}"/>
          </ac:spMkLst>
        </pc:spChg>
        <pc:picChg chg="del">
          <ac:chgData name="지원재(신소재공학과)" userId="a363260f-3526-446c-b65f-93485d994e4f" providerId="ADAL" clId="{E6A1F1B5-E83D-4402-9916-9E09C6404418}" dt="2021-10-18T11:49:42.522" v="1247" actId="478"/>
          <ac:picMkLst>
            <pc:docMk/>
            <pc:sldMk cId="2667363469" sldId="293"/>
            <ac:picMk id="15" creationId="{B9B248EE-F719-43F5-BDF2-CBB8C1A04791}"/>
          </ac:picMkLst>
        </pc:picChg>
      </pc:sldChg>
      <pc:sldChg chg="delSp modSp add mod">
        <pc:chgData name="지원재(신소재공학과)" userId="a363260f-3526-446c-b65f-93485d994e4f" providerId="ADAL" clId="{E6A1F1B5-E83D-4402-9916-9E09C6404418}" dt="2021-10-18T12:02:58.840" v="1387"/>
        <pc:sldMkLst>
          <pc:docMk/>
          <pc:sldMk cId="1663070010" sldId="294"/>
        </pc:sldMkLst>
        <pc:spChg chg="mod">
          <ac:chgData name="지원재(신소재공학과)" userId="a363260f-3526-446c-b65f-93485d994e4f" providerId="ADAL" clId="{E6A1F1B5-E83D-4402-9916-9E09C6404418}" dt="2021-10-18T11:32:55.851" v="66" actId="20577"/>
          <ac:spMkLst>
            <pc:docMk/>
            <pc:sldMk cId="1663070010" sldId="294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E6A1F1B5-E83D-4402-9916-9E09C6404418}" dt="2021-10-18T12:02:58.840" v="1387"/>
          <ac:spMkLst>
            <pc:docMk/>
            <pc:sldMk cId="1663070010" sldId="294"/>
            <ac:spMk id="3" creationId="{53C3C8E0-49D2-4AD4-9DFB-E653B6912FCC}"/>
          </ac:spMkLst>
        </pc:spChg>
        <pc:spChg chg="del">
          <ac:chgData name="지원재(신소재공학과)" userId="a363260f-3526-446c-b65f-93485d994e4f" providerId="ADAL" clId="{E6A1F1B5-E83D-4402-9916-9E09C6404418}" dt="2021-10-18T11:37:33.014" v="579" actId="478"/>
          <ac:spMkLst>
            <pc:docMk/>
            <pc:sldMk cId="1663070010" sldId="294"/>
            <ac:spMk id="9" creationId="{826BD87C-5502-4B4B-AC01-65D28817D076}"/>
          </ac:spMkLst>
        </pc:spChg>
        <pc:picChg chg="del">
          <ac:chgData name="지원재(신소재공학과)" userId="a363260f-3526-446c-b65f-93485d994e4f" providerId="ADAL" clId="{E6A1F1B5-E83D-4402-9916-9E09C6404418}" dt="2021-10-18T11:36:32.169" v="530" actId="478"/>
          <ac:picMkLst>
            <pc:docMk/>
            <pc:sldMk cId="1663070010" sldId="294"/>
            <ac:picMk id="12" creationId="{03BAFD29-80CB-4D4B-9B68-AA9AF2B5F412}"/>
          </ac:picMkLst>
        </pc:picChg>
      </pc:sldChg>
    </pc:docChg>
  </pc:docChgLst>
  <pc:docChgLst>
    <pc:chgData name="지원재(신소재공학과)" userId="a363260f-3526-446c-b65f-93485d994e4f" providerId="ADAL" clId="{56E0541C-982F-4B3F-9932-0BABECAD775A}"/>
    <pc:docChg chg="addSld delSld modSld">
      <pc:chgData name="지원재(신소재공학과)" userId="a363260f-3526-446c-b65f-93485d994e4f" providerId="ADAL" clId="{56E0541C-982F-4B3F-9932-0BABECAD775A}" dt="2021-08-25T08:01:44.745" v="22" actId="47"/>
      <pc:docMkLst>
        <pc:docMk/>
      </pc:docMkLst>
      <pc:sldChg chg="modSp del mod">
        <pc:chgData name="지원재(신소재공학과)" userId="a363260f-3526-446c-b65f-93485d994e4f" providerId="ADAL" clId="{56E0541C-982F-4B3F-9932-0BABECAD775A}" dt="2021-08-25T08:00:39.497" v="5" actId="4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56E0541C-982F-4B3F-9932-0BABECAD775A}" dt="2021-08-25T08:00:25.561" v="3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56E0541C-982F-4B3F-9932-0BABECAD775A}" dt="2021-08-25T08:01:44.745" v="22" actId="47"/>
        <pc:sldMkLst>
          <pc:docMk/>
          <pc:sldMk cId="3567209241" sldId="259"/>
        </pc:sldMkLst>
      </pc:sldChg>
      <pc:sldChg chg="modSp add mod">
        <pc:chgData name="지원재(신소재공학과)" userId="a363260f-3526-446c-b65f-93485d994e4f" providerId="ADAL" clId="{56E0541C-982F-4B3F-9932-0BABECAD775A}" dt="2021-08-25T08:01:34.155" v="21" actId="255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6E0541C-982F-4B3F-9932-0BABECAD775A}" dt="2021-08-25T08:01:34.155" v="21" actId="255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56E0541C-982F-4B3F-9932-0BABECAD775A}" dt="2021-08-25T08:00:45.294" v="11" actId="20577"/>
          <ac:spMkLst>
            <pc:docMk/>
            <pc:sldMk cId="2353509061" sldId="279"/>
            <ac:spMk id="3" creationId="{47CDBD1F-C93B-496B-9150-ABA101C1E8C6}"/>
          </ac:spMkLst>
        </pc:spChg>
      </pc:sldChg>
    </pc:docChg>
  </pc:docChgLst>
  <pc:docChgLst>
    <pc:chgData name="지원재(신소재공학과)" userId="a363260f-3526-446c-b65f-93485d994e4f" providerId="ADAL" clId="{A6CD0DA1-5260-4A83-B833-64E6A9843C0B}"/>
    <pc:docChg chg="undo custSel addSld delSld modSld">
      <pc:chgData name="지원재(신소재공학과)" userId="a363260f-3526-446c-b65f-93485d994e4f" providerId="ADAL" clId="{A6CD0DA1-5260-4A83-B833-64E6A9843C0B}" dt="2021-10-25T20:46:48.808" v="1486" actId="1076"/>
      <pc:docMkLst>
        <pc:docMk/>
      </pc:docMkLst>
      <pc:sldChg chg="modSp mod">
        <pc:chgData name="지원재(신소재공학과)" userId="a363260f-3526-446c-b65f-93485d994e4f" providerId="ADAL" clId="{A6CD0DA1-5260-4A83-B833-64E6A9843C0B}" dt="2021-10-25T18:15:31.510" v="24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6CD0DA1-5260-4A83-B833-64E6A9843C0B}" dt="2021-10-25T18:15:11.598" v="19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6CD0DA1-5260-4A83-B833-64E6A9843C0B}" dt="2021-10-25T18:15:26.922" v="23" actId="20577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A6CD0DA1-5260-4A83-B833-64E6A9843C0B}" dt="2021-10-25T18:15:31.510" v="24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del mod">
        <pc:chgData name="지원재(신소재공학과)" userId="a363260f-3526-446c-b65f-93485d994e4f" providerId="ADAL" clId="{A6CD0DA1-5260-4A83-B833-64E6A9843C0B}" dt="2021-10-25T18:39:09.149" v="619" actId="47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A6CD0DA1-5260-4A83-B833-64E6A9843C0B}" dt="2021-10-25T18:17:04.502" v="95" actId="20577"/>
          <ac:spMkLst>
            <pc:docMk/>
            <pc:sldMk cId="2667363469" sldId="293"/>
            <ac:spMk id="2" creationId="{0135AF6E-E2CE-DF4C-89DF-284E99AD8AE9}"/>
          </ac:spMkLst>
        </pc:spChg>
        <pc:spChg chg="del mod topLvl">
          <ac:chgData name="지원재(신소재공학과)" userId="a363260f-3526-446c-b65f-93485d994e4f" providerId="ADAL" clId="{A6CD0DA1-5260-4A83-B833-64E6A9843C0B}" dt="2021-10-25T18:27:54.118" v="202" actId="478"/>
          <ac:spMkLst>
            <pc:docMk/>
            <pc:sldMk cId="2667363469" sldId="293"/>
            <ac:spMk id="5" creationId="{AD491007-FA26-4E2E-A523-ECF2FF4E9D92}"/>
          </ac:spMkLst>
        </pc:spChg>
        <pc:spChg chg="mod">
          <ac:chgData name="지원재(신소재공학과)" userId="a363260f-3526-446c-b65f-93485d994e4f" providerId="ADAL" clId="{A6CD0DA1-5260-4A83-B833-64E6A9843C0B}" dt="2021-10-25T18:33:14.449" v="419"/>
          <ac:spMkLst>
            <pc:docMk/>
            <pc:sldMk cId="2667363469" sldId="293"/>
            <ac:spMk id="6" creationId="{04AD72DB-502E-4B1C-B884-4BF1FE3A2A1F}"/>
          </ac:spMkLst>
        </pc:spChg>
        <pc:spChg chg="del mod topLvl">
          <ac:chgData name="지원재(신소재공학과)" userId="a363260f-3526-446c-b65f-93485d994e4f" providerId="ADAL" clId="{A6CD0DA1-5260-4A83-B833-64E6A9843C0B}" dt="2021-10-25T18:27:53.332" v="201" actId="478"/>
          <ac:spMkLst>
            <pc:docMk/>
            <pc:sldMk cId="2667363469" sldId="293"/>
            <ac:spMk id="7" creationId="{7BA01557-8729-40AF-BE37-86A4C52E2C09}"/>
          </ac:spMkLst>
        </pc:spChg>
        <pc:spChg chg="del mod topLvl">
          <ac:chgData name="지원재(신소재공학과)" userId="a363260f-3526-446c-b65f-93485d994e4f" providerId="ADAL" clId="{A6CD0DA1-5260-4A83-B833-64E6A9843C0B}" dt="2021-10-25T18:27:52.115" v="200" actId="478"/>
          <ac:spMkLst>
            <pc:docMk/>
            <pc:sldMk cId="2667363469" sldId="293"/>
            <ac:spMk id="8" creationId="{CAF350A0-D9E6-4CE4-8BEB-95325C1F50DF}"/>
          </ac:spMkLst>
        </pc:spChg>
        <pc:grpChg chg="add del mod">
          <ac:chgData name="지원재(신소재공학과)" userId="a363260f-3526-446c-b65f-93485d994e4f" providerId="ADAL" clId="{A6CD0DA1-5260-4A83-B833-64E6A9843C0B}" dt="2021-10-25T18:27:33.962" v="195" actId="165"/>
          <ac:grpSpMkLst>
            <pc:docMk/>
            <pc:sldMk cId="2667363469" sldId="293"/>
            <ac:grpSpMk id="4" creationId="{B99D1A8B-DA38-4AFF-AED4-24CAFE0A28DC}"/>
          </ac:grpSpMkLst>
        </pc:grpChg>
      </pc:sldChg>
      <pc:sldChg chg="addSp delSp modSp mod">
        <pc:chgData name="지원재(신소재공학과)" userId="a363260f-3526-446c-b65f-93485d994e4f" providerId="ADAL" clId="{A6CD0DA1-5260-4A83-B833-64E6A9843C0B}" dt="2021-10-25T20:07:45.696" v="981" actId="1076"/>
        <pc:sldMkLst>
          <pc:docMk/>
          <pc:sldMk cId="1663070010" sldId="294"/>
        </pc:sldMkLst>
        <pc:spChg chg="mod">
          <ac:chgData name="지원재(신소재공학과)" userId="a363260f-3526-446c-b65f-93485d994e4f" providerId="ADAL" clId="{A6CD0DA1-5260-4A83-B833-64E6A9843C0B}" dt="2021-10-25T20:07:22.852" v="977" actId="20577"/>
          <ac:spMkLst>
            <pc:docMk/>
            <pc:sldMk cId="1663070010" sldId="294"/>
            <ac:spMk id="3" creationId="{53C3C8E0-49D2-4AD4-9DFB-E653B6912FCC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6" creationId="{7737090C-876E-44F6-A18D-3074D7909E12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7" creationId="{C317EB3A-EDF0-416D-A9A1-DFD88208B309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8" creationId="{1380D0FB-895C-423A-87FC-F260F811F074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9" creationId="{B4E1A6BA-B168-49DA-89B2-8136A074B871}"/>
          </ac:spMkLst>
        </pc:spChg>
        <pc:spChg chg="add mod">
          <ac:chgData name="지원재(신소재공학과)" userId="a363260f-3526-446c-b65f-93485d994e4f" providerId="ADAL" clId="{A6CD0DA1-5260-4A83-B833-64E6A9843C0B}" dt="2021-10-25T20:07:45.696" v="981" actId="1076"/>
          <ac:spMkLst>
            <pc:docMk/>
            <pc:sldMk cId="1663070010" sldId="294"/>
            <ac:spMk id="10" creationId="{709BA212-50B4-437A-A44F-F873EF2F653A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11" creationId="{EE6D33D4-6357-47E9-808A-EB92ECD1C837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12" creationId="{92922144-E0BE-4D42-94DA-54D31D9A7CD3}"/>
          </ac:spMkLst>
        </pc:spChg>
        <pc:spChg chg="add del mod">
          <ac:chgData name="지원재(신소재공학과)" userId="a363260f-3526-446c-b65f-93485d994e4f" providerId="ADAL" clId="{A6CD0DA1-5260-4A83-B833-64E6A9843C0B}" dt="2021-10-25T20:05:44.827" v="920" actId="478"/>
          <ac:spMkLst>
            <pc:docMk/>
            <pc:sldMk cId="1663070010" sldId="294"/>
            <ac:spMk id="13" creationId="{91306882-832D-4D71-B00D-F99487A4FE08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14" creationId="{365E1F2F-05D1-4713-9144-4D3A0C25DBC7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15" creationId="{71B15A2B-6BA7-4D2A-834A-31D89B638F1C}"/>
          </ac:spMkLst>
        </pc:spChg>
        <pc:spChg chg="add mod">
          <ac:chgData name="지원재(신소재공학과)" userId="a363260f-3526-446c-b65f-93485d994e4f" providerId="ADAL" clId="{A6CD0DA1-5260-4A83-B833-64E6A9843C0B}" dt="2021-10-25T20:07:11.141" v="975" actId="164"/>
          <ac:spMkLst>
            <pc:docMk/>
            <pc:sldMk cId="1663070010" sldId="294"/>
            <ac:spMk id="16" creationId="{BA8AC9BB-47B2-42DA-879C-A7F3E5E36929}"/>
          </ac:spMkLst>
        </pc:spChg>
        <pc:grpChg chg="add mod">
          <ac:chgData name="지원재(신소재공학과)" userId="a363260f-3526-446c-b65f-93485d994e4f" providerId="ADAL" clId="{A6CD0DA1-5260-4A83-B833-64E6A9843C0B}" dt="2021-10-25T20:07:35.586" v="980" actId="1076"/>
          <ac:grpSpMkLst>
            <pc:docMk/>
            <pc:sldMk cId="1663070010" sldId="294"/>
            <ac:grpSpMk id="17" creationId="{5000314D-4A6A-4648-84ED-11D935AF86F0}"/>
          </ac:grpSpMkLst>
        </pc:grpChg>
        <pc:picChg chg="add mod">
          <ac:chgData name="지원재(신소재공학과)" userId="a363260f-3526-446c-b65f-93485d994e4f" providerId="ADAL" clId="{A6CD0DA1-5260-4A83-B833-64E6A9843C0B}" dt="2021-10-25T20:07:11.141" v="975" actId="164"/>
          <ac:picMkLst>
            <pc:docMk/>
            <pc:sldMk cId="1663070010" sldId="294"/>
            <ac:picMk id="5" creationId="{A7955243-C70C-4860-928F-B9F4A74C3EC5}"/>
          </ac:picMkLst>
        </pc:picChg>
      </pc:sldChg>
      <pc:sldChg chg="addSp delSp modSp mod">
        <pc:chgData name="지원재(신소재공학과)" userId="a363260f-3526-446c-b65f-93485d994e4f" providerId="ADAL" clId="{A6CD0DA1-5260-4A83-B833-64E6A9843C0B}" dt="2021-10-25T20:23:49.588" v="1208" actId="21"/>
        <pc:sldMkLst>
          <pc:docMk/>
          <pc:sldMk cId="697620331" sldId="295"/>
        </pc:sldMkLst>
        <pc:spChg chg="del mod">
          <ac:chgData name="지원재(신소재공학과)" userId="a363260f-3526-446c-b65f-93485d994e4f" providerId="ADAL" clId="{A6CD0DA1-5260-4A83-B833-64E6A9843C0B}" dt="2021-10-25T20:02:15.980" v="851" actId="478"/>
          <ac:spMkLst>
            <pc:docMk/>
            <pc:sldMk cId="697620331" sldId="295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A6CD0DA1-5260-4A83-B833-64E6A9843C0B}" dt="2021-10-25T20:01:55.931" v="846" actId="478"/>
          <ac:spMkLst>
            <pc:docMk/>
            <pc:sldMk cId="697620331" sldId="295"/>
            <ac:spMk id="6" creationId="{04AD72DB-502E-4B1C-B884-4BF1FE3A2A1F}"/>
          </ac:spMkLst>
        </pc:spChg>
        <pc:spChg chg="add mod">
          <ac:chgData name="지원재(신소재공학과)" userId="a363260f-3526-446c-b65f-93485d994e4f" providerId="ADAL" clId="{A6CD0DA1-5260-4A83-B833-64E6A9843C0B}" dt="2021-10-25T18:48:57.131" v="721" actId="1076"/>
          <ac:spMkLst>
            <pc:docMk/>
            <pc:sldMk cId="697620331" sldId="295"/>
            <ac:spMk id="7" creationId="{81265DEB-9A49-4692-9CBF-610E5397D2B6}"/>
          </ac:spMkLst>
        </pc:spChg>
        <pc:spChg chg="add del mod">
          <ac:chgData name="지원재(신소재공학과)" userId="a363260f-3526-446c-b65f-93485d994e4f" providerId="ADAL" clId="{A6CD0DA1-5260-4A83-B833-64E6A9843C0B}" dt="2021-10-25T20:02:18.454" v="853" actId="478"/>
          <ac:spMkLst>
            <pc:docMk/>
            <pc:sldMk cId="697620331" sldId="295"/>
            <ac:spMk id="8" creationId="{D90F4EFF-6966-42C9-8773-F76E9D77B3EE}"/>
          </ac:spMkLst>
        </pc:spChg>
        <pc:spChg chg="add del mod">
          <ac:chgData name="지원재(신소재공학과)" userId="a363260f-3526-446c-b65f-93485d994e4f" providerId="ADAL" clId="{A6CD0DA1-5260-4A83-B833-64E6A9843C0B}" dt="2021-10-25T20:02:14.545" v="850"/>
          <ac:spMkLst>
            <pc:docMk/>
            <pc:sldMk cId="697620331" sldId="295"/>
            <ac:spMk id="9" creationId="{278540E2-9BEE-4BE4-AE7C-6CBC77DEC513}"/>
          </ac:spMkLst>
        </pc:spChg>
        <pc:spChg chg="add mod">
          <ac:chgData name="지원재(신소재공학과)" userId="a363260f-3526-446c-b65f-93485d994e4f" providerId="ADAL" clId="{A6CD0DA1-5260-4A83-B833-64E6A9843C0B}" dt="2021-10-25T20:02:16.524" v="852"/>
          <ac:spMkLst>
            <pc:docMk/>
            <pc:sldMk cId="697620331" sldId="295"/>
            <ac:spMk id="12" creationId="{18289427-428B-44C8-9E08-3818F40D37E9}"/>
          </ac:spMkLst>
        </pc:spChg>
        <pc:grpChg chg="add del mod">
          <ac:chgData name="지원재(신소재공학과)" userId="a363260f-3526-446c-b65f-93485d994e4f" providerId="ADAL" clId="{A6CD0DA1-5260-4A83-B833-64E6A9843C0B}" dt="2021-10-25T20:01:48.819" v="844" actId="478"/>
          <ac:grpSpMkLst>
            <pc:docMk/>
            <pc:sldMk cId="697620331" sldId="295"/>
            <ac:grpSpMk id="4" creationId="{A9791714-E1A0-4878-8C60-CA8C12376634}"/>
          </ac:grpSpMkLst>
        </pc:grpChg>
        <pc:picChg chg="add mod">
          <ac:chgData name="지원재(신소재공학과)" userId="a363260f-3526-446c-b65f-93485d994e4f" providerId="ADAL" clId="{A6CD0DA1-5260-4A83-B833-64E6A9843C0B}" dt="2021-10-25T18:48:57.131" v="721" actId="1076"/>
          <ac:picMkLst>
            <pc:docMk/>
            <pc:sldMk cId="697620331" sldId="295"/>
            <ac:picMk id="3074" creationId="{B64C1C70-E5DF-4ADD-BEEF-B033007CF288}"/>
          </ac:picMkLst>
        </pc:picChg>
        <pc:picChg chg="add mod">
          <ac:chgData name="지원재(신소재공학과)" userId="a363260f-3526-446c-b65f-93485d994e4f" providerId="ADAL" clId="{A6CD0DA1-5260-4A83-B833-64E6A9843C0B}" dt="2021-10-25T20:02:24.231" v="856" actId="1076"/>
          <ac:picMkLst>
            <pc:docMk/>
            <pc:sldMk cId="697620331" sldId="295"/>
            <ac:picMk id="3076" creationId="{776BF0D3-3181-4841-BF36-4355E8DD0100}"/>
          </ac:picMkLst>
        </pc:picChg>
        <pc:picChg chg="add del mod">
          <ac:chgData name="지원재(신소재공학과)" userId="a363260f-3526-446c-b65f-93485d994e4f" providerId="ADAL" clId="{A6CD0DA1-5260-4A83-B833-64E6A9843C0B}" dt="2021-10-25T20:23:49.588" v="1208" actId="21"/>
          <ac:picMkLst>
            <pc:docMk/>
            <pc:sldMk cId="697620331" sldId="295"/>
            <ac:picMk id="3078" creationId="{F7E1F3BC-2CCA-4851-B4E9-6263599C033B}"/>
          </ac:picMkLst>
        </pc:picChg>
      </pc:sldChg>
      <pc:sldChg chg="del">
        <pc:chgData name="지원재(신소재공학과)" userId="a363260f-3526-446c-b65f-93485d994e4f" providerId="ADAL" clId="{A6CD0DA1-5260-4A83-B833-64E6A9843C0B}" dt="2021-10-25T20:15:01.950" v="1199" actId="47"/>
        <pc:sldMkLst>
          <pc:docMk/>
          <pc:sldMk cId="2136347239" sldId="296"/>
        </pc:sldMkLst>
      </pc:sldChg>
      <pc:sldChg chg="del">
        <pc:chgData name="지원재(신소재공학과)" userId="a363260f-3526-446c-b65f-93485d994e4f" providerId="ADAL" clId="{A6CD0DA1-5260-4A83-B833-64E6A9843C0B}" dt="2021-10-25T20:15:04.183" v="1201" actId="47"/>
        <pc:sldMkLst>
          <pc:docMk/>
          <pc:sldMk cId="4056091308" sldId="297"/>
        </pc:sldMkLst>
      </pc:sldChg>
      <pc:sldChg chg="del">
        <pc:chgData name="지원재(신소재공학과)" userId="a363260f-3526-446c-b65f-93485d994e4f" providerId="ADAL" clId="{A6CD0DA1-5260-4A83-B833-64E6A9843C0B}" dt="2021-10-25T19:42:12.946" v="731" actId="47"/>
        <pc:sldMkLst>
          <pc:docMk/>
          <pc:sldMk cId="2746678539" sldId="298"/>
        </pc:sldMkLst>
      </pc:sldChg>
      <pc:sldChg chg="del">
        <pc:chgData name="지원재(신소재공학과)" userId="a363260f-3526-446c-b65f-93485d994e4f" providerId="ADAL" clId="{A6CD0DA1-5260-4A83-B833-64E6A9843C0B}" dt="2021-10-25T20:15:03.392" v="1200" actId="47"/>
        <pc:sldMkLst>
          <pc:docMk/>
          <pc:sldMk cId="1944238484" sldId="299"/>
        </pc:sldMkLst>
      </pc:sldChg>
      <pc:sldChg chg="addSp delSp modSp mod">
        <pc:chgData name="지원재(신소재공학과)" userId="a363260f-3526-446c-b65f-93485d994e4f" providerId="ADAL" clId="{A6CD0DA1-5260-4A83-B833-64E6A9843C0B}" dt="2021-10-25T20:01:32.706" v="842" actId="14100"/>
        <pc:sldMkLst>
          <pc:docMk/>
          <pc:sldMk cId="2283770333" sldId="300"/>
        </pc:sldMkLst>
        <pc:spChg chg="mod">
          <ac:chgData name="지원재(신소재공학과)" userId="a363260f-3526-446c-b65f-93485d994e4f" providerId="ADAL" clId="{A6CD0DA1-5260-4A83-B833-64E6A9843C0B}" dt="2021-10-25T18:49:11.163" v="728" actId="20577"/>
          <ac:spMkLst>
            <pc:docMk/>
            <pc:sldMk cId="2283770333" sldId="300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6CD0DA1-5260-4A83-B833-64E6A9843C0B}" dt="2021-10-25T20:00:15.711" v="786" actId="1076"/>
          <ac:spMkLst>
            <pc:docMk/>
            <pc:sldMk cId="2283770333" sldId="300"/>
            <ac:spMk id="4" creationId="{E9C7AB03-4BD3-480F-854B-2D4ACA0EE8E4}"/>
          </ac:spMkLst>
        </pc:spChg>
        <pc:spChg chg="add mod">
          <ac:chgData name="지원재(신소재공학과)" userId="a363260f-3526-446c-b65f-93485d994e4f" providerId="ADAL" clId="{A6CD0DA1-5260-4A83-B833-64E6A9843C0B}" dt="2021-10-25T20:00:15.711" v="786" actId="1076"/>
          <ac:spMkLst>
            <pc:docMk/>
            <pc:sldMk cId="2283770333" sldId="300"/>
            <ac:spMk id="7" creationId="{D0F1F0E5-44A4-493C-8FFE-64CFD030266D}"/>
          </ac:spMkLst>
        </pc:spChg>
        <pc:spChg chg="add mod">
          <ac:chgData name="지원재(신소재공학과)" userId="a363260f-3526-446c-b65f-93485d994e4f" providerId="ADAL" clId="{A6CD0DA1-5260-4A83-B833-64E6A9843C0B}" dt="2021-10-25T20:00:57.896" v="821" actId="1076"/>
          <ac:spMkLst>
            <pc:docMk/>
            <pc:sldMk cId="2283770333" sldId="300"/>
            <ac:spMk id="12" creationId="{0942C337-A84C-4FB2-9BC2-4B421CFE8070}"/>
          </ac:spMkLst>
        </pc:spChg>
        <pc:spChg chg="add mod">
          <ac:chgData name="지원재(신소재공학과)" userId="a363260f-3526-446c-b65f-93485d994e4f" providerId="ADAL" clId="{A6CD0DA1-5260-4A83-B833-64E6A9843C0B}" dt="2021-10-25T20:00:57.896" v="821" actId="1076"/>
          <ac:spMkLst>
            <pc:docMk/>
            <pc:sldMk cId="2283770333" sldId="300"/>
            <ac:spMk id="13" creationId="{82432560-1D26-4AD0-80DB-A3A1A1398E54}"/>
          </ac:spMkLst>
        </pc:spChg>
        <pc:spChg chg="add mod">
          <ac:chgData name="지원재(신소재공학과)" userId="a363260f-3526-446c-b65f-93485d994e4f" providerId="ADAL" clId="{A6CD0DA1-5260-4A83-B833-64E6A9843C0B}" dt="2021-10-25T18:37:32.249" v="505" actId="1076"/>
          <ac:spMkLst>
            <pc:docMk/>
            <pc:sldMk cId="2283770333" sldId="300"/>
            <ac:spMk id="16" creationId="{A88DFF96-B3BB-4C91-B629-371B2D6ADD0B}"/>
          </ac:spMkLst>
        </pc:spChg>
        <pc:spChg chg="add mod">
          <ac:chgData name="지원재(신소재공학과)" userId="a363260f-3526-446c-b65f-93485d994e4f" providerId="ADAL" clId="{A6CD0DA1-5260-4A83-B833-64E6A9843C0B}" dt="2021-10-25T18:37:32.249" v="505" actId="1076"/>
          <ac:spMkLst>
            <pc:docMk/>
            <pc:sldMk cId="2283770333" sldId="300"/>
            <ac:spMk id="17" creationId="{2FFA511D-A912-4B3A-8DBD-7C537FEAB85D}"/>
          </ac:spMkLst>
        </pc:spChg>
        <pc:spChg chg="add mod">
          <ac:chgData name="지원재(신소재공학과)" userId="a363260f-3526-446c-b65f-93485d994e4f" providerId="ADAL" clId="{A6CD0DA1-5260-4A83-B833-64E6A9843C0B}" dt="2021-10-25T18:37:32.249" v="505" actId="1076"/>
          <ac:spMkLst>
            <pc:docMk/>
            <pc:sldMk cId="2283770333" sldId="300"/>
            <ac:spMk id="18" creationId="{ABAE5C22-02C0-4F5A-9F30-C4B4A411E711}"/>
          </ac:spMkLst>
        </pc:spChg>
        <pc:spChg chg="add mod">
          <ac:chgData name="지원재(신소재공학과)" userId="a363260f-3526-446c-b65f-93485d994e4f" providerId="ADAL" clId="{A6CD0DA1-5260-4A83-B833-64E6A9843C0B}" dt="2021-10-25T20:00:25.577" v="789" actId="207"/>
          <ac:spMkLst>
            <pc:docMk/>
            <pc:sldMk cId="2283770333" sldId="300"/>
            <ac:spMk id="19" creationId="{D6BECC87-BEAE-4319-9638-1E8ECB1E8383}"/>
          </ac:spMkLst>
        </pc:spChg>
        <pc:spChg chg="add mod">
          <ac:chgData name="지원재(신소재공학과)" userId="a363260f-3526-446c-b65f-93485d994e4f" providerId="ADAL" clId="{A6CD0DA1-5260-4A83-B833-64E6A9843C0B}" dt="2021-10-25T20:00:25.577" v="789" actId="207"/>
          <ac:spMkLst>
            <pc:docMk/>
            <pc:sldMk cId="2283770333" sldId="300"/>
            <ac:spMk id="20" creationId="{95FA87ED-A677-4D59-AF4B-34207FA68DA3}"/>
          </ac:spMkLst>
        </pc:spChg>
        <pc:spChg chg="mod">
          <ac:chgData name="지원재(신소재공학과)" userId="a363260f-3526-446c-b65f-93485d994e4f" providerId="ADAL" clId="{A6CD0DA1-5260-4A83-B833-64E6A9843C0B}" dt="2021-10-25T19:59:53.342" v="766" actId="571"/>
          <ac:spMkLst>
            <pc:docMk/>
            <pc:sldMk cId="2283770333" sldId="300"/>
            <ac:spMk id="23" creationId="{AEBFD503-1D4B-4C4A-9B49-4064F38143ED}"/>
          </ac:spMkLst>
        </pc:spChg>
        <pc:spChg chg="mod">
          <ac:chgData name="지원재(신소재공학과)" userId="a363260f-3526-446c-b65f-93485d994e4f" providerId="ADAL" clId="{A6CD0DA1-5260-4A83-B833-64E6A9843C0B}" dt="2021-10-25T19:59:53.342" v="766" actId="571"/>
          <ac:spMkLst>
            <pc:docMk/>
            <pc:sldMk cId="2283770333" sldId="300"/>
            <ac:spMk id="24" creationId="{3D0A9A36-CDB2-4A15-9D94-AD02B01F6D94}"/>
          </ac:spMkLst>
        </pc:spChg>
        <pc:spChg chg="add mod">
          <ac:chgData name="지원재(신소재공학과)" userId="a363260f-3526-446c-b65f-93485d994e4f" providerId="ADAL" clId="{A6CD0DA1-5260-4A83-B833-64E6A9843C0B}" dt="2021-10-25T19:59:53.342" v="766" actId="571"/>
          <ac:spMkLst>
            <pc:docMk/>
            <pc:sldMk cId="2283770333" sldId="300"/>
            <ac:spMk id="25" creationId="{14DAFBE2-4FDF-4AF0-AB12-4C9FD3D924E1}"/>
          </ac:spMkLst>
        </pc:spChg>
        <pc:spChg chg="mod">
          <ac:chgData name="지원재(신소재공학과)" userId="a363260f-3526-446c-b65f-93485d994e4f" providerId="ADAL" clId="{A6CD0DA1-5260-4A83-B833-64E6A9843C0B}" dt="2021-10-25T19:59:56.536" v="768" actId="571"/>
          <ac:spMkLst>
            <pc:docMk/>
            <pc:sldMk cId="2283770333" sldId="300"/>
            <ac:spMk id="28" creationId="{9C2304D4-9A43-4E47-A0A8-ED7B3101BCEA}"/>
          </ac:spMkLst>
        </pc:spChg>
        <pc:spChg chg="mod">
          <ac:chgData name="지원재(신소재공학과)" userId="a363260f-3526-446c-b65f-93485d994e4f" providerId="ADAL" clId="{A6CD0DA1-5260-4A83-B833-64E6A9843C0B}" dt="2021-10-25T19:59:56.536" v="768" actId="571"/>
          <ac:spMkLst>
            <pc:docMk/>
            <pc:sldMk cId="2283770333" sldId="300"/>
            <ac:spMk id="29" creationId="{A54D2561-5B72-48C6-8D90-C54B9D4DD514}"/>
          </ac:spMkLst>
        </pc:spChg>
        <pc:spChg chg="add mod">
          <ac:chgData name="지원재(신소재공학과)" userId="a363260f-3526-446c-b65f-93485d994e4f" providerId="ADAL" clId="{A6CD0DA1-5260-4A83-B833-64E6A9843C0B}" dt="2021-10-25T19:59:56.536" v="768" actId="571"/>
          <ac:spMkLst>
            <pc:docMk/>
            <pc:sldMk cId="2283770333" sldId="300"/>
            <ac:spMk id="30" creationId="{950320BA-B8CC-4124-9DF1-041BA95CA606}"/>
          </ac:spMkLst>
        </pc:spChg>
        <pc:spChg chg="add mod">
          <ac:chgData name="지원재(신소재공학과)" userId="a363260f-3526-446c-b65f-93485d994e4f" providerId="ADAL" clId="{A6CD0DA1-5260-4A83-B833-64E6A9843C0B}" dt="2021-10-25T20:00:25.577" v="789" actId="207"/>
          <ac:spMkLst>
            <pc:docMk/>
            <pc:sldMk cId="2283770333" sldId="300"/>
            <ac:spMk id="31" creationId="{B022B4C3-4125-436F-AE69-69EE453E64E5}"/>
          </ac:spMkLst>
        </pc:spChg>
        <pc:spChg chg="add mod">
          <ac:chgData name="지원재(신소재공학과)" userId="a363260f-3526-446c-b65f-93485d994e4f" providerId="ADAL" clId="{A6CD0DA1-5260-4A83-B833-64E6A9843C0B}" dt="2021-10-25T20:01:04.933" v="824" actId="1076"/>
          <ac:spMkLst>
            <pc:docMk/>
            <pc:sldMk cId="2283770333" sldId="300"/>
            <ac:spMk id="32" creationId="{9034ED3A-D35C-4E67-85EC-9D5B55C6857E}"/>
          </ac:spMkLst>
        </pc:spChg>
        <pc:spChg chg="add mod">
          <ac:chgData name="지원재(신소재공학과)" userId="a363260f-3526-446c-b65f-93485d994e4f" providerId="ADAL" clId="{A6CD0DA1-5260-4A83-B833-64E6A9843C0B}" dt="2021-10-25T20:01:00.049" v="822" actId="1076"/>
          <ac:spMkLst>
            <pc:docMk/>
            <pc:sldMk cId="2283770333" sldId="300"/>
            <ac:spMk id="33" creationId="{56C76E13-1E8C-41A5-8C1D-F35728ADDBD8}"/>
          </ac:spMkLst>
        </pc:spChg>
        <pc:spChg chg="add mod">
          <ac:chgData name="지원재(신소재공학과)" userId="a363260f-3526-446c-b65f-93485d994e4f" providerId="ADAL" clId="{A6CD0DA1-5260-4A83-B833-64E6A9843C0B}" dt="2021-10-25T20:01:02.021" v="823" actId="1076"/>
          <ac:spMkLst>
            <pc:docMk/>
            <pc:sldMk cId="2283770333" sldId="300"/>
            <ac:spMk id="34" creationId="{F10C21D8-C92C-4D92-B436-8555C907F0A6}"/>
          </ac:spMkLst>
        </pc:spChg>
        <pc:spChg chg="add mod">
          <ac:chgData name="지원재(신소재공학과)" userId="a363260f-3526-446c-b65f-93485d994e4f" providerId="ADAL" clId="{A6CD0DA1-5260-4A83-B833-64E6A9843C0B}" dt="2021-10-25T20:01:22.132" v="828"/>
          <ac:spMkLst>
            <pc:docMk/>
            <pc:sldMk cId="2283770333" sldId="300"/>
            <ac:spMk id="35" creationId="{0DA92438-5CCE-45C8-BF71-2C4C05896C79}"/>
          </ac:spMkLst>
        </pc:spChg>
        <pc:spChg chg="add mod">
          <ac:chgData name="지원재(신소재공학과)" userId="a363260f-3526-446c-b65f-93485d994e4f" providerId="ADAL" clId="{A6CD0DA1-5260-4A83-B833-64E6A9843C0B}" dt="2021-10-25T20:01:25.510" v="832"/>
          <ac:spMkLst>
            <pc:docMk/>
            <pc:sldMk cId="2283770333" sldId="300"/>
            <ac:spMk id="36" creationId="{D89148FE-676B-499B-B007-0D76806C26F8}"/>
          </ac:spMkLst>
        </pc:spChg>
        <pc:spChg chg="add mod">
          <ac:chgData name="지원재(신소재공학과)" userId="a363260f-3526-446c-b65f-93485d994e4f" providerId="ADAL" clId="{A6CD0DA1-5260-4A83-B833-64E6A9843C0B}" dt="2021-10-25T20:01:32.706" v="842" actId="14100"/>
          <ac:spMkLst>
            <pc:docMk/>
            <pc:sldMk cId="2283770333" sldId="300"/>
            <ac:spMk id="37" creationId="{7F7B0431-2848-4A3C-B908-6CF448BBB0BE}"/>
          </ac:spMkLst>
        </pc:spChg>
        <pc:grpChg chg="add mod">
          <ac:chgData name="지원재(신소재공학과)" userId="a363260f-3526-446c-b65f-93485d994e4f" providerId="ADAL" clId="{A6CD0DA1-5260-4A83-B833-64E6A9843C0B}" dt="2021-10-25T20:00:15.711" v="786" actId="1076"/>
          <ac:grpSpMkLst>
            <pc:docMk/>
            <pc:sldMk cId="2283770333" sldId="300"/>
            <ac:grpSpMk id="5" creationId="{0882A097-0B0D-4D9E-8E18-6BBE9A8C4062}"/>
          </ac:grpSpMkLst>
        </pc:grpChg>
        <pc:grpChg chg="add mod">
          <ac:chgData name="지원재(신소재공학과)" userId="a363260f-3526-446c-b65f-93485d994e4f" providerId="ADAL" clId="{A6CD0DA1-5260-4A83-B833-64E6A9843C0B}" dt="2021-10-25T20:00:57.896" v="821" actId="1076"/>
          <ac:grpSpMkLst>
            <pc:docMk/>
            <pc:sldMk cId="2283770333" sldId="300"/>
            <ac:grpSpMk id="8" creationId="{87DA3E65-CD2B-47DA-A322-90DA1939ACBD}"/>
          </ac:grpSpMkLst>
        </pc:grpChg>
        <pc:grpChg chg="add mod">
          <ac:chgData name="지원재(신소재공학과)" userId="a363260f-3526-446c-b65f-93485d994e4f" providerId="ADAL" clId="{A6CD0DA1-5260-4A83-B833-64E6A9843C0B}" dt="2021-10-25T19:59:53.342" v="766" actId="571"/>
          <ac:grpSpMkLst>
            <pc:docMk/>
            <pc:sldMk cId="2283770333" sldId="300"/>
            <ac:grpSpMk id="21" creationId="{3DA281C1-72B7-47E5-ADA0-79CA180B9106}"/>
          </ac:grpSpMkLst>
        </pc:grpChg>
        <pc:grpChg chg="add mod">
          <ac:chgData name="지원재(신소재공학과)" userId="a363260f-3526-446c-b65f-93485d994e4f" providerId="ADAL" clId="{A6CD0DA1-5260-4A83-B833-64E6A9843C0B}" dt="2021-10-25T19:59:56.536" v="768" actId="571"/>
          <ac:grpSpMkLst>
            <pc:docMk/>
            <pc:sldMk cId="2283770333" sldId="300"/>
            <ac:grpSpMk id="26" creationId="{74205D41-DB05-4B7D-AA31-83C2197ACCB6}"/>
          </ac:grpSpMkLst>
        </pc:grpChg>
        <pc:picChg chg="del">
          <ac:chgData name="지원재(신소재공학과)" userId="a363260f-3526-446c-b65f-93485d994e4f" providerId="ADAL" clId="{A6CD0DA1-5260-4A83-B833-64E6A9843C0B}" dt="2021-10-25T18:17:34.379" v="96" actId="478"/>
          <ac:picMkLst>
            <pc:docMk/>
            <pc:sldMk cId="2283770333" sldId="300"/>
            <ac:picMk id="3" creationId="{5651AE96-D63D-49EB-BB8A-E84A96751C76}"/>
          </ac:picMkLst>
        </pc:picChg>
        <pc:picChg chg="del">
          <ac:chgData name="지원재(신소재공학과)" userId="a363260f-3526-446c-b65f-93485d994e4f" providerId="ADAL" clId="{A6CD0DA1-5260-4A83-B833-64E6A9843C0B}" dt="2021-10-25T18:17:34.859" v="97" actId="478"/>
          <ac:picMkLst>
            <pc:docMk/>
            <pc:sldMk cId="2283770333" sldId="300"/>
            <ac:picMk id="6" creationId="{69D0A512-17E8-40E7-870C-39A4050BFDCB}"/>
          </ac:picMkLst>
        </pc:picChg>
        <pc:picChg chg="mod">
          <ac:chgData name="지원재(신소재공학과)" userId="a363260f-3526-446c-b65f-93485d994e4f" providerId="ADAL" clId="{A6CD0DA1-5260-4A83-B833-64E6A9843C0B}" dt="2021-10-25T19:59:53.342" v="766" actId="571"/>
          <ac:picMkLst>
            <pc:docMk/>
            <pc:sldMk cId="2283770333" sldId="300"/>
            <ac:picMk id="22" creationId="{D372FA18-CFBC-4B9F-A240-8830651D1FC9}"/>
          </ac:picMkLst>
        </pc:picChg>
        <pc:picChg chg="mod">
          <ac:chgData name="지원재(신소재공학과)" userId="a363260f-3526-446c-b65f-93485d994e4f" providerId="ADAL" clId="{A6CD0DA1-5260-4A83-B833-64E6A9843C0B}" dt="2021-10-25T19:59:56.536" v="768" actId="571"/>
          <ac:picMkLst>
            <pc:docMk/>
            <pc:sldMk cId="2283770333" sldId="300"/>
            <ac:picMk id="27" creationId="{5E6D4FA6-A21A-4552-B0EF-6BB596488624}"/>
          </ac:picMkLst>
        </pc:picChg>
        <pc:picChg chg="add mod">
          <ac:chgData name="지원재(신소재공학과)" userId="a363260f-3526-446c-b65f-93485d994e4f" providerId="ADAL" clId="{A6CD0DA1-5260-4A83-B833-64E6A9843C0B}" dt="2021-10-25T20:00:15.711" v="786" actId="1076"/>
          <ac:picMkLst>
            <pc:docMk/>
            <pc:sldMk cId="2283770333" sldId="300"/>
            <ac:picMk id="1026" creationId="{DEB5443A-3EB0-4894-8E10-816BB373FE71}"/>
          </ac:picMkLst>
        </pc:picChg>
        <pc:picChg chg="add mod">
          <ac:chgData name="지원재(신소재공학과)" userId="a363260f-3526-446c-b65f-93485d994e4f" providerId="ADAL" clId="{A6CD0DA1-5260-4A83-B833-64E6A9843C0B}" dt="2021-10-25T20:00:57.896" v="821" actId="1076"/>
          <ac:picMkLst>
            <pc:docMk/>
            <pc:sldMk cId="2283770333" sldId="300"/>
            <ac:picMk id="1028" creationId="{3D9E4BEB-EDBD-4D7F-8ED8-9C38A9F6059F}"/>
          </ac:picMkLst>
        </pc:picChg>
        <pc:picChg chg="add del mod">
          <ac:chgData name="지원재(신소재공학과)" userId="a363260f-3526-446c-b65f-93485d994e4f" providerId="ADAL" clId="{A6CD0DA1-5260-4A83-B833-64E6A9843C0B}" dt="2021-10-25T18:19:46.171" v="127" actId="21"/>
          <ac:picMkLst>
            <pc:docMk/>
            <pc:sldMk cId="2283770333" sldId="300"/>
            <ac:picMk id="1030" creationId="{C449ED87-2BA6-42D0-A8CB-8DA61A27F343}"/>
          </ac:picMkLst>
        </pc:picChg>
        <pc:picChg chg="add mod">
          <ac:chgData name="지원재(신소재공학과)" userId="a363260f-3526-446c-b65f-93485d994e4f" providerId="ADAL" clId="{A6CD0DA1-5260-4A83-B833-64E6A9843C0B}" dt="2021-10-25T18:40:41.972" v="622" actId="1076"/>
          <ac:picMkLst>
            <pc:docMk/>
            <pc:sldMk cId="2283770333" sldId="300"/>
            <ac:picMk id="1032" creationId="{0119C0F1-2917-4494-8E09-F2C34BBA6FA6}"/>
          </ac:picMkLst>
        </pc:picChg>
      </pc:sldChg>
      <pc:sldChg chg="addSp delSp modSp new del">
        <pc:chgData name="지원재(신소재공학과)" userId="a363260f-3526-446c-b65f-93485d994e4f" providerId="ADAL" clId="{A6CD0DA1-5260-4A83-B833-64E6A9843C0B}" dt="2021-10-25T18:24:16.724" v="172" actId="47"/>
        <pc:sldMkLst>
          <pc:docMk/>
          <pc:sldMk cId="1934144462" sldId="301"/>
        </pc:sldMkLst>
        <pc:picChg chg="add del mod">
          <ac:chgData name="지원재(신소재공학과)" userId="a363260f-3526-446c-b65f-93485d994e4f" providerId="ADAL" clId="{A6CD0DA1-5260-4A83-B833-64E6A9843C0B}" dt="2021-10-25T18:22:11.495" v="141" actId="478"/>
          <ac:picMkLst>
            <pc:docMk/>
            <pc:sldMk cId="1934144462" sldId="301"/>
            <ac:picMk id="2" creationId="{0548FFAC-7EFE-4A68-9466-563BA985DFA5}"/>
          </ac:picMkLst>
        </pc:picChg>
        <pc:picChg chg="add del mod">
          <ac:chgData name="지원재(신소재공학과)" userId="a363260f-3526-446c-b65f-93485d994e4f" providerId="ADAL" clId="{A6CD0DA1-5260-4A83-B833-64E6A9843C0B}" dt="2021-10-25T18:22:13.093" v="142" actId="478"/>
          <ac:picMkLst>
            <pc:docMk/>
            <pc:sldMk cId="1934144462" sldId="301"/>
            <ac:picMk id="3" creationId="{9481E482-C234-4D39-AD60-B8F33EDBB83C}"/>
          </ac:picMkLst>
        </pc:picChg>
      </pc:sldChg>
      <pc:sldChg chg="modSp add mod">
        <pc:chgData name="지원재(신소재공학과)" userId="a363260f-3526-446c-b65f-93485d994e4f" providerId="ADAL" clId="{A6CD0DA1-5260-4A83-B833-64E6A9843C0B}" dt="2021-10-25T18:46:10.185" v="623" actId="1076"/>
        <pc:sldMkLst>
          <pc:docMk/>
          <pc:sldMk cId="2051244390" sldId="301"/>
        </pc:sldMkLst>
        <pc:spChg chg="mod">
          <ac:chgData name="지원재(신소재공학과)" userId="a363260f-3526-446c-b65f-93485d994e4f" providerId="ADAL" clId="{A6CD0DA1-5260-4A83-B833-64E6A9843C0B}" dt="2021-10-25T18:38:53.754" v="596"/>
          <ac:spMkLst>
            <pc:docMk/>
            <pc:sldMk cId="2051244390" sldId="301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A6CD0DA1-5260-4A83-B833-64E6A9843C0B}" dt="2021-10-25T18:46:10.185" v="623" actId="1076"/>
          <ac:spMkLst>
            <pc:docMk/>
            <pc:sldMk cId="2051244390" sldId="301"/>
            <ac:spMk id="6" creationId="{04AD72DB-502E-4B1C-B884-4BF1FE3A2A1F}"/>
          </ac:spMkLst>
        </pc:spChg>
      </pc:sldChg>
      <pc:sldChg chg="addSp delSp modSp add mod">
        <pc:chgData name="지원재(신소재공학과)" userId="a363260f-3526-446c-b65f-93485d994e4f" providerId="ADAL" clId="{A6CD0DA1-5260-4A83-B833-64E6A9843C0B}" dt="2021-10-25T20:46:48.808" v="1486" actId="1076"/>
        <pc:sldMkLst>
          <pc:docMk/>
          <pc:sldMk cId="1085965374" sldId="302"/>
        </pc:sldMkLst>
        <pc:spChg chg="mod">
          <ac:chgData name="지원재(신소재공학과)" userId="a363260f-3526-446c-b65f-93485d994e4f" providerId="ADAL" clId="{A6CD0DA1-5260-4A83-B833-64E6A9843C0B}" dt="2021-10-25T20:32:45.080" v="1441" actId="1076"/>
          <ac:spMkLst>
            <pc:docMk/>
            <pc:sldMk cId="1085965374" sldId="302"/>
            <ac:spMk id="7" creationId="{81265DEB-9A49-4692-9CBF-610E5397D2B6}"/>
          </ac:spMkLst>
        </pc:spChg>
        <pc:spChg chg="add mod ord">
          <ac:chgData name="지원재(신소재공학과)" userId="a363260f-3526-446c-b65f-93485d994e4f" providerId="ADAL" clId="{A6CD0DA1-5260-4A83-B833-64E6A9843C0B}" dt="2021-10-25T20:46:19.659" v="1477" actId="1076"/>
          <ac:spMkLst>
            <pc:docMk/>
            <pc:sldMk cId="1085965374" sldId="302"/>
            <ac:spMk id="8" creationId="{CFBF8593-78A8-4234-A56F-3D2B4B4E9FD8}"/>
          </ac:spMkLst>
        </pc:spChg>
        <pc:spChg chg="add mod">
          <ac:chgData name="지원재(신소재공학과)" userId="a363260f-3526-446c-b65f-93485d994e4f" providerId="ADAL" clId="{A6CD0DA1-5260-4A83-B833-64E6A9843C0B}" dt="2021-10-25T20:44:48.408" v="1459" actId="1076"/>
          <ac:spMkLst>
            <pc:docMk/>
            <pc:sldMk cId="1085965374" sldId="302"/>
            <ac:spMk id="9" creationId="{F4C8AB59-5412-40BD-82AF-259C088A4F8C}"/>
          </ac:spMkLst>
        </pc:spChg>
        <pc:spChg chg="add del mod">
          <ac:chgData name="지원재(신소재공학과)" userId="a363260f-3526-446c-b65f-93485d994e4f" providerId="ADAL" clId="{A6CD0DA1-5260-4A83-B833-64E6A9843C0B}" dt="2021-10-25T20:24:00.629" v="1212"/>
          <ac:spMkLst>
            <pc:docMk/>
            <pc:sldMk cId="1085965374" sldId="302"/>
            <ac:spMk id="10" creationId="{FAE73F45-D55B-4EBA-9DDD-6810B79D24A9}"/>
          </ac:spMkLst>
        </pc:spChg>
        <pc:spChg chg="add mod">
          <ac:chgData name="지원재(신소재공학과)" userId="a363260f-3526-446c-b65f-93485d994e4f" providerId="ADAL" clId="{A6CD0DA1-5260-4A83-B833-64E6A9843C0B}" dt="2021-10-25T20:46:48.808" v="1486" actId="1076"/>
          <ac:spMkLst>
            <pc:docMk/>
            <pc:sldMk cId="1085965374" sldId="302"/>
            <ac:spMk id="16" creationId="{98E11F1C-D9FF-4C13-B716-CC9166175A42}"/>
          </ac:spMkLst>
        </pc:spChg>
        <pc:grpChg chg="mod">
          <ac:chgData name="지원재(신소재공학과)" userId="a363260f-3526-446c-b65f-93485d994e4f" providerId="ADAL" clId="{A6CD0DA1-5260-4A83-B833-64E6A9843C0B}" dt="2021-10-25T20:32:45.080" v="1441" actId="1076"/>
          <ac:grpSpMkLst>
            <pc:docMk/>
            <pc:sldMk cId="1085965374" sldId="302"/>
            <ac:grpSpMk id="4" creationId="{A9791714-E1A0-4878-8C60-CA8C12376634}"/>
          </ac:grpSpMkLst>
        </pc:grpChg>
        <pc:picChg chg="add del mod">
          <ac:chgData name="지원재(신소재공학과)" userId="a363260f-3526-446c-b65f-93485d994e4f" providerId="ADAL" clId="{A6CD0DA1-5260-4A83-B833-64E6A9843C0B}" dt="2021-10-25T20:45:38.530" v="1461" actId="478"/>
          <ac:picMkLst>
            <pc:docMk/>
            <pc:sldMk cId="1085965374" sldId="302"/>
            <ac:picMk id="11" creationId="{9B5B47BC-E6D5-4E16-9C9E-E9ECE24F5115}"/>
          </ac:picMkLst>
        </pc:picChg>
        <pc:picChg chg="add mod">
          <ac:chgData name="지원재(신소재공학과)" userId="a363260f-3526-446c-b65f-93485d994e4f" providerId="ADAL" clId="{A6CD0DA1-5260-4A83-B833-64E6A9843C0B}" dt="2021-10-25T20:46:48.808" v="1486" actId="1076"/>
          <ac:picMkLst>
            <pc:docMk/>
            <pc:sldMk cId="1085965374" sldId="302"/>
            <ac:picMk id="13" creationId="{E47B42F6-BDF5-46D5-A807-EE05B96D69A0}"/>
          </ac:picMkLst>
        </pc:picChg>
        <pc:picChg chg="mod">
          <ac:chgData name="지원재(신소재공학과)" userId="a363260f-3526-446c-b65f-93485d994e4f" providerId="ADAL" clId="{A6CD0DA1-5260-4A83-B833-64E6A9843C0B}" dt="2021-10-25T20:32:45.080" v="1441" actId="1076"/>
          <ac:picMkLst>
            <pc:docMk/>
            <pc:sldMk cId="1085965374" sldId="302"/>
            <ac:picMk id="3074" creationId="{B64C1C70-E5DF-4ADD-BEEF-B033007CF288}"/>
          </ac:picMkLst>
        </pc:picChg>
      </pc:sldChg>
      <pc:sldChg chg="addSp modSp new mod">
        <pc:chgData name="지원재(신소재공학과)" userId="a363260f-3526-446c-b65f-93485d994e4f" providerId="ADAL" clId="{A6CD0DA1-5260-4A83-B833-64E6A9843C0B}" dt="2021-10-25T20:38:36.084" v="1454" actId="14100"/>
        <pc:sldMkLst>
          <pc:docMk/>
          <pc:sldMk cId="2850980854" sldId="303"/>
        </pc:sldMkLst>
        <pc:spChg chg="add mod">
          <ac:chgData name="지원재(신소재공학과)" userId="a363260f-3526-446c-b65f-93485d994e4f" providerId="ADAL" clId="{A6CD0DA1-5260-4A83-B833-64E6A9843C0B}" dt="2021-10-25T20:24:20.814" v="1268"/>
          <ac:spMkLst>
            <pc:docMk/>
            <pc:sldMk cId="2850980854" sldId="303"/>
            <ac:spMk id="3" creationId="{250060E8-171E-4391-A5E2-2C4EC39552A2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9" creationId="{5F2A4A99-84F8-436D-A20F-7E63A878665C}"/>
          </ac:spMkLst>
        </pc:spChg>
        <pc:spChg chg="add mod">
          <ac:chgData name="지원재(신소재공학과)" userId="a363260f-3526-446c-b65f-93485d994e4f" providerId="ADAL" clId="{A6CD0DA1-5260-4A83-B833-64E6A9843C0B}" dt="2021-10-25T20:25:39.546" v="1290" actId="571"/>
          <ac:spMkLst>
            <pc:docMk/>
            <pc:sldMk cId="2850980854" sldId="303"/>
            <ac:spMk id="13" creationId="{A7FC8479-EB19-4B15-AC98-0956CEB936E5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14" creationId="{E530ABEE-223E-43CB-8D4A-9394C6E032E3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15" creationId="{21C4539C-CF2E-48F8-9743-5E7C1B2B3F97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16" creationId="{8864D80C-7FCF-42F4-8AB5-23D158BFDD6B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17" creationId="{4FE70081-9BC1-44B6-A414-61DDB36A46D4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18" creationId="{014E708D-86E4-4D59-BDEA-2D77F94C227D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25" creationId="{956B49CF-88EA-4C37-BD71-7DABF92D170A}"/>
          </ac:spMkLst>
        </pc:spChg>
        <pc:spChg chg="add mod">
          <ac:chgData name="지원재(신소재공학과)" userId="a363260f-3526-446c-b65f-93485d994e4f" providerId="ADAL" clId="{A6CD0DA1-5260-4A83-B833-64E6A9843C0B}" dt="2021-10-25T20:38:24.766" v="1453" actId="1076"/>
          <ac:spMkLst>
            <pc:docMk/>
            <pc:sldMk cId="2850980854" sldId="303"/>
            <ac:spMk id="26" creationId="{DA0D6042-D1F2-4B2F-A3EA-2953DF8D4ED8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28" creationId="{3EBEA66B-0CF7-4C83-AF4F-A3EB3521EB42}"/>
          </ac:spMkLst>
        </pc:spChg>
        <pc:spChg chg="add mod">
          <ac:chgData name="지원재(신소재공학과)" userId="a363260f-3526-446c-b65f-93485d994e4f" providerId="ADAL" clId="{A6CD0DA1-5260-4A83-B833-64E6A9843C0B}" dt="2021-10-25T20:38:21.661" v="1452" actId="1076"/>
          <ac:spMkLst>
            <pc:docMk/>
            <pc:sldMk cId="2850980854" sldId="303"/>
            <ac:spMk id="37" creationId="{6A2250C7-77C7-491E-90D7-B4325781E69D}"/>
          </ac:spMkLst>
        </pc:spChg>
        <pc:grpChg chg="add mod">
          <ac:chgData name="지원재(신소재공학과)" userId="a363260f-3526-446c-b65f-93485d994e4f" providerId="ADAL" clId="{A6CD0DA1-5260-4A83-B833-64E6A9843C0B}" dt="2021-10-25T20:38:21.661" v="1452" actId="1076"/>
          <ac:grpSpMkLst>
            <pc:docMk/>
            <pc:sldMk cId="2850980854" sldId="303"/>
            <ac:grpSpMk id="8" creationId="{735626BE-2B90-47CB-87C8-7A6B58BFBCF5}"/>
          </ac:grpSpMkLst>
        </pc:grpChg>
        <pc:grpChg chg="add mod">
          <ac:chgData name="지원재(신소재공학과)" userId="a363260f-3526-446c-b65f-93485d994e4f" providerId="ADAL" clId="{A6CD0DA1-5260-4A83-B833-64E6A9843C0B}" dt="2021-10-25T20:25:39.546" v="1290" actId="571"/>
          <ac:grpSpMkLst>
            <pc:docMk/>
            <pc:sldMk cId="2850980854" sldId="303"/>
            <ac:grpSpMk id="10" creationId="{D83C033B-12FB-4B7A-A7F0-3BDEB0498A76}"/>
          </ac:grpSpMkLst>
        </pc:grpChg>
        <pc:grpChg chg="add mod">
          <ac:chgData name="지원재(신소재공학과)" userId="a363260f-3526-446c-b65f-93485d994e4f" providerId="ADAL" clId="{A6CD0DA1-5260-4A83-B833-64E6A9843C0B}" dt="2021-10-25T20:38:21.661" v="1452" actId="1076"/>
          <ac:grpSpMkLst>
            <pc:docMk/>
            <pc:sldMk cId="2850980854" sldId="303"/>
            <ac:grpSpMk id="19" creationId="{9F562A5A-22D9-4406-B82F-477687E0647A}"/>
          </ac:grpSpMkLst>
        </pc:grpChg>
        <pc:grpChg chg="add mod">
          <ac:chgData name="지원재(신소재공학과)" userId="a363260f-3526-446c-b65f-93485d994e4f" providerId="ADAL" clId="{A6CD0DA1-5260-4A83-B833-64E6A9843C0B}" dt="2021-10-25T20:38:21.661" v="1452" actId="1076"/>
          <ac:grpSpMkLst>
            <pc:docMk/>
            <pc:sldMk cId="2850980854" sldId="303"/>
            <ac:grpSpMk id="33" creationId="{514CB4D1-1371-4242-9687-1C788DCF4477}"/>
          </ac:grpSpMkLst>
        </pc:grpChg>
        <pc:picChg chg="add mod">
          <ac:chgData name="지원재(신소재공학과)" userId="a363260f-3526-446c-b65f-93485d994e4f" providerId="ADAL" clId="{A6CD0DA1-5260-4A83-B833-64E6A9843C0B}" dt="2021-10-25T20:38:21.661" v="1452" actId="1076"/>
          <ac:picMkLst>
            <pc:docMk/>
            <pc:sldMk cId="2850980854" sldId="303"/>
            <ac:picMk id="2" creationId="{0196E77E-AE1D-49A7-8429-554A949FFD5A}"/>
          </ac:picMkLst>
        </pc:picChg>
        <pc:picChg chg="mod">
          <ac:chgData name="지원재(신소재공학과)" userId="a363260f-3526-446c-b65f-93485d994e4f" providerId="ADAL" clId="{A6CD0DA1-5260-4A83-B833-64E6A9843C0B}" dt="2021-10-25T20:25:39.546" v="1290" actId="571"/>
          <ac:picMkLst>
            <pc:docMk/>
            <pc:sldMk cId="2850980854" sldId="303"/>
            <ac:picMk id="11" creationId="{7CB28F5A-D154-43CA-BF37-CFDAC5FE847E}"/>
          </ac:picMkLst>
        </pc:picChg>
        <pc:cxnChg chg="add mod">
          <ac:chgData name="지원재(신소재공학과)" userId="a363260f-3526-446c-b65f-93485d994e4f" providerId="ADAL" clId="{A6CD0DA1-5260-4A83-B833-64E6A9843C0B}" dt="2021-10-25T20:38:21.661" v="1452" actId="1076"/>
          <ac:cxnSpMkLst>
            <pc:docMk/>
            <pc:sldMk cId="2850980854" sldId="303"/>
            <ac:cxnSpMk id="5" creationId="{E28F2B45-D9FD-410F-B5AC-7657F94C7293}"/>
          </ac:cxnSpMkLst>
        </pc:cxnChg>
        <pc:cxnChg chg="mod">
          <ac:chgData name="지원재(신소재공학과)" userId="a363260f-3526-446c-b65f-93485d994e4f" providerId="ADAL" clId="{A6CD0DA1-5260-4A83-B833-64E6A9843C0B}" dt="2021-10-25T20:25:39.546" v="1290" actId="571"/>
          <ac:cxnSpMkLst>
            <pc:docMk/>
            <pc:sldMk cId="2850980854" sldId="303"/>
            <ac:cxnSpMk id="12" creationId="{27B35EAA-F9D0-4D8F-AF51-DB063651C833}"/>
          </ac:cxnSpMkLst>
        </pc:cxnChg>
        <pc:cxnChg chg="add mod">
          <ac:chgData name="지원재(신소재공학과)" userId="a363260f-3526-446c-b65f-93485d994e4f" providerId="ADAL" clId="{A6CD0DA1-5260-4A83-B833-64E6A9843C0B}" dt="2021-10-25T20:38:21.661" v="1452" actId="1076"/>
          <ac:cxnSpMkLst>
            <pc:docMk/>
            <pc:sldMk cId="2850980854" sldId="303"/>
            <ac:cxnSpMk id="21" creationId="{221480A5-799F-41D8-845B-5678FE246979}"/>
          </ac:cxnSpMkLst>
        </pc:cxnChg>
        <pc:cxnChg chg="add mod">
          <ac:chgData name="지원재(신소재공학과)" userId="a363260f-3526-446c-b65f-93485d994e4f" providerId="ADAL" clId="{A6CD0DA1-5260-4A83-B833-64E6A9843C0B}" dt="2021-10-25T20:38:21.661" v="1452" actId="1076"/>
          <ac:cxnSpMkLst>
            <pc:docMk/>
            <pc:sldMk cId="2850980854" sldId="303"/>
            <ac:cxnSpMk id="29" creationId="{4684D4CC-7CB3-4A72-A803-42420903056D}"/>
          </ac:cxnSpMkLst>
        </pc:cxnChg>
        <pc:cxnChg chg="add mod">
          <ac:chgData name="지원재(신소재공학과)" userId="a363260f-3526-446c-b65f-93485d994e4f" providerId="ADAL" clId="{A6CD0DA1-5260-4A83-B833-64E6A9843C0B}" dt="2021-10-25T20:38:21.661" v="1452" actId="1076"/>
          <ac:cxnSpMkLst>
            <pc:docMk/>
            <pc:sldMk cId="2850980854" sldId="303"/>
            <ac:cxnSpMk id="31" creationId="{9969E682-60DE-456B-B442-8FE9F5A21FF0}"/>
          </ac:cxnSpMkLst>
        </pc:cxnChg>
        <pc:cxnChg chg="add mod">
          <ac:chgData name="지원재(신소재공학과)" userId="a363260f-3526-446c-b65f-93485d994e4f" providerId="ADAL" clId="{A6CD0DA1-5260-4A83-B833-64E6A9843C0B}" dt="2021-10-25T20:38:36.084" v="1454" actId="14100"/>
          <ac:cxnSpMkLst>
            <pc:docMk/>
            <pc:sldMk cId="2850980854" sldId="303"/>
            <ac:cxnSpMk id="34" creationId="{79A0EC5F-6AD3-460D-9A26-A03512CE9F9E}"/>
          </ac:cxnSpMkLst>
        </pc:cxnChg>
      </pc:sldChg>
    </pc:docChg>
  </pc:docChgLst>
  <pc:docChgLst>
    <pc:chgData name="지원재(신소재공학과)" userId="a363260f-3526-446c-b65f-93485d994e4f" providerId="ADAL" clId="{146FFBBC-F447-4C11-90CD-5611219BEE3F}"/>
    <pc:docChg chg="custSel addSld modSld">
      <pc:chgData name="지원재(신소재공학과)" userId="a363260f-3526-446c-b65f-93485d994e4f" providerId="ADAL" clId="{146FFBBC-F447-4C11-90CD-5611219BEE3F}" dt="2021-02-26T01:53:15.400" v="274"/>
      <pc:docMkLst>
        <pc:docMk/>
      </pc:docMkLst>
      <pc:sldChg chg="modSp new mod">
        <pc:chgData name="지원재(신소재공학과)" userId="a363260f-3526-446c-b65f-93485d994e4f" providerId="ADAL" clId="{146FFBBC-F447-4C11-90CD-5611219BEE3F}" dt="2021-02-26T01:53:15.400" v="274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146FFBBC-F447-4C11-90CD-5611219BEE3F}" dt="2021-02-24T02:36:30.896" v="19" actId="20577"/>
          <ac:spMkLst>
            <pc:docMk/>
            <pc:sldMk cId="2575873133" sldId="256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146FFBBC-F447-4C11-90CD-5611219BEE3F}" dt="2021-02-26T01:53:15.400" v="274"/>
          <ac:spMkLst>
            <pc:docMk/>
            <pc:sldMk cId="2575873133" sldId="256"/>
            <ac:spMk id="3" creationId="{47CDBD1F-C93B-496B-9150-ABA101C1E8C6}"/>
          </ac:spMkLst>
        </pc:spChg>
      </pc:sldChg>
      <pc:sldChg chg="modSp new mod">
        <pc:chgData name="지원재(신소재공학과)" userId="a363260f-3526-446c-b65f-93485d994e4f" providerId="ADAL" clId="{146FFBBC-F447-4C11-90CD-5611219BEE3F}" dt="2021-02-26T01:52:31.337" v="210" actId="1076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146FFBBC-F447-4C11-90CD-5611219BEE3F}" dt="2021-02-25T13:30:17.241" v="154" actId="6549"/>
          <ac:spMkLst>
            <pc:docMk/>
            <pc:sldMk cId="386292263" sldId="257"/>
            <ac:spMk id="3" creationId="{DED8D189-E484-4A32-B3DA-9AA2D4F206EF}"/>
          </ac:spMkLst>
        </pc:spChg>
        <pc:spChg chg="mod">
          <ac:chgData name="지원재(신소재공학과)" userId="a363260f-3526-446c-b65f-93485d994e4f" providerId="ADAL" clId="{146FFBBC-F447-4C11-90CD-5611219BEE3F}" dt="2021-02-26T01:50:07.509" v="160" actId="58"/>
          <ac:spMkLst>
            <pc:docMk/>
            <pc:sldMk cId="386292263" sldId="257"/>
            <ac:spMk id="8" creationId="{3E2F4BE7-5E9E-4078-9459-47FA68B2D668}"/>
          </ac:spMkLst>
        </pc:spChg>
        <pc:spChg chg="mod">
          <ac:chgData name="지원재(신소재공학과)" userId="a363260f-3526-446c-b65f-93485d994e4f" providerId="ADAL" clId="{146FFBBC-F447-4C11-90CD-5611219BEE3F}" dt="2021-02-26T01:52:31.337" v="210" actId="1076"/>
          <ac:spMkLst>
            <pc:docMk/>
            <pc:sldMk cId="386292263" sldId="257"/>
            <ac:spMk id="11" creationId="{A57372CA-29C8-4095-A720-680C8B1B4EDF}"/>
          </ac:spMkLst>
        </pc:spChg>
        <pc:picChg chg="mod">
          <ac:chgData name="지원재(신소재공학과)" userId="a363260f-3526-446c-b65f-93485d994e4f" providerId="ADAL" clId="{146FFBBC-F447-4C11-90CD-5611219BEE3F}" dt="2021-02-26T01:49:55.821" v="158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modSp add mod">
        <pc:chgData name="지원재(신소재공학과)" userId="a363260f-3526-446c-b65f-93485d994e4f" providerId="ADAL" clId="{146FFBBC-F447-4C11-90CD-5611219BEE3F}" dt="2021-02-26T01:49:49.845" v="157" actId="1076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146FFBBC-F447-4C11-90CD-5611219BEE3F}" dt="2021-02-26T01:49:49.845" v="157" actId="1076"/>
          <ac:spMkLst>
            <pc:docMk/>
            <pc:sldMk cId="3315670221" sldId="277"/>
            <ac:spMk id="13" creationId="{65E0D686-7613-4630-80ED-8F060897949F}"/>
          </ac:spMkLst>
        </pc:spChg>
      </pc:sldChg>
    </pc:docChg>
  </pc:docChgLst>
  <pc:docChgLst>
    <pc:chgData name="지원재(신소재공학과)" userId="a363260f-3526-446c-b65f-93485d994e4f" providerId="ADAL" clId="{88DA6E7E-0A1E-A742-B44D-FACC7BFC720E}"/>
    <pc:docChg chg="modSld">
      <pc:chgData name="지원재(신소재공학과)" userId="a363260f-3526-446c-b65f-93485d994e4f" providerId="ADAL" clId="{88DA6E7E-0A1E-A742-B44D-FACC7BFC720E}" dt="2021-03-17T12:29:00.483" v="3" actId="14100"/>
      <pc:docMkLst>
        <pc:docMk/>
      </pc:docMkLst>
      <pc:sldChg chg="modSp">
        <pc:chgData name="지원재(신소재공학과)" userId="a363260f-3526-446c-b65f-93485d994e4f" providerId="ADAL" clId="{88DA6E7E-0A1E-A742-B44D-FACC7BFC720E}" dt="2021-03-17T12:29:00.483" v="3" actId="14100"/>
        <pc:sldMkLst>
          <pc:docMk/>
          <pc:sldMk cId="3253268438" sldId="281"/>
        </pc:sldMkLst>
        <pc:picChg chg="mod">
          <ac:chgData name="지원재(신소재공학과)" userId="a363260f-3526-446c-b65f-93485d994e4f" providerId="ADAL" clId="{88DA6E7E-0A1E-A742-B44D-FACC7BFC720E}" dt="2021-03-17T12:29:00.483" v="3" actId="14100"/>
          <ac:picMkLst>
            <pc:docMk/>
            <pc:sldMk cId="3253268438" sldId="281"/>
            <ac:picMk id="1026" creationId="{D142F198-25F0-415C-8FF0-57EA10685349}"/>
          </ac:picMkLst>
        </pc:picChg>
      </pc:sldChg>
    </pc:docChg>
  </pc:docChgLst>
  <pc:docChgLst>
    <pc:chgData name="지원재(신소재공학과)" userId="a363260f-3526-446c-b65f-93485d994e4f" providerId="ADAL" clId="{29F8123F-3A40-4401-9004-8A0105A33109}"/>
    <pc:docChg chg="undo custSel delSld modSld">
      <pc:chgData name="지원재(신소재공학과)" userId="a363260f-3526-446c-b65f-93485d994e4f" providerId="ADAL" clId="{29F8123F-3A40-4401-9004-8A0105A33109}" dt="2021-03-05T03:34:14.105" v="377" actId="113"/>
      <pc:docMkLst>
        <pc:docMk/>
      </pc:docMkLst>
      <pc:sldChg chg="modSp mod">
        <pc:chgData name="지원재(신소재공학과)" userId="a363260f-3526-446c-b65f-93485d994e4f" providerId="ADAL" clId="{29F8123F-3A40-4401-9004-8A0105A33109}" dt="2021-03-05T03:34:05.843" v="376" actId="113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29F8123F-3A40-4401-9004-8A0105A33109}" dt="2021-03-05T03:34:05.843" v="376" actId="113"/>
          <ac:spMkLst>
            <pc:docMk/>
            <pc:sldMk cId="2575873133" sldId="256"/>
            <ac:spMk id="2" creationId="{5856366A-36A9-4914-86ED-7F05CD6F9EC8}"/>
          </ac:spMkLst>
        </pc:spChg>
      </pc:sldChg>
      <pc:sldChg chg="addSp delSp modSp mod">
        <pc:chgData name="지원재(신소재공학과)" userId="a363260f-3526-446c-b65f-93485d994e4f" providerId="ADAL" clId="{29F8123F-3A40-4401-9004-8A0105A33109}" dt="2021-03-05T03:30:20.903" v="360" actId="20577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29F8123F-3A40-4401-9004-8A0105A33109}" dt="2021-03-05T03:30:20.903" v="360" actId="20577"/>
          <ac:spMkLst>
            <pc:docMk/>
            <pc:sldMk cId="386292263" sldId="257"/>
            <ac:spMk id="2" creationId="{28472B40-40D2-44DE-B36E-C1C4FD6F8121}"/>
          </ac:spMkLst>
        </pc:spChg>
        <pc:spChg chg="mod">
          <ac:chgData name="지원재(신소재공학과)" userId="a363260f-3526-446c-b65f-93485d994e4f" providerId="ADAL" clId="{29F8123F-3A40-4401-9004-8A0105A33109}" dt="2021-03-05T03:15:46.605" v="331" actId="1076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29F8123F-3A40-4401-9004-8A0105A33109}" dt="2021-03-05T03:16:05.445" v="334" actId="1076"/>
          <ac:spMkLst>
            <pc:docMk/>
            <pc:sldMk cId="386292263" sldId="257"/>
            <ac:spMk id="9" creationId="{D2EE0DAF-174D-4CD6-993B-DD0DADD977B5}"/>
          </ac:spMkLst>
        </pc:spChg>
        <pc:spChg chg="add mod">
          <ac:chgData name="지원재(신소재공학과)" userId="a363260f-3526-446c-b65f-93485d994e4f" providerId="ADAL" clId="{29F8123F-3A40-4401-9004-8A0105A33109}" dt="2021-03-05T03:15:44.715" v="329" actId="1035"/>
          <ac:spMkLst>
            <pc:docMk/>
            <pc:sldMk cId="386292263" sldId="257"/>
            <ac:spMk id="11" creationId="{A72F97EB-DEF2-42AD-9DD0-A0967FBBA1D5}"/>
          </ac:spMkLst>
        </pc:spChg>
        <pc:spChg chg="add mod">
          <ac:chgData name="지원재(신소재공학과)" userId="a363260f-3526-446c-b65f-93485d994e4f" providerId="ADAL" clId="{29F8123F-3A40-4401-9004-8A0105A33109}" dt="2021-03-05T03:15:59.902" v="333" actId="1076"/>
          <ac:spMkLst>
            <pc:docMk/>
            <pc:sldMk cId="386292263" sldId="257"/>
            <ac:spMk id="13" creationId="{FC3A8F86-F516-4B6F-A441-E9A209C998FF}"/>
          </ac:spMkLst>
        </pc:spChg>
        <pc:picChg chg="del mod">
          <ac:chgData name="지원재(신소재공학과)" userId="a363260f-3526-446c-b65f-93485d994e4f" providerId="ADAL" clId="{29F8123F-3A40-4401-9004-8A0105A33109}" dt="2021-03-05T03:15:07.122" v="316" actId="478"/>
          <ac:picMkLst>
            <pc:docMk/>
            <pc:sldMk cId="386292263" sldId="257"/>
            <ac:picMk id="10" creationId="{14431FA5-0AD6-4C5A-A820-38EA90CE2A8E}"/>
          </ac:picMkLst>
        </pc:picChg>
        <pc:picChg chg="add mod">
          <ac:chgData name="지원재(신소재공학과)" userId="a363260f-3526-446c-b65f-93485d994e4f" providerId="ADAL" clId="{29F8123F-3A40-4401-9004-8A0105A33109}" dt="2021-03-05T03:16:18.373" v="336" actId="1076"/>
          <ac:picMkLst>
            <pc:docMk/>
            <pc:sldMk cId="386292263" sldId="257"/>
            <ac:picMk id="15" creationId="{F7BDE9C2-CCC9-4F12-A669-71EC1114F86D}"/>
          </ac:picMkLst>
        </pc:picChg>
        <pc:picChg chg="add mod">
          <ac:chgData name="지원재(신소재공학과)" userId="a363260f-3526-446c-b65f-93485d994e4f" providerId="ADAL" clId="{29F8123F-3A40-4401-9004-8A0105A33109}" dt="2021-03-05T03:16:17.307" v="335" actId="1076"/>
          <ac:picMkLst>
            <pc:docMk/>
            <pc:sldMk cId="386292263" sldId="257"/>
            <ac:picMk id="17" creationId="{45454790-15B0-43F9-A345-1C134C4CB2A4}"/>
          </ac:picMkLst>
        </pc:picChg>
        <pc:cxnChg chg="add mod">
          <ac:chgData name="지원재(신소재공학과)" userId="a363260f-3526-446c-b65f-93485d994e4f" providerId="ADAL" clId="{29F8123F-3A40-4401-9004-8A0105A33109}" dt="2021-03-05T03:19:58.339" v="338" actId="1582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modSp mod">
        <pc:chgData name="지원재(신소재공학과)" userId="a363260f-3526-446c-b65f-93485d994e4f" providerId="ADAL" clId="{29F8123F-3A40-4401-9004-8A0105A33109}" dt="2021-03-05T03:30:33.266" v="374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29F8123F-3A40-4401-9004-8A0105A33109}" dt="2021-03-05T03:30:33.266" v="374" actId="20577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4" creationId="{B0264DEF-C9E7-41D6-B6DC-B93972C134B7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7" creationId="{9375CFA7-C9EA-4E1E-9738-4DC5B3EE22D5}"/>
          </ac:spMkLst>
        </pc:spChg>
        <pc:spChg chg="del">
          <ac:chgData name="지원재(신소재공학과)" userId="a363260f-3526-446c-b65f-93485d994e4f" providerId="ADAL" clId="{29F8123F-3A40-4401-9004-8A0105A33109}" dt="2021-03-05T03:17:29.963" v="337" actId="478"/>
          <ac:spMkLst>
            <pc:docMk/>
            <pc:sldMk cId="3315670221" sldId="277"/>
            <ac:spMk id="19" creationId="{516209D0-CB6E-4C82-BD00-6178722AD5BA}"/>
          </ac:spMkLst>
        </pc:spChg>
        <pc:grpChg chg="del">
          <ac:chgData name="지원재(신소재공학과)" userId="a363260f-3526-446c-b65f-93485d994e4f" providerId="ADAL" clId="{29F8123F-3A40-4401-9004-8A0105A33109}" dt="2021-03-05T03:17:29.963" v="337" actId="478"/>
          <ac:grpSpMkLst>
            <pc:docMk/>
            <pc:sldMk cId="3315670221" sldId="277"/>
            <ac:grpSpMk id="18" creationId="{2ABA8BE5-2A76-4E18-9A3B-335195B8B10F}"/>
          </ac:grpSpMkLst>
        </pc:grpChg>
        <pc:picChg chg="mod">
          <ac:chgData name="지원재(신소재공학과)" userId="a363260f-3526-446c-b65f-93485d994e4f" providerId="ADAL" clId="{29F8123F-3A40-4401-9004-8A0105A33109}" dt="2021-03-05T03:30:07.373" v="350" actId="1076"/>
          <ac:picMkLst>
            <pc:docMk/>
            <pc:sldMk cId="3315670221" sldId="277"/>
            <ac:picMk id="6" creationId="{AA8C603E-4545-40A7-99B3-6011F4E09364}"/>
          </ac:picMkLst>
        </pc:picChg>
      </pc:sldChg>
      <pc:sldChg chg="modSp mod">
        <pc:chgData name="지원재(신소재공학과)" userId="a363260f-3526-446c-b65f-93485d994e4f" providerId="ADAL" clId="{29F8123F-3A40-4401-9004-8A0105A33109}" dt="2021-03-05T03:34:14.105" v="377" actId="113"/>
        <pc:sldMkLst>
          <pc:docMk/>
          <pc:sldMk cId="925045613" sldId="278"/>
        </pc:sldMkLst>
        <pc:spChg chg="mod">
          <ac:chgData name="지원재(신소재공학과)" userId="a363260f-3526-446c-b65f-93485d994e4f" providerId="ADAL" clId="{29F8123F-3A40-4401-9004-8A0105A33109}" dt="2021-03-05T03:34:14.105" v="377" actId="113"/>
          <ac:spMkLst>
            <pc:docMk/>
            <pc:sldMk cId="925045613" sldId="278"/>
            <ac:spMk id="4" creationId="{7C5AEB49-A11D-4325-B1D2-FECB6E185D35}"/>
          </ac:spMkLst>
        </pc:spChg>
      </pc:sldChg>
      <pc:sldChg chg="addSp modSp mod">
        <pc:chgData name="지원재(신소재공학과)" userId="a363260f-3526-446c-b65f-93485d994e4f" providerId="ADAL" clId="{29F8123F-3A40-4401-9004-8A0105A33109}" dt="2021-03-05T03:20:23.199" v="344" actId="1582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29F8123F-3A40-4401-9004-8A0105A33109}" dt="2021-03-05T02:55:59.698" v="73" actId="1076"/>
          <ac:spMkLst>
            <pc:docMk/>
            <pc:sldMk cId="359598104" sldId="279"/>
            <ac:spMk id="7" creationId="{7DB7C5D7-7668-4137-A901-5D2EDE8E416A}"/>
          </ac:spMkLst>
        </pc:spChg>
        <pc:cxnChg chg="add mod">
          <ac:chgData name="지원재(신소재공학과)" userId="a363260f-3526-446c-b65f-93485d994e4f" providerId="ADAL" clId="{29F8123F-3A40-4401-9004-8A0105A33109}" dt="2021-03-05T03:20:23.199" v="344" actId="1582"/>
          <ac:cxnSpMkLst>
            <pc:docMk/>
            <pc:sldMk cId="359598104" sldId="279"/>
            <ac:cxnSpMk id="9" creationId="{CCD48F63-1A05-427D-9AD7-3BC9FD798232}"/>
          </ac:cxnSpMkLst>
        </pc:cxnChg>
      </pc:sldChg>
      <pc:sldChg chg="del">
        <pc:chgData name="지원재(신소재공학과)" userId="a363260f-3526-446c-b65f-93485d994e4f" providerId="ADAL" clId="{29F8123F-3A40-4401-9004-8A0105A33109}" dt="2021-03-05T02:54:28.956" v="2" actId="47"/>
        <pc:sldMkLst>
          <pc:docMk/>
          <pc:sldMk cId="2238698571" sldId="280"/>
        </pc:sldMkLst>
      </pc:sldChg>
    </pc:docChg>
  </pc:docChgLst>
  <pc:docChgLst>
    <pc:chgData name="지원재(신소재공학과)" userId="a363260f-3526-446c-b65f-93485d994e4f" providerId="ADAL" clId="{746BF5DC-983A-43F7-8D12-3C7CC2F9EA7A}"/>
    <pc:docChg chg="undo custSel addSld modSld">
      <pc:chgData name="지원재(신소재공학과)" userId="a363260f-3526-446c-b65f-93485d994e4f" providerId="ADAL" clId="{746BF5DC-983A-43F7-8D12-3C7CC2F9EA7A}" dt="2021-09-22T18:48:48.528" v="933" actId="14100"/>
      <pc:docMkLst>
        <pc:docMk/>
      </pc:docMkLst>
      <pc:sldChg chg="modSp mod">
        <pc:chgData name="지원재(신소재공학과)" userId="a363260f-3526-446c-b65f-93485d994e4f" providerId="ADAL" clId="{746BF5DC-983A-43F7-8D12-3C7CC2F9EA7A}" dt="2021-09-22T17:59:12.085" v="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746BF5DC-983A-43F7-8D12-3C7CC2F9EA7A}" dt="2021-09-22T17:59:08.463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746BF5DC-983A-43F7-8D12-3C7CC2F9EA7A}" dt="2021-09-22T17:59:12.085" v="5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6BF5DC-983A-43F7-8D12-3C7CC2F9EA7A}" dt="2021-09-22T18:39:52.505" v="692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746BF5DC-983A-43F7-8D12-3C7CC2F9EA7A}" dt="2021-09-22T18:04:08.530" v="64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17.188" v="6" actId="478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28:51.580" v="616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746BF5DC-983A-43F7-8D12-3C7CC2F9EA7A}" dt="2021-09-22T17:59:27.237" v="29" actId="478"/>
          <ac:spMkLst>
            <pc:docMk/>
            <pc:sldMk cId="3563111672" sldId="282"/>
            <ac:spMk id="15" creationId="{C1258152-9FB3-47CE-8D3E-5423B563F363}"/>
          </ac:spMkLst>
        </pc:spChg>
        <pc:spChg chg="add mod">
          <ac:chgData name="지원재(신소재공학과)" userId="a363260f-3526-446c-b65f-93485d994e4f" providerId="ADAL" clId="{746BF5DC-983A-43F7-8D12-3C7CC2F9EA7A}" dt="2021-09-22T18:39:52.505" v="692" actId="14100"/>
          <ac:spMkLst>
            <pc:docMk/>
            <pc:sldMk cId="3563111672" sldId="282"/>
            <ac:spMk id="16" creationId="{E95CD48C-EBE8-497F-95E7-1B53FE6AB8F0}"/>
          </ac:spMkLst>
        </pc:spChg>
        <pc:spChg chg="add mod">
          <ac:chgData name="지원재(신소재공학과)" userId="a363260f-3526-446c-b65f-93485d994e4f" providerId="ADAL" clId="{746BF5DC-983A-43F7-8D12-3C7CC2F9EA7A}" dt="2021-09-22T18:29:10.438" v="618" actId="14100"/>
          <ac:spMkLst>
            <pc:docMk/>
            <pc:sldMk cId="3563111672" sldId="282"/>
            <ac:spMk id="20" creationId="{E4A629B1-14FB-4221-B2E9-A795BDA3CA48}"/>
          </ac:spMkLst>
        </pc:spChg>
        <pc:spChg chg="add mod">
          <ac:chgData name="지원재(신소재공학과)" userId="a363260f-3526-446c-b65f-93485d994e4f" providerId="ADAL" clId="{746BF5DC-983A-43F7-8D12-3C7CC2F9EA7A}" dt="2021-09-22T18:32:47.421" v="631" actId="113"/>
          <ac:spMkLst>
            <pc:docMk/>
            <pc:sldMk cId="3563111672" sldId="282"/>
            <ac:spMk id="26" creationId="{F7C32D7E-4AA4-4E31-80C3-18EEE24A902F}"/>
          </ac:spMkLst>
        </pc:spChg>
        <pc:spChg chg="add mod">
          <ac:chgData name="지원재(신소재공학과)" userId="a363260f-3526-446c-b65f-93485d994e4f" providerId="ADAL" clId="{746BF5DC-983A-43F7-8D12-3C7CC2F9EA7A}" dt="2021-09-22T18:27:59.807" v="583" actId="14100"/>
          <ac:spMkLst>
            <pc:docMk/>
            <pc:sldMk cId="3563111672" sldId="282"/>
            <ac:spMk id="27" creationId="{CA1D669D-31B8-4010-B40F-71CED6E0072F}"/>
          </ac:spMkLst>
        </pc:spChg>
        <pc:picChg chg="del">
          <ac:chgData name="지원재(신소재공학과)" userId="a363260f-3526-446c-b65f-93485d994e4f" providerId="ADAL" clId="{746BF5DC-983A-43F7-8D12-3C7CC2F9EA7A}" dt="2021-09-22T17:59:25.532" v="27" actId="478"/>
          <ac:picMkLst>
            <pc:docMk/>
            <pc:sldMk cId="3563111672" sldId="282"/>
            <ac:picMk id="4" creationId="{5306EAE3-445F-46CB-8175-61FA503EE294}"/>
          </ac:picMkLst>
        </pc:picChg>
        <pc:picChg chg="add del">
          <ac:chgData name="지원재(신소재공학과)" userId="a363260f-3526-446c-b65f-93485d994e4f" providerId="ADAL" clId="{746BF5DC-983A-43F7-8D12-3C7CC2F9EA7A}" dt="2021-09-22T18:02:05.203" v="47" actId="478"/>
          <ac:picMkLst>
            <pc:docMk/>
            <pc:sldMk cId="3563111672" sldId="282"/>
            <ac:picMk id="5" creationId="{200E3F48-1C11-4030-A51C-B3EE65D99C13}"/>
          </ac:picMkLst>
        </pc:picChg>
        <pc:picChg chg="del">
          <ac:chgData name="지원재(신소재공학과)" userId="a363260f-3526-446c-b65f-93485d994e4f" providerId="ADAL" clId="{746BF5DC-983A-43F7-8D12-3C7CC2F9EA7A}" dt="2021-09-22T17:59:25.980" v="28" actId="478"/>
          <ac:picMkLst>
            <pc:docMk/>
            <pc:sldMk cId="3563111672" sldId="282"/>
            <ac:picMk id="6" creationId="{06E8691B-420E-439E-A9A3-6FF417EDFD7A}"/>
          </ac:picMkLst>
        </pc:picChg>
        <pc:picChg chg="add del mod modCrop">
          <ac:chgData name="지원재(신소재공학과)" userId="a363260f-3526-446c-b65f-93485d994e4f" providerId="ADAL" clId="{746BF5DC-983A-43F7-8D12-3C7CC2F9EA7A}" dt="2021-09-22T18:14:41.545" v="95" actId="478"/>
          <ac:picMkLst>
            <pc:docMk/>
            <pc:sldMk cId="3563111672" sldId="282"/>
            <ac:picMk id="9" creationId="{9580B292-42F1-48E4-A673-AC3A59654A6A}"/>
          </ac:picMkLst>
        </pc:picChg>
        <pc:picChg chg="add mod modCrop">
          <ac:chgData name="지원재(신소재공학과)" userId="a363260f-3526-446c-b65f-93485d994e4f" providerId="ADAL" clId="{746BF5DC-983A-43F7-8D12-3C7CC2F9EA7A}" dt="2021-09-22T18:14:45.726" v="97" actId="1076"/>
          <ac:picMkLst>
            <pc:docMk/>
            <pc:sldMk cId="3563111672" sldId="282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24:41.302" v="414" actId="14100"/>
          <ac:cxnSpMkLst>
            <pc:docMk/>
            <pc:sldMk cId="3563111672" sldId="282"/>
            <ac:cxnSpMk id="12" creationId="{4F288077-9DF9-437F-A632-A2378E4CD1A2}"/>
          </ac:cxnSpMkLst>
        </pc:cxnChg>
        <pc:cxnChg chg="add mod">
          <ac:chgData name="지원재(신소재공학과)" userId="a363260f-3526-446c-b65f-93485d994e4f" providerId="ADAL" clId="{746BF5DC-983A-43F7-8D12-3C7CC2F9EA7A}" dt="2021-09-22T18:22:20.920" v="238" actId="14100"/>
          <ac:cxnSpMkLst>
            <pc:docMk/>
            <pc:sldMk cId="3563111672" sldId="282"/>
            <ac:cxnSpMk id="17" creationId="{4AF23618-91C3-47C9-B128-9AF55752158B}"/>
          </ac:cxnSpMkLst>
        </pc:cxnChg>
        <pc:cxnChg chg="add mod">
          <ac:chgData name="지원재(신소재공학과)" userId="a363260f-3526-446c-b65f-93485d994e4f" providerId="ADAL" clId="{746BF5DC-983A-43F7-8D12-3C7CC2F9EA7A}" dt="2021-09-22T18:28:26.604" v="586" actId="1076"/>
          <ac:cxnSpMkLst>
            <pc:docMk/>
            <pc:sldMk cId="3563111672" sldId="282"/>
            <ac:cxnSpMk id="19" creationId="{AEDF8980-9961-4ECE-A6CA-E6582183D85B}"/>
          </ac:cxnSpMkLst>
        </pc:cxnChg>
        <pc:cxnChg chg="add mod">
          <ac:chgData name="지원재(신소재공학과)" userId="a363260f-3526-446c-b65f-93485d994e4f" providerId="ADAL" clId="{746BF5DC-983A-43F7-8D12-3C7CC2F9EA7A}" dt="2021-09-22T18:24:47.891" v="416" actId="14100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addSp delSp modSp mod">
        <pc:chgData name="지원재(신소재공학과)" userId="a363260f-3526-446c-b65f-93485d994e4f" providerId="ADAL" clId="{746BF5DC-983A-43F7-8D12-3C7CC2F9EA7A}" dt="2021-09-22T18:43:26.482" v="727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746BF5DC-983A-43F7-8D12-3C7CC2F9EA7A}" dt="2021-09-22T18:43:26.482" v="727"/>
          <ac:spMkLst>
            <pc:docMk/>
            <pc:sldMk cId="2042167522" sldId="28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35.677" v="45" actId="478"/>
          <ac:spMkLst>
            <pc:docMk/>
            <pc:sldMk cId="2042167522" sldId="283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39:47.892" v="690" actId="14100"/>
          <ac:spMkLst>
            <pc:docMk/>
            <pc:sldMk cId="2042167522" sldId="283"/>
            <ac:spMk id="9" creationId="{382C85BD-816E-4138-8984-321F4BF3F1F0}"/>
          </ac:spMkLst>
        </pc:spChg>
        <pc:spChg chg="del">
          <ac:chgData name="지원재(신소재공학과)" userId="a363260f-3526-446c-b65f-93485d994e4f" providerId="ADAL" clId="{746BF5DC-983A-43F7-8D12-3C7CC2F9EA7A}" dt="2021-09-22T17:59:34.728" v="44" actId="478"/>
          <ac:spMkLst>
            <pc:docMk/>
            <pc:sldMk cId="2042167522" sldId="283"/>
            <ac:spMk id="10" creationId="{EA6DAC90-7A36-459D-9FA9-D279B43B88D6}"/>
          </ac:spMkLst>
        </pc:spChg>
        <pc:spChg chg="add mod">
          <ac:chgData name="지원재(신소재공학과)" userId="a363260f-3526-446c-b65f-93485d994e4f" providerId="ADAL" clId="{746BF5DC-983A-43F7-8D12-3C7CC2F9EA7A}" dt="2021-09-22T18:39:46.326" v="689" actId="14100"/>
          <ac:spMkLst>
            <pc:docMk/>
            <pc:sldMk cId="2042167522" sldId="283"/>
            <ac:spMk id="12" creationId="{9DC7FB3D-939F-456A-B077-1680DA2E58A4}"/>
          </ac:spMkLst>
        </pc:spChg>
        <pc:spChg chg="add del mod">
          <ac:chgData name="지원재(신소재공학과)" userId="a363260f-3526-446c-b65f-93485d994e4f" providerId="ADAL" clId="{746BF5DC-983A-43F7-8D12-3C7CC2F9EA7A}" dt="2021-09-22T18:42:29.560" v="715" actId="14100"/>
          <ac:spMkLst>
            <pc:docMk/>
            <pc:sldMk cId="2042167522" sldId="283"/>
            <ac:spMk id="15" creationId="{1E20A0FD-011E-4DDF-8A68-01AB67759938}"/>
          </ac:spMkLst>
        </pc:spChg>
        <pc:spChg chg="add del mod">
          <ac:chgData name="지원재(신소재공학과)" userId="a363260f-3526-446c-b65f-93485d994e4f" providerId="ADAL" clId="{746BF5DC-983A-43F7-8D12-3C7CC2F9EA7A}" dt="2021-09-22T18:40:49.254" v="714" actId="1076"/>
          <ac:spMkLst>
            <pc:docMk/>
            <pc:sldMk cId="2042167522" sldId="283"/>
            <ac:spMk id="16" creationId="{B9B142D7-F848-4D72-9F6F-8B57CDAC037B}"/>
          </ac:spMkLst>
        </pc:spChg>
        <pc:picChg chg="add mod modCrop">
          <ac:chgData name="지원재(신소재공학과)" userId="a363260f-3526-446c-b65f-93485d994e4f" providerId="ADAL" clId="{746BF5DC-983A-43F7-8D12-3C7CC2F9EA7A}" dt="2021-09-22T18:38:08.843" v="635" actId="14100"/>
          <ac:picMkLst>
            <pc:docMk/>
            <pc:sldMk cId="2042167522" sldId="283"/>
            <ac:picMk id="4" creationId="{4CEF7DDF-EB5E-497C-84D4-F4CEF079DD6E}"/>
          </ac:picMkLst>
        </pc:picChg>
        <pc:picChg chg="del">
          <ac:chgData name="지원재(신소재공학과)" userId="a363260f-3526-446c-b65f-93485d994e4f" providerId="ADAL" clId="{746BF5DC-983A-43F7-8D12-3C7CC2F9EA7A}" dt="2021-09-22T17:59:33.587" v="43" actId="478"/>
          <ac:picMkLst>
            <pc:docMk/>
            <pc:sldMk cId="2042167522" sldId="283"/>
            <ac:picMk id="5" creationId="{D30ABC6D-258E-4581-90A1-5C4B03F3D146}"/>
          </ac:picMkLst>
        </pc:picChg>
        <pc:picChg chg="add del mod">
          <ac:chgData name="지원재(신소재공학과)" userId="a363260f-3526-446c-b65f-93485d994e4f" providerId="ADAL" clId="{746BF5DC-983A-43F7-8D12-3C7CC2F9EA7A}" dt="2021-09-22T18:38:10.965" v="636" actId="478"/>
          <ac:picMkLst>
            <pc:docMk/>
            <pc:sldMk cId="2042167522" sldId="283"/>
            <ac:picMk id="8" creationId="{76A64F6A-AE42-49B7-BBD0-F322EFE869D9}"/>
          </ac:picMkLst>
        </pc:picChg>
        <pc:cxnChg chg="add mod">
          <ac:chgData name="지원재(신소재공학과)" userId="a363260f-3526-446c-b65f-93485d994e4f" providerId="ADAL" clId="{746BF5DC-983A-43F7-8D12-3C7CC2F9EA7A}" dt="2021-09-22T18:38:43.462" v="653" actId="1076"/>
          <ac:cxnSpMkLst>
            <pc:docMk/>
            <pc:sldMk cId="2042167522" sldId="283"/>
            <ac:cxnSpMk id="11" creationId="{E74D089E-F6D3-4153-9AC0-3368B368845F}"/>
          </ac:cxnSpMkLst>
        </pc:cxnChg>
        <pc:cxnChg chg="add mod">
          <ac:chgData name="지원재(신소재공학과)" userId="a363260f-3526-446c-b65f-93485d994e4f" providerId="ADAL" clId="{746BF5DC-983A-43F7-8D12-3C7CC2F9EA7A}" dt="2021-09-22T18:38:25.995" v="639" actId="571"/>
          <ac:cxnSpMkLst>
            <pc:docMk/>
            <pc:sldMk cId="2042167522" sldId="283"/>
            <ac:cxnSpMk id="13" creationId="{36A2539E-8E2D-4C08-A0F7-5BB8F3612C92}"/>
          </ac:cxnSpMkLst>
        </pc:cxnChg>
        <pc:cxnChg chg="add del mod">
          <ac:chgData name="지원재(신소재공학과)" userId="a363260f-3526-446c-b65f-93485d994e4f" providerId="ADAL" clId="{746BF5DC-983A-43F7-8D12-3C7CC2F9EA7A}" dt="2021-09-22T18:40:45.223" v="713" actId="1076"/>
          <ac:cxnSpMkLst>
            <pc:docMk/>
            <pc:sldMk cId="2042167522" sldId="283"/>
            <ac:cxnSpMk id="14" creationId="{DC8C76C8-8BA3-4F32-9D9D-FE9372AF5444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48.528" v="933" actId="14100"/>
        <pc:sldMkLst>
          <pc:docMk/>
          <pc:sldMk cId="79193766" sldId="284"/>
        </pc:sldMkLst>
        <pc:spChg chg="mod">
          <ac:chgData name="지원재(신소재공학과)" userId="a363260f-3526-446c-b65f-93485d994e4f" providerId="ADAL" clId="{746BF5DC-983A-43F7-8D12-3C7CC2F9EA7A}" dt="2021-09-22T18:04:15.545" v="72" actId="20577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746BF5DC-983A-43F7-8D12-3C7CC2F9EA7A}" dt="2021-09-22T18:45:37.982" v="773" actId="478"/>
          <ac:spMkLst>
            <pc:docMk/>
            <pc:sldMk cId="79193766" sldId="284"/>
            <ac:spMk id="7" creationId="{FEC0C591-C83F-45BB-997B-9F24F1867257}"/>
          </ac:spMkLst>
        </pc:spChg>
        <pc:spChg chg="add del mod ord">
          <ac:chgData name="지원재(신소재공학과)" userId="a363260f-3526-446c-b65f-93485d994e4f" providerId="ADAL" clId="{746BF5DC-983A-43F7-8D12-3C7CC2F9EA7A}" dt="2021-09-22T18:46:09.172" v="797" actId="478"/>
          <ac:spMkLst>
            <pc:docMk/>
            <pc:sldMk cId="79193766" sldId="284"/>
            <ac:spMk id="8" creationId="{F775C7FF-DE0E-4F23-8CC1-EEF6D584F99B}"/>
          </ac:spMkLst>
        </pc:spChg>
        <pc:spChg chg="add mod">
          <ac:chgData name="지원재(신소재공학과)" userId="a363260f-3526-446c-b65f-93485d994e4f" providerId="ADAL" clId="{746BF5DC-983A-43F7-8D12-3C7CC2F9EA7A}" dt="2021-09-22T18:48:48.528" v="933" actId="14100"/>
          <ac:spMkLst>
            <pc:docMk/>
            <pc:sldMk cId="79193766" sldId="284"/>
            <ac:spMk id="13" creationId="{A3B59D64-8A09-4E3B-BFFE-55CEBDCB00B9}"/>
          </ac:spMkLst>
        </pc:sp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6" creationId="{413603F9-DA9B-49CB-A147-16FA0CF60EB9}"/>
          </ac:picMkLst>
        </pc:picChg>
        <pc:picChg chg="mod">
          <ac:chgData name="지원재(신소재공학과)" userId="a363260f-3526-446c-b65f-93485d994e4f" providerId="ADAL" clId="{746BF5DC-983A-43F7-8D12-3C7CC2F9EA7A}" dt="2021-09-22T18:14:24.679" v="94" actId="1036"/>
          <ac:picMkLst>
            <pc:docMk/>
            <pc:sldMk cId="79193766" sldId="284"/>
            <ac:picMk id="9" creationId="{9580B292-42F1-48E4-A673-AC3A59654A6A}"/>
          </ac:picMkLst>
        </pc:picChg>
        <pc:picChg chg="del">
          <ac:chgData name="지원재(신소재공학과)" userId="a363260f-3526-446c-b65f-93485d994e4f" providerId="ADAL" clId="{746BF5DC-983A-43F7-8D12-3C7CC2F9EA7A}" dt="2021-09-22T18:04:17.777" v="73" actId="478"/>
          <ac:picMkLst>
            <pc:docMk/>
            <pc:sldMk cId="79193766" sldId="284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46:25.972" v="801" actId="1076"/>
          <ac:cxnSpMkLst>
            <pc:docMk/>
            <pc:sldMk cId="79193766" sldId="284"/>
            <ac:cxnSpMk id="12" creationId="{71CDA23F-CCC6-4BEB-9A1B-32C5F524082A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13.893" v="881" actId="207"/>
        <pc:sldMkLst>
          <pc:docMk/>
          <pc:sldMk cId="2457321634" sldId="285"/>
        </pc:sldMkLst>
        <pc:spChg chg="mod">
          <ac:chgData name="지원재(신소재공학과)" userId="a363260f-3526-446c-b65f-93485d994e4f" providerId="ADAL" clId="{746BF5DC-983A-43F7-8D12-3C7CC2F9EA7A}" dt="2021-09-22T18:43:32.765" v="735"/>
          <ac:spMkLst>
            <pc:docMk/>
            <pc:sldMk cId="2457321634" sldId="285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746BF5DC-983A-43F7-8D12-3C7CC2F9EA7A}" dt="2021-09-22T18:48:13.893" v="881" actId="207"/>
          <ac:spMkLst>
            <pc:docMk/>
            <pc:sldMk cId="2457321634" sldId="285"/>
            <ac:spMk id="12" creationId="{4B1A30F3-ABFD-411D-A9CC-F3CF073DA17F}"/>
          </ac:spMkLst>
        </pc:spChg>
        <pc:picChg chg="del">
          <ac:chgData name="지원재(신소재공학과)" userId="a363260f-3526-446c-b65f-93485d994e4f" providerId="ADAL" clId="{746BF5DC-983A-43F7-8D12-3C7CC2F9EA7A}" dt="2021-09-22T18:44:24.063" v="741" actId="478"/>
          <ac:picMkLst>
            <pc:docMk/>
            <pc:sldMk cId="2457321634" sldId="285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44:29.911" v="743" actId="1076"/>
          <ac:picMkLst>
            <pc:docMk/>
            <pc:sldMk cId="2457321634" sldId="285"/>
            <ac:picMk id="5" creationId="{6C1AC66B-97FB-47C9-8FE8-067C00CDF4BE}"/>
          </ac:picMkLst>
        </pc:picChg>
        <pc:picChg chg="del">
          <ac:chgData name="지원재(신소재공학과)" userId="a363260f-3526-446c-b65f-93485d994e4f" providerId="ADAL" clId="{746BF5DC-983A-43F7-8D12-3C7CC2F9EA7A}" dt="2021-09-22T18:44:26.153" v="742" actId="478"/>
          <ac:picMkLst>
            <pc:docMk/>
            <pc:sldMk cId="2457321634" sldId="285"/>
            <ac:picMk id="6" creationId="{413603F9-DA9B-49CB-A147-16FA0CF60EB9}"/>
          </ac:picMkLst>
        </pc:picChg>
        <pc:picChg chg="add mod">
          <ac:chgData name="지원재(신소재공학과)" userId="a363260f-3526-446c-b65f-93485d994e4f" providerId="ADAL" clId="{746BF5DC-983A-43F7-8D12-3C7CC2F9EA7A}" dt="2021-09-22T18:44:42.470" v="747" actId="1076"/>
          <ac:picMkLst>
            <pc:docMk/>
            <pc:sldMk cId="2457321634" sldId="285"/>
            <ac:picMk id="8" creationId="{01650E47-423F-49D1-BBFD-BB3F6F1ADD07}"/>
          </ac:picMkLst>
        </pc:picChg>
        <pc:picChg chg="del">
          <ac:chgData name="지원재(신소재공학과)" userId="a363260f-3526-446c-b65f-93485d994e4f" providerId="ADAL" clId="{746BF5DC-983A-43F7-8D12-3C7CC2F9EA7A}" dt="2021-09-22T18:43:53.375" v="736" actId="478"/>
          <ac:picMkLst>
            <pc:docMk/>
            <pc:sldMk cId="2457321634" sldId="285"/>
            <ac:picMk id="9" creationId="{9580B292-42F1-48E4-A673-AC3A59654A6A}"/>
          </ac:picMkLst>
        </pc:picChg>
        <pc:cxnChg chg="add mod">
          <ac:chgData name="지원재(신소재공학과)" userId="a363260f-3526-446c-b65f-93485d994e4f" providerId="ADAL" clId="{746BF5DC-983A-43F7-8D12-3C7CC2F9EA7A}" dt="2021-09-22T18:46:37.676" v="803" actId="1076"/>
          <ac:cxnSpMkLst>
            <pc:docMk/>
            <pc:sldMk cId="2457321634" sldId="285"/>
            <ac:cxnSpMk id="10" creationId="{54602923-99E1-43ED-BEF7-D48B0DD74777}"/>
          </ac:cxnSpMkLst>
        </pc:cxnChg>
        <pc:cxnChg chg="add mod">
          <ac:chgData name="지원재(신소재공학과)" userId="a363260f-3526-446c-b65f-93485d994e4f" providerId="ADAL" clId="{746BF5DC-983A-43F7-8D12-3C7CC2F9EA7A}" dt="2021-09-22T18:46:47.924" v="810" actId="1038"/>
          <ac:cxnSpMkLst>
            <pc:docMk/>
            <pc:sldMk cId="2457321634" sldId="285"/>
            <ac:cxnSpMk id="11" creationId="{23A5C9E7-FEAB-4D5D-BC65-2DB68C714748}"/>
          </ac:cxnSpMkLst>
        </pc:cxnChg>
      </pc:sldChg>
    </pc:docChg>
  </pc:docChgLst>
  <pc:docChgLst>
    <pc:chgData name="지원재(신소재공학과)" userId="a363260f-3526-446c-b65f-93485d994e4f" providerId="ADAL" clId="{324B40DC-DFC4-4F4B-9C26-4D89DB495FA3}"/>
    <pc:docChg chg="undo redo custSel addSld delSld modSld">
      <pc:chgData name="지원재(신소재공학과)" userId="a363260f-3526-446c-b65f-93485d994e4f" providerId="ADAL" clId="{324B40DC-DFC4-4F4B-9C26-4D89DB495FA3}" dt="2021-08-08T22:30:01.300" v="435" actId="1076"/>
      <pc:docMkLst>
        <pc:docMk/>
      </pc:docMkLst>
      <pc:sldChg chg="modSp mod">
        <pc:chgData name="지원재(신소재공학과)" userId="a363260f-3526-446c-b65f-93485d994e4f" providerId="ADAL" clId="{324B40DC-DFC4-4F4B-9C26-4D89DB495FA3}" dt="2021-08-08T22:21:35.358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324B40DC-DFC4-4F4B-9C26-4D89DB495FA3}" dt="2021-08-08T22:21:35.358" v="20"/>
          <ac:spMkLst>
            <pc:docMk/>
            <pc:sldMk cId="2575873133" sldId="256"/>
            <ac:spMk id="3" creationId="{47CDBD1F-C93B-496B-9150-ABA101C1E8C6}"/>
          </ac:spMkLst>
        </pc:spChg>
      </pc:sldChg>
      <pc:sldChg chg="modSp add mod">
        <pc:chgData name="지원재(신소재공학과)" userId="a363260f-3526-446c-b65f-93485d994e4f" providerId="ADAL" clId="{324B40DC-DFC4-4F4B-9C26-4D89DB495FA3}" dt="2021-08-08T22:25:50.173" v="185" actId="21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324B40DC-DFC4-4F4B-9C26-4D89DB495FA3}" dt="2021-08-08T22:22:17.721" v="42" actId="113"/>
          <ac:spMkLst>
            <pc:docMk/>
            <pc:sldMk cId="1843356254" sldId="257"/>
            <ac:spMk id="2" creationId="{23D6B7BF-D911-8549-A1C6-91C204BDF52D}"/>
          </ac:spMkLst>
        </pc:spChg>
        <pc:spChg chg="mod">
          <ac:chgData name="지원재(신소재공학과)" userId="a363260f-3526-446c-b65f-93485d994e4f" providerId="ADAL" clId="{324B40DC-DFC4-4F4B-9C26-4D89DB495FA3}" dt="2021-08-08T22:25:50.173" v="185" actId="21"/>
          <ac:spMkLst>
            <pc:docMk/>
            <pc:sldMk cId="1843356254" sldId="257"/>
            <ac:spMk id="3" creationId="{18803C8E-CB91-8B42-9752-13B19D4477E1}"/>
          </ac:spMkLst>
        </pc:spChg>
      </pc:sldChg>
      <pc:sldChg chg="delSp modSp add mod">
        <pc:chgData name="지원재(신소재공학과)" userId="a363260f-3526-446c-b65f-93485d994e4f" providerId="ADAL" clId="{324B40DC-DFC4-4F4B-9C26-4D89DB495FA3}" dt="2021-08-08T22:28:51.953" v="397" actId="20577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324B40DC-DFC4-4F4B-9C26-4D89DB495FA3}" dt="2021-08-08T22:22:27.759" v="58" actId="113"/>
          <ac:spMkLst>
            <pc:docMk/>
            <pc:sldMk cId="3257016355" sldId="258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8:51.953" v="397" actId="20577"/>
          <ac:spMkLst>
            <pc:docMk/>
            <pc:sldMk cId="3257016355" sldId="258"/>
            <ac:spMk id="3" creationId="{93C66683-B1AD-F34B-BDE4-466F7B1B9C88}"/>
          </ac:spMkLst>
        </pc:spChg>
        <pc:grpChg chg="del">
          <ac:chgData name="지원재(신소재공학과)" userId="a363260f-3526-446c-b65f-93485d994e4f" providerId="ADAL" clId="{324B40DC-DFC4-4F4B-9C26-4D89DB495FA3}" dt="2021-08-08T22:23:18.597" v="95" actId="478"/>
          <ac:grpSpMkLst>
            <pc:docMk/>
            <pc:sldMk cId="3257016355" sldId="258"/>
            <ac:grpSpMk id="11" creationId="{9A9063D0-EFC7-C049-AEEF-1DAFB33E1B49}"/>
          </ac:grpSpMkLst>
        </pc:grpChg>
      </pc:sldChg>
      <pc:sldChg chg="addSp delSp modSp add mod">
        <pc:chgData name="지원재(신소재공학과)" userId="a363260f-3526-446c-b65f-93485d994e4f" providerId="ADAL" clId="{324B40DC-DFC4-4F4B-9C26-4D89DB495FA3}" dt="2021-08-08T22:30:01.300" v="435" actId="1076"/>
        <pc:sldMkLst>
          <pc:docMk/>
          <pc:sldMk cId="3567209241" sldId="259"/>
        </pc:sldMkLst>
        <pc:spChg chg="add del">
          <ac:chgData name="지원재(신소재공학과)" userId="a363260f-3526-446c-b65f-93485d994e4f" providerId="ADAL" clId="{324B40DC-DFC4-4F4B-9C26-4D89DB495FA3}" dt="2021-08-08T22:29:02.551" v="398" actId="478"/>
          <ac:spMkLst>
            <pc:docMk/>
            <pc:sldMk cId="3567209241" sldId="25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9:52.613" v="430"/>
          <ac:spMkLst>
            <pc:docMk/>
            <pc:sldMk cId="3567209241" sldId="259"/>
            <ac:spMk id="3" creationId="{93C66683-B1AD-F34B-BDE4-466F7B1B9C88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4" creationId="{1154D693-8BAA-2A4B-BD32-48C87045512D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6" creationId="{DA1B54A4-62A7-E64F-B374-C2B0FCA3E99E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11" creationId="{F5356EC9-A2B2-894A-B7EE-3CDE0E469115}"/>
          </ac:spMkLst>
        </pc:spChg>
        <pc:spChg chg="add del mod">
          <ac:chgData name="지원재(신소재공학과)" userId="a363260f-3526-446c-b65f-93485d994e4f" providerId="ADAL" clId="{324B40DC-DFC4-4F4B-9C26-4D89DB495FA3}" dt="2021-08-08T22:22:05.541" v="25" actId="478"/>
          <ac:spMkLst>
            <pc:docMk/>
            <pc:sldMk cId="3567209241" sldId="259"/>
            <ac:spMk id="21" creationId="{FCE5FB07-749C-4967-8F19-45DAA70CC48D}"/>
          </ac:spMkLst>
        </pc:spChg>
        <pc:spChg chg="add del mod">
          <ac:chgData name="지원재(신소재공학과)" userId="a363260f-3526-446c-b65f-93485d994e4f" providerId="ADAL" clId="{324B40DC-DFC4-4F4B-9C26-4D89DB495FA3}" dt="2021-08-08T22:29:06.363" v="401" actId="478"/>
          <ac:spMkLst>
            <pc:docMk/>
            <pc:sldMk cId="3567209241" sldId="259"/>
            <ac:spMk id="24" creationId="{1DA05735-1046-4B57-9D1D-88CFA850DA2E}"/>
          </ac:spMkLst>
        </pc:spChg>
        <pc:spChg chg="add del mod">
          <ac:chgData name="지원재(신소재공학과)" userId="a363260f-3526-446c-b65f-93485d994e4f" providerId="ADAL" clId="{324B40DC-DFC4-4F4B-9C26-4D89DB495FA3}" dt="2021-08-08T22:29:04.388" v="400"/>
          <ac:spMkLst>
            <pc:docMk/>
            <pc:sldMk cId="3567209241" sldId="259"/>
            <ac:spMk id="53" creationId="{024F1938-99ED-449F-A33B-2EBEE74C7CD2}"/>
          </ac:spMkLst>
        </pc:spChg>
        <pc:spChg chg="add mod">
          <ac:chgData name="지원재(신소재공학과)" userId="a363260f-3526-446c-b65f-93485d994e4f" providerId="ADAL" clId="{324B40DC-DFC4-4F4B-9C26-4D89DB495FA3}" dt="2021-08-08T22:29:07.022" v="402"/>
          <ac:spMkLst>
            <pc:docMk/>
            <pc:sldMk cId="3567209241" sldId="259"/>
            <ac:spMk id="54" creationId="{E423AEC1-B6DD-49E2-B805-D02E107FAB03}"/>
          </ac:spMkLst>
        </pc:s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19" creationId="{AAC63016-E31A-5A46-AE6D-0DB121459358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0" creationId="{A0EE6695-7CEA-6740-9982-B603BFECBA6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6" creationId="{60C259FC-4475-A44F-8875-FD6A003AF49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31" creationId="{900263F2-27B9-8048-9CB4-DBDD09D2B7C0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7" creationId="{93A8D25A-6666-0445-8067-2E9D28C0AF47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8" creationId="{115DB624-E324-C140-B504-120354ACB622}"/>
          </ac:grpSpMkLst>
        </pc:grpChg>
        <pc:picChg chg="mod">
          <ac:chgData name="지원재(신소재공학과)" userId="a363260f-3526-446c-b65f-93485d994e4f" providerId="ADAL" clId="{324B40DC-DFC4-4F4B-9C26-4D89DB495FA3}" dt="2021-08-08T22:30:01.300" v="435" actId="1076"/>
          <ac:picMkLst>
            <pc:docMk/>
            <pc:sldMk cId="3567209241" sldId="259"/>
            <ac:picMk id="7" creationId="{295F222D-492E-F74F-A421-70EC2C364203}"/>
          </ac:picMkLst>
        </pc:pic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5" creationId="{D31A73D1-F8CA-9D4C-B0D2-BB48DAE3BEEA}"/>
          </ac:cxnSpMkLst>
        </pc:cxn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10" creationId="{0404989E-6BC4-E048-B6BF-299479F4EAAA}"/>
          </ac:cxnSpMkLst>
        </pc:cxnChg>
      </pc:sldChg>
      <pc:sldChg chg="add del">
        <pc:chgData name="지원재(신소재공학과)" userId="a363260f-3526-446c-b65f-93485d994e4f" providerId="ADAL" clId="{324B40DC-DFC4-4F4B-9C26-4D89DB495FA3}" dt="2021-08-08T22:21:50.426" v="21" actId="47"/>
        <pc:sldMkLst>
          <pc:docMk/>
          <pc:sldMk cId="843406043" sldId="261"/>
        </pc:sldMkLst>
      </pc:sldChg>
      <pc:sldChg chg="del">
        <pc:chgData name="지원재(신소재공학과)" userId="a363260f-3526-446c-b65f-93485d994e4f" providerId="ADAL" clId="{324B40DC-DFC4-4F4B-9C26-4D89DB495FA3}" dt="2021-08-08T22:21:51.058" v="22" actId="47"/>
        <pc:sldMkLst>
          <pc:docMk/>
          <pc:sldMk cId="359598104" sldId="279"/>
        </pc:sldMkLst>
      </pc:sldChg>
      <pc:sldChg chg="del">
        <pc:chgData name="지원재(신소재공학과)" userId="a363260f-3526-446c-b65f-93485d994e4f" providerId="ADAL" clId="{324B40DC-DFC4-4F4B-9C26-4D89DB495FA3}" dt="2021-08-08T22:21:51.511" v="23" actId="47"/>
        <pc:sldMkLst>
          <pc:docMk/>
          <pc:sldMk cId="2010637146" sldId="280"/>
        </pc:sldMkLst>
      </pc:sldChg>
    </pc:docChg>
  </pc:docChgLst>
  <pc:docChgLst>
    <pc:chgData name="지원재(신소재공학과)" userId="a363260f-3526-446c-b65f-93485d994e4f" providerId="ADAL" clId="{A8C1EB57-EDDC-4FCA-A042-035720ED4B21}"/>
    <pc:docChg chg="undo custSel addSld delSld modSld">
      <pc:chgData name="지원재(신소재공학과)" userId="a363260f-3526-446c-b65f-93485d994e4f" providerId="ADAL" clId="{A8C1EB57-EDDC-4FCA-A042-035720ED4B21}" dt="2021-09-13T14:56:02.558" v="166" actId="113"/>
      <pc:docMkLst>
        <pc:docMk/>
      </pc:docMkLst>
      <pc:sldChg chg="del">
        <pc:chgData name="지원재(신소재공학과)" userId="a363260f-3526-446c-b65f-93485d994e4f" providerId="ADAL" clId="{A8C1EB57-EDDC-4FCA-A042-035720ED4B21}" dt="2021-09-13T14:10:33.221" v="37" actId="47"/>
        <pc:sldMkLst>
          <pc:docMk/>
          <pc:sldMk cId="1843356254" sldId="257"/>
        </pc:sldMkLst>
      </pc:sldChg>
      <pc:sldChg chg="modSp mod">
        <pc:chgData name="지원재(신소재공학과)" userId="a363260f-3526-446c-b65f-93485d994e4f" providerId="ADAL" clId="{A8C1EB57-EDDC-4FCA-A042-035720ED4B21}" dt="2021-09-13T14:10:26.280" v="34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8C1EB57-EDDC-4FCA-A042-035720ED4B21}" dt="2021-09-13T14:10:21.186" v="3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8C1EB57-EDDC-4FCA-A042-035720ED4B21}" dt="2021-09-13T14:10:26.280" v="34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A8C1EB57-EDDC-4FCA-A042-035720ED4B21}" dt="2021-09-13T14:13:51.856" v="89" actId="1076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8C1EB57-EDDC-4FCA-A042-035720ED4B21}" dt="2021-09-13T14:10:38.421" v="45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15" creationId="{C1258152-9FB3-47CE-8D3E-5423B563F363}"/>
          </ac:spMkLst>
        </pc:spChg>
        <pc:spChg chg="del">
          <ac:chgData name="지원재(신소재공학과)" userId="a363260f-3526-446c-b65f-93485d994e4f" providerId="ADAL" clId="{A8C1EB57-EDDC-4FCA-A042-035720ED4B21}" dt="2021-09-13T14:10:40.110" v="48" actId="478"/>
          <ac:spMkLst>
            <pc:docMk/>
            <pc:sldMk cId="3563111672" sldId="282"/>
            <ac:spMk id="22" creationId="{4BACE07F-982E-415A-8A0E-A529934F4A13}"/>
          </ac:spMkLst>
        </pc:spChg>
        <pc:spChg chg="del mod">
          <ac:chgData name="지원재(신소재공학과)" userId="a363260f-3526-446c-b65f-93485d994e4f" providerId="ADAL" clId="{A8C1EB57-EDDC-4FCA-A042-035720ED4B21}" dt="2021-09-13T14:10:43.419" v="52" actId="478"/>
          <ac:spMkLst>
            <pc:docMk/>
            <pc:sldMk cId="3563111672" sldId="282"/>
            <ac:spMk id="23" creationId="{C1875F63-9047-4126-9BD8-9ECFC1517F54}"/>
          </ac:spMkLst>
        </pc:spChg>
        <pc:spChg chg="del">
          <ac:chgData name="지원재(신소재공학과)" userId="a363260f-3526-446c-b65f-93485d994e4f" providerId="ADAL" clId="{A8C1EB57-EDDC-4FCA-A042-035720ED4B21}" dt="2021-09-13T14:10:44.278" v="53" actId="478"/>
          <ac:spMkLst>
            <pc:docMk/>
            <pc:sldMk cId="3563111672" sldId="282"/>
            <ac:spMk id="30" creationId="{BF5A5599-2E67-4A1B-A2A1-9DD10086C3C3}"/>
          </ac:spMkLst>
        </pc:sp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6" creationId="{06E8691B-420E-439E-A9A3-6FF417EDFD7A}"/>
          </ac:picMkLst>
        </pc:picChg>
        <pc:picChg chg="del">
          <ac:chgData name="지원재(신소재공학과)" userId="a363260f-3526-446c-b65f-93485d994e4f" providerId="ADAL" clId="{A8C1EB57-EDDC-4FCA-A042-035720ED4B21}" dt="2021-09-13T14:10:39.277" v="46" actId="478"/>
          <ac:picMkLst>
            <pc:docMk/>
            <pc:sldMk cId="3563111672" sldId="282"/>
            <ac:picMk id="21" creationId="{5DD95556-C347-4505-AEC7-EE0AE8B66B1A}"/>
          </ac:picMkLst>
        </pc:picChg>
        <pc:picChg chg="del">
          <ac:chgData name="지원재(신소재공학과)" userId="a363260f-3526-446c-b65f-93485d994e4f" providerId="ADAL" clId="{A8C1EB57-EDDC-4FCA-A042-035720ED4B21}" dt="2021-09-13T14:10:39.625" v="47" actId="478"/>
          <ac:picMkLst>
            <pc:docMk/>
            <pc:sldMk cId="3563111672" sldId="282"/>
            <ac:picMk id="24" creationId="{050720F9-67E1-4CCE-BAE5-F3190A1B9AF2}"/>
          </ac:picMkLst>
        </pc:picChg>
        <pc:cxnChg chg="del">
          <ac:chgData name="지원재(신소재공학과)" userId="a363260f-3526-446c-b65f-93485d994e4f" providerId="ADAL" clId="{A8C1EB57-EDDC-4FCA-A042-035720ED4B21}" dt="2021-09-13T14:10:40.958" v="49" actId="478"/>
          <ac:cxnSpMkLst>
            <pc:docMk/>
            <pc:sldMk cId="3563111672" sldId="282"/>
            <ac:cxnSpMk id="25" creationId="{E5681985-12BF-48CA-9D6E-677FFF335609}"/>
          </ac:cxnSpMkLst>
        </pc:cxnChg>
        <pc:cxnChg chg="del">
          <ac:chgData name="지원재(신소재공학과)" userId="a363260f-3526-446c-b65f-93485d994e4f" providerId="ADAL" clId="{A8C1EB57-EDDC-4FCA-A042-035720ED4B21}" dt="2021-09-13T14:10:41.458" v="50" actId="478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Sp delSp modSp add mod">
        <pc:chgData name="지원재(신소재공학과)" userId="a363260f-3526-446c-b65f-93485d994e4f" providerId="ADAL" clId="{A8C1EB57-EDDC-4FCA-A042-035720ED4B21}" dt="2021-09-13T14:56:02.558" v="166" actId="113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A8C1EB57-EDDC-4FCA-A042-035720ED4B21}" dt="2021-09-13T14:13:16.669" v="82"/>
          <ac:spMkLst>
            <pc:docMk/>
            <pc:sldMk cId="2042167522" sldId="283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A8C1EB57-EDDC-4FCA-A042-035720ED4B21}" dt="2021-09-13T14:14:06.644" v="115"/>
          <ac:spMkLst>
            <pc:docMk/>
            <pc:sldMk cId="2042167522" sldId="283"/>
            <ac:spMk id="7" creationId="{E1CFBBBB-BE13-4DB8-8E3F-AC72B4F47612}"/>
          </ac:spMkLst>
        </pc:spChg>
        <pc:spChg chg="add del mod">
          <ac:chgData name="지원재(신소재공학과)" userId="a363260f-3526-446c-b65f-93485d994e4f" providerId="ADAL" clId="{A8C1EB57-EDDC-4FCA-A042-035720ED4B21}" dt="2021-09-13T14:14:09.368" v="117" actId="478"/>
          <ac:spMkLst>
            <pc:docMk/>
            <pc:sldMk cId="2042167522" sldId="283"/>
            <ac:spMk id="8" creationId="{5ADCE615-3071-4C60-8797-A0913BD66074}"/>
          </ac:spMkLst>
        </pc:spChg>
        <pc:spChg chg="add mod">
          <ac:chgData name="지원재(신소재공학과)" userId="a363260f-3526-446c-b65f-93485d994e4f" providerId="ADAL" clId="{A8C1EB57-EDDC-4FCA-A042-035720ED4B21}" dt="2021-09-13T14:56:02.558" v="166" actId="113"/>
          <ac:spMkLst>
            <pc:docMk/>
            <pc:sldMk cId="2042167522" sldId="283"/>
            <ac:spMk id="10" creationId="{EA6DAC90-7A36-459D-9FA9-D279B43B88D6}"/>
          </ac:spMkLst>
        </pc:spChg>
        <pc:spChg chg="del mod">
          <ac:chgData name="지원재(신소재공학과)" userId="a363260f-3526-446c-b65f-93485d994e4f" providerId="ADAL" clId="{A8C1EB57-EDDC-4FCA-A042-035720ED4B21}" dt="2021-09-13T14:13:39.582" v="88" actId="478"/>
          <ac:spMkLst>
            <pc:docMk/>
            <pc:sldMk cId="2042167522" sldId="283"/>
            <ac:spMk id="15" creationId="{C1258152-9FB3-47CE-8D3E-5423B563F363}"/>
          </ac:spMkLst>
        </pc:spChg>
        <pc:picChg chg="del">
          <ac:chgData name="지원재(신소재공학과)" userId="a363260f-3526-446c-b65f-93485d994e4f" providerId="ADAL" clId="{A8C1EB57-EDDC-4FCA-A042-035720ED4B21}" dt="2021-09-13T14:13:17.440" v="83" actId="478"/>
          <ac:picMkLst>
            <pc:docMk/>
            <pc:sldMk cId="2042167522" sldId="283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53:12.608" v="121" actId="1076"/>
          <ac:picMkLst>
            <pc:docMk/>
            <pc:sldMk cId="2042167522" sldId="283"/>
            <ac:picMk id="5" creationId="{D30ABC6D-258E-4581-90A1-5C4B03F3D146}"/>
          </ac:picMkLst>
        </pc:picChg>
        <pc:picChg chg="del">
          <ac:chgData name="지원재(신소재공학과)" userId="a363260f-3526-446c-b65f-93485d994e4f" providerId="ADAL" clId="{A8C1EB57-EDDC-4FCA-A042-035720ED4B21}" dt="2021-09-13T14:13:18.791" v="84" actId="478"/>
          <ac:picMkLst>
            <pc:docMk/>
            <pc:sldMk cId="2042167522" sldId="283"/>
            <ac:picMk id="6" creationId="{06E8691B-420E-439E-A9A3-6FF417EDFD7A}"/>
          </ac:picMkLst>
        </pc:picChg>
      </pc:sldChg>
      <pc:sldChg chg="del">
        <pc:chgData name="지원재(신소재공학과)" userId="a363260f-3526-446c-b65f-93485d994e4f" providerId="ADAL" clId="{A8C1EB57-EDDC-4FCA-A042-035720ED4B21}" dt="2021-09-13T14:10:31.869" v="35" actId="47"/>
        <pc:sldMkLst>
          <pc:docMk/>
          <pc:sldMk cId="1113227339" sldId="337"/>
        </pc:sldMkLst>
      </pc:sldChg>
      <pc:sldChg chg="del">
        <pc:chgData name="지원재(신소재공학과)" userId="a363260f-3526-446c-b65f-93485d994e4f" providerId="ADAL" clId="{A8C1EB57-EDDC-4FCA-A042-035720ED4B21}" dt="2021-09-13T14:10:32.657" v="36" actId="47"/>
        <pc:sldMkLst>
          <pc:docMk/>
          <pc:sldMk cId="4123917098" sldId="338"/>
        </pc:sldMkLst>
      </pc:sldChg>
    </pc:docChg>
  </pc:docChgLst>
  <pc:docChgLst>
    <pc:chgData name="지원재(신소재공학과)" userId="a363260f-3526-446c-b65f-93485d994e4f" providerId="ADAL" clId="{797C6827-9842-4450-A2A9-CA1A73EB3479}"/>
    <pc:docChg chg="modSld">
      <pc:chgData name="지원재(신소재공학과)" userId="a363260f-3526-446c-b65f-93485d994e4f" providerId="ADAL" clId="{797C6827-9842-4450-A2A9-CA1A73EB3479}" dt="2021-09-23T00:41:54.278" v="2" actId="14100"/>
      <pc:docMkLst>
        <pc:docMk/>
      </pc:docMkLst>
      <pc:sldChg chg="addSp modSp mod">
        <pc:chgData name="지원재(신소재공학과)" userId="a363260f-3526-446c-b65f-93485d994e4f" providerId="ADAL" clId="{797C6827-9842-4450-A2A9-CA1A73EB3479}" dt="2021-09-23T00:41:54.278" v="2" actId="14100"/>
        <pc:sldMkLst>
          <pc:docMk/>
          <pc:sldMk cId="2042167522" sldId="283"/>
        </pc:sldMkLst>
        <pc:spChg chg="add mod">
          <ac:chgData name="지원재(신소재공학과)" userId="a363260f-3526-446c-b65f-93485d994e4f" providerId="ADAL" clId="{797C6827-9842-4450-A2A9-CA1A73EB3479}" dt="2021-09-23T00:41:49.227" v="1" actId="14100"/>
          <ac:spMkLst>
            <pc:docMk/>
            <pc:sldMk cId="2042167522" sldId="283"/>
            <ac:spMk id="18" creationId="{B316DED1-FFF6-4D57-9748-6BA02FD81630}"/>
          </ac:spMkLst>
        </pc:spChg>
        <pc:cxnChg chg="add mod">
          <ac:chgData name="지원재(신소재공학과)" userId="a363260f-3526-446c-b65f-93485d994e4f" providerId="ADAL" clId="{797C6827-9842-4450-A2A9-CA1A73EB3479}" dt="2021-09-23T00:41:54.278" v="2" actId="14100"/>
          <ac:cxnSpMkLst>
            <pc:docMk/>
            <pc:sldMk cId="2042167522" sldId="283"/>
            <ac:cxnSpMk id="17" creationId="{2103899C-CBD8-4078-8F6C-C5E951DFBC43}"/>
          </ac:cxnSpMkLst>
        </pc:cxnChg>
      </pc:sldChg>
    </pc:docChg>
  </pc:docChgLst>
  <pc:docChgLst>
    <pc:chgData name="지원재(신소재공학과)" userId="a363260f-3526-446c-b65f-93485d994e4f" providerId="ADAL" clId="{276DC2DD-7792-44CF-9F0B-C48100902D0B}"/>
    <pc:docChg chg="undo custSel addSld delSld modSld sldOrd">
      <pc:chgData name="지원재(신소재공학과)" userId="a363260f-3526-446c-b65f-93485d994e4f" providerId="ADAL" clId="{276DC2DD-7792-44CF-9F0B-C48100902D0B}" dt="2021-10-04T20:36:22.683" v="1562"/>
      <pc:docMkLst>
        <pc:docMk/>
      </pc:docMkLst>
      <pc:sldChg chg="addSp modSp mod">
        <pc:chgData name="지원재(신소재공학과)" userId="a363260f-3526-446c-b65f-93485d994e4f" providerId="ADAL" clId="{276DC2DD-7792-44CF-9F0B-C48100902D0B}" dt="2021-10-04T17:28:22.728" v="133" actId="1076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276DC2DD-7792-44CF-9F0B-C48100902D0B}" dt="2021-10-04T17:18:43.544" v="3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276DC2DD-7792-44CF-9F0B-C48100902D0B}" dt="2021-10-04T17:18:48.559" v="15"/>
          <ac:spMkLst>
            <pc:docMk/>
            <pc:sldMk cId="2353509061" sldId="279"/>
            <ac:spMk id="3" creationId="{47CDBD1F-C93B-496B-9150-ABA101C1E8C6}"/>
          </ac:spMkLst>
        </pc:spChg>
        <pc:spChg chg="add mod">
          <ac:chgData name="지원재(신소재공학과)" userId="a363260f-3526-446c-b65f-93485d994e4f" providerId="ADAL" clId="{276DC2DD-7792-44CF-9F0B-C48100902D0B}" dt="2021-10-04T17:28:22.728" v="133" actId="1076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276DC2DD-7792-44CF-9F0B-C48100902D0B}" dt="2021-10-04T17:43:49.015" v="394" actId="20577"/>
        <pc:sldMkLst>
          <pc:docMk/>
          <pc:sldMk cId="3563111672" sldId="282"/>
        </pc:sldMkLst>
        <pc:spChg chg="add del mod ord">
          <ac:chgData name="지원재(신소재공학과)" userId="a363260f-3526-446c-b65f-93485d994e4f" providerId="ADAL" clId="{276DC2DD-7792-44CF-9F0B-C48100902D0B}" dt="2021-10-04T17:43:40.991" v="386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8:44.776" v="137" actId="478"/>
          <ac:spMkLst>
            <pc:docMk/>
            <pc:sldMk cId="3563111672" sldId="282"/>
            <ac:spMk id="10" creationId="{BEAF58C2-E72B-489B-8FC4-5BECECDA2944}"/>
          </ac:spMkLst>
        </pc:spChg>
        <pc:spChg chg="del mod">
          <ac:chgData name="지원재(신소재공학과)" userId="a363260f-3526-446c-b65f-93485d994e4f" providerId="ADAL" clId="{276DC2DD-7792-44CF-9F0B-C48100902D0B}" dt="2021-10-04T17:27:37.561" v="121" actId="478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276DC2DD-7792-44CF-9F0B-C48100902D0B}" dt="2021-10-04T17:27:39.128" v="122" actId="478"/>
          <ac:spMkLst>
            <pc:docMk/>
            <pc:sldMk cId="3563111672" sldId="282"/>
            <ac:spMk id="16" creationId="{E95CD48C-EBE8-497F-95E7-1B53FE6AB8F0}"/>
          </ac:spMkLst>
        </pc:spChg>
        <pc:spChg chg="del">
          <ac:chgData name="지원재(신소재공학과)" userId="a363260f-3526-446c-b65f-93485d994e4f" providerId="ADAL" clId="{276DC2DD-7792-44CF-9F0B-C48100902D0B}" dt="2021-10-04T17:25:48.819" v="39" actId="478"/>
          <ac:spMkLst>
            <pc:docMk/>
            <pc:sldMk cId="3563111672" sldId="282"/>
            <ac:spMk id="20" creationId="{E4A629B1-14FB-4221-B2E9-A795BDA3CA48}"/>
          </ac:spMkLst>
        </pc:spChg>
        <pc:spChg chg="add del mod">
          <ac:chgData name="지원재(신소재공학과)" userId="a363260f-3526-446c-b65f-93485d994e4f" providerId="ADAL" clId="{276DC2DD-7792-44CF-9F0B-C48100902D0B}" dt="2021-10-04T17:28:52.312" v="139" actId="478"/>
          <ac:spMkLst>
            <pc:docMk/>
            <pc:sldMk cId="3563111672" sldId="282"/>
            <ac:spMk id="22" creationId="{D63F7678-A57F-4759-9FF0-B7A719D98F7F}"/>
          </ac:spMkLst>
        </pc:spChg>
        <pc:spChg chg="add mod">
          <ac:chgData name="지원재(신소재공학과)" userId="a363260f-3526-446c-b65f-93485d994e4f" providerId="ADAL" clId="{276DC2DD-7792-44CF-9F0B-C48100902D0B}" dt="2021-10-04T17:43:49.015" v="394" actId="20577"/>
          <ac:spMkLst>
            <pc:docMk/>
            <pc:sldMk cId="3563111672" sldId="282"/>
            <ac:spMk id="24" creationId="{EEF6AB08-DD9A-4DFC-9385-24D22AE9FF96}"/>
          </ac:spMkLst>
        </pc:spChg>
        <pc:spChg chg="del">
          <ac:chgData name="지원재(신소재공학과)" userId="a363260f-3526-446c-b65f-93485d994e4f" providerId="ADAL" clId="{276DC2DD-7792-44CF-9F0B-C48100902D0B}" dt="2021-10-04T17:25:59.672" v="44" actId="478"/>
          <ac:spMkLst>
            <pc:docMk/>
            <pc:sldMk cId="3563111672" sldId="282"/>
            <ac:spMk id="26" creationId="{F7C32D7E-4AA4-4E31-80C3-18EEE24A902F}"/>
          </ac:spMkLst>
        </pc:spChg>
        <pc:spChg chg="del">
          <ac:chgData name="지원재(신소재공학과)" userId="a363260f-3526-446c-b65f-93485d994e4f" providerId="ADAL" clId="{276DC2DD-7792-44CF-9F0B-C48100902D0B}" dt="2021-10-04T17:25:57.682" v="41" actId="478"/>
          <ac:spMkLst>
            <pc:docMk/>
            <pc:sldMk cId="3563111672" sldId="282"/>
            <ac:spMk id="27" creationId="{CA1D669D-31B8-4010-B40F-71CED6E0072F}"/>
          </ac:spMkLst>
        </pc:spChg>
        <pc:picChg chg="add del mod">
          <ac:chgData name="지원재(신소재공학과)" userId="a363260f-3526-446c-b65f-93485d994e4f" providerId="ADAL" clId="{276DC2DD-7792-44CF-9F0B-C48100902D0B}" dt="2021-10-04T17:43:02.746" v="369" actId="478"/>
          <ac:picMkLst>
            <pc:docMk/>
            <pc:sldMk cId="3563111672" sldId="282"/>
            <ac:picMk id="4" creationId="{B5DE5369-B3F5-4BCB-B785-3530C1195E89}"/>
          </ac:picMkLst>
        </pc:picChg>
        <pc:picChg chg="add del">
          <ac:chgData name="지원재(신소재공학과)" userId="a363260f-3526-446c-b65f-93485d994e4f" providerId="ADAL" clId="{276DC2DD-7792-44CF-9F0B-C48100902D0B}" dt="2021-10-04T17:25:24.221" v="34" actId="478"/>
          <ac:picMkLst>
            <pc:docMk/>
            <pc:sldMk cId="3563111672" sldId="282"/>
            <ac:picMk id="6" creationId="{11AB9395-1DF9-4AD4-B09F-4554FC1B2959}"/>
          </ac:picMkLst>
        </pc:picChg>
        <pc:picChg chg="add del mod">
          <ac:chgData name="지원재(신소재공학과)" userId="a363260f-3526-446c-b65f-93485d994e4f" providerId="ADAL" clId="{276DC2DD-7792-44CF-9F0B-C48100902D0B}" dt="2021-10-04T17:27:29.569" v="118" actId="478"/>
          <ac:picMkLst>
            <pc:docMk/>
            <pc:sldMk cId="3563111672" sldId="282"/>
            <ac:picMk id="8" creationId="{797FE0F2-6DFD-4CF6-A723-1AE80CAA230D}"/>
          </ac:picMkLst>
        </pc:picChg>
        <pc:picChg chg="del">
          <ac:chgData name="지원재(신소재공학과)" userId="a363260f-3526-446c-b65f-93485d994e4f" providerId="ADAL" clId="{276DC2DD-7792-44CF-9F0B-C48100902D0B}" dt="2021-10-04T17:21:22.397" v="31" actId="478"/>
          <ac:picMkLst>
            <pc:docMk/>
            <pc:sldMk cId="3563111672" sldId="282"/>
            <ac:picMk id="11" creationId="{07F51CAA-2375-44B8-97AE-6B4883888DFD}"/>
          </ac:picMkLst>
        </pc:picChg>
        <pc:picChg chg="add del mod">
          <ac:chgData name="지원재(신소재공학과)" userId="a363260f-3526-446c-b65f-93485d994e4f" providerId="ADAL" clId="{276DC2DD-7792-44CF-9F0B-C48100902D0B}" dt="2021-10-04T17:42:33.394" v="366" actId="478"/>
          <ac:picMkLst>
            <pc:docMk/>
            <pc:sldMk cId="3563111672" sldId="282"/>
            <ac:picMk id="15" creationId="{81E42DCE-0118-4F63-9147-562F2D2A2943}"/>
          </ac:picMkLst>
        </pc:picChg>
        <pc:picChg chg="add del mod">
          <ac:chgData name="지원재(신소재공학과)" userId="a363260f-3526-446c-b65f-93485d994e4f" providerId="ADAL" clId="{276DC2DD-7792-44CF-9F0B-C48100902D0B}" dt="2021-10-04T17:29:41.559" v="180" actId="478"/>
          <ac:picMkLst>
            <pc:docMk/>
            <pc:sldMk cId="3563111672" sldId="282"/>
            <ac:picMk id="23" creationId="{AC27E19F-5DA5-4F08-8764-F08ACC8E1208}"/>
          </ac:picMkLst>
        </pc:picChg>
        <pc:picChg chg="add mod">
          <ac:chgData name="지원재(신소재공학과)" userId="a363260f-3526-446c-b65f-93485d994e4f" providerId="ADAL" clId="{276DC2DD-7792-44CF-9F0B-C48100902D0B}" dt="2021-10-04T17:43:12.321" v="370" actId="1076"/>
          <ac:picMkLst>
            <pc:docMk/>
            <pc:sldMk cId="3563111672" sldId="282"/>
            <ac:picMk id="25" creationId="{BF114A3C-2D93-4789-9273-13D2B11E1EE0}"/>
          </ac:picMkLst>
        </pc:picChg>
        <pc:picChg chg="add mod">
          <ac:chgData name="지원재(신소재공학과)" userId="a363260f-3526-446c-b65f-93485d994e4f" providerId="ADAL" clId="{276DC2DD-7792-44CF-9F0B-C48100902D0B}" dt="2021-10-04T17:43:00.492" v="368" actId="1076"/>
          <ac:picMkLst>
            <pc:docMk/>
            <pc:sldMk cId="3563111672" sldId="282"/>
            <ac:picMk id="28" creationId="{A567DBEC-3FF7-45C9-B4C6-4BCF039F4932}"/>
          </ac:picMkLst>
        </pc:picChg>
        <pc:cxnChg chg="del mod">
          <ac:chgData name="지원재(신소재공학과)" userId="a363260f-3526-446c-b65f-93485d994e4f" providerId="ADAL" clId="{276DC2DD-7792-44CF-9F0B-C48100902D0B}" dt="2021-10-04T17:27:36.637" v="120" actId="478"/>
          <ac:cxnSpMkLst>
            <pc:docMk/>
            <pc:sldMk cId="3563111672" sldId="282"/>
            <ac:cxnSpMk id="12" creationId="{4F288077-9DF9-437F-A632-A2378E4CD1A2}"/>
          </ac:cxnSpMkLst>
        </pc:cxnChg>
        <pc:cxnChg chg="del">
          <ac:chgData name="지원재(신소재공학과)" userId="a363260f-3526-446c-b65f-93485d994e4f" providerId="ADAL" clId="{276DC2DD-7792-44CF-9F0B-C48100902D0B}" dt="2021-10-04T17:27:39.846" v="123" actId="478"/>
          <ac:cxnSpMkLst>
            <pc:docMk/>
            <pc:sldMk cId="3563111672" sldId="282"/>
            <ac:cxnSpMk id="17" creationId="{4AF23618-91C3-47C9-B128-9AF55752158B}"/>
          </ac:cxnSpMkLst>
        </pc:cxnChg>
        <pc:cxnChg chg="del">
          <ac:chgData name="지원재(신소재공학과)" userId="a363260f-3526-446c-b65f-93485d994e4f" providerId="ADAL" clId="{276DC2DD-7792-44CF-9F0B-C48100902D0B}" dt="2021-10-04T17:25:58.685" v="43" actId="478"/>
          <ac:cxnSpMkLst>
            <pc:docMk/>
            <pc:sldMk cId="3563111672" sldId="282"/>
            <ac:cxnSpMk id="19" creationId="{AEDF8980-9961-4ECE-A6CA-E6582183D85B}"/>
          </ac:cxnSpMkLst>
        </pc:cxnChg>
        <pc:cxnChg chg="del">
          <ac:chgData name="지원재(신소재공학과)" userId="a363260f-3526-446c-b65f-93485d994e4f" providerId="ADAL" clId="{276DC2DD-7792-44CF-9F0B-C48100902D0B}" dt="2021-10-04T17:25:58.145" v="42" actId="478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del">
        <pc:chgData name="지원재(신소재공학과)" userId="a363260f-3526-446c-b65f-93485d994e4f" providerId="ADAL" clId="{276DC2DD-7792-44CF-9F0B-C48100902D0B}" dt="2021-10-04T18:51:57.308" v="1057" actId="47"/>
        <pc:sldMkLst>
          <pc:docMk/>
          <pc:sldMk cId="2042167522" sldId="283"/>
        </pc:sldMkLst>
      </pc:sldChg>
      <pc:sldChg chg="addSp delSp modSp del mod">
        <pc:chgData name="지원재(신소재공학과)" userId="a363260f-3526-446c-b65f-93485d994e4f" providerId="ADAL" clId="{276DC2DD-7792-44CF-9F0B-C48100902D0B}" dt="2021-10-04T19:43:59.224" v="1352" actId="47"/>
        <pc:sldMkLst>
          <pc:docMk/>
          <pc:sldMk cId="79193766" sldId="284"/>
        </pc:sldMkLst>
        <pc:spChg chg="del">
          <ac:chgData name="지원재(신소재공학과)" userId="a363260f-3526-446c-b65f-93485d994e4f" providerId="ADAL" clId="{276DC2DD-7792-44CF-9F0B-C48100902D0B}" dt="2021-10-04T17:20:16.948" v="28" actId="478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0:19.655" v="30" actId="478"/>
          <ac:spMkLst>
            <pc:docMk/>
            <pc:sldMk cId="79193766" sldId="284"/>
            <ac:spMk id="5" creationId="{5E301BA0-6D4F-43A8-A891-B7C5F52D7FDA}"/>
          </ac:spMkLst>
        </pc:spChg>
        <pc:spChg chg="add mod">
          <ac:chgData name="지원재(신소재공학과)" userId="a363260f-3526-446c-b65f-93485d994e4f" providerId="ADAL" clId="{276DC2DD-7792-44CF-9F0B-C48100902D0B}" dt="2021-10-04T17:20:17.117" v="29"/>
          <ac:spMkLst>
            <pc:docMk/>
            <pc:sldMk cId="79193766" sldId="284"/>
            <ac:spMk id="10" creationId="{2106C143-294E-46E6-BBEE-68F73105AAAF}"/>
          </ac:spMkLst>
        </pc:spChg>
      </pc:sldChg>
      <pc:sldChg chg="del">
        <pc:chgData name="지원재(신소재공학과)" userId="a363260f-3526-446c-b65f-93485d994e4f" providerId="ADAL" clId="{276DC2DD-7792-44CF-9F0B-C48100902D0B}" dt="2021-10-04T18:51:57.856" v="1058" actId="47"/>
        <pc:sldMkLst>
          <pc:docMk/>
          <pc:sldMk cId="2457321634" sldId="285"/>
        </pc:sldMkLst>
      </pc:sldChg>
      <pc:sldChg chg="add del">
        <pc:chgData name="지원재(신소재공학과)" userId="a363260f-3526-446c-b65f-93485d994e4f" providerId="ADAL" clId="{276DC2DD-7792-44CF-9F0B-C48100902D0B}" dt="2021-10-04T18:51:52.394" v="1056" actId="47"/>
        <pc:sldMkLst>
          <pc:docMk/>
          <pc:sldMk cId="4115327630" sldId="286"/>
        </pc:sldMkLst>
      </pc:sldChg>
      <pc:sldChg chg="addSp delSp modSp add mod">
        <pc:chgData name="지원재(신소재공학과)" userId="a363260f-3526-446c-b65f-93485d994e4f" providerId="ADAL" clId="{276DC2DD-7792-44CF-9F0B-C48100902D0B}" dt="2021-10-04T20:04:17.956" v="1544" actId="14100"/>
        <pc:sldMkLst>
          <pc:docMk/>
          <pc:sldMk cId="3064994295" sldId="287"/>
        </pc:sldMkLst>
        <pc:spChg chg="mod">
          <ac:chgData name="지원재(신소재공학과)" userId="a363260f-3526-446c-b65f-93485d994e4f" providerId="ADAL" clId="{276DC2DD-7792-44CF-9F0B-C48100902D0B}" dt="2021-10-04T17:43:57.740" v="398"/>
          <ac:spMkLst>
            <pc:docMk/>
            <pc:sldMk cId="3064994295" sldId="287"/>
            <ac:spMk id="2" creationId="{0135AF6E-E2CE-DF4C-89DF-284E99AD8AE9}"/>
          </ac:spMkLst>
        </pc:spChg>
        <pc:picChg chg="del">
          <ac:chgData name="지원재(신소재공학과)" userId="a363260f-3526-446c-b65f-93485d994e4f" providerId="ADAL" clId="{276DC2DD-7792-44CF-9F0B-C48100902D0B}" dt="2021-10-04T17:29:35.757" v="178" actId="478"/>
          <ac:picMkLst>
            <pc:docMk/>
            <pc:sldMk cId="3064994295" sldId="287"/>
            <ac:picMk id="4" creationId="{B5DE5369-B3F5-4BCB-B785-3530C1195E89}"/>
          </ac:picMkLst>
        </pc:picChg>
        <pc:picChg chg="add del mod">
          <ac:chgData name="지원재(신소재공학과)" userId="a363260f-3526-446c-b65f-93485d994e4f" providerId="ADAL" clId="{276DC2DD-7792-44CF-9F0B-C48100902D0B}" dt="2021-10-04T17:29:59.311" v="184" actId="478"/>
          <ac:picMkLst>
            <pc:docMk/>
            <pc:sldMk cId="3064994295" sldId="287"/>
            <ac:picMk id="5" creationId="{2B3ED719-FB52-4146-9349-D912F1552E36}"/>
          </ac:picMkLst>
        </pc:picChg>
        <pc:picChg chg="add del mod">
          <ac:chgData name="지원재(신소재공학과)" userId="a363260f-3526-446c-b65f-93485d994e4f" providerId="ADAL" clId="{276DC2DD-7792-44CF-9F0B-C48100902D0B}" dt="2021-10-04T20:04:09.295" v="1540" actId="478"/>
          <ac:picMkLst>
            <pc:docMk/>
            <pc:sldMk cId="3064994295" sldId="287"/>
            <ac:picMk id="6" creationId="{90E16FF7-D9F4-4716-8EEB-7162F4CF9371}"/>
          </ac:picMkLst>
        </pc:picChg>
        <pc:picChg chg="add mod">
          <ac:chgData name="지원재(신소재공학과)" userId="a363260f-3526-446c-b65f-93485d994e4f" providerId="ADAL" clId="{276DC2DD-7792-44CF-9F0B-C48100902D0B}" dt="2021-10-04T20:04:17.956" v="1544" actId="14100"/>
          <ac:picMkLst>
            <pc:docMk/>
            <pc:sldMk cId="3064994295" sldId="287"/>
            <ac:picMk id="8" creationId="{F8551D8A-E0D3-422B-AB7C-11C18CF00851}"/>
          </ac:picMkLst>
        </pc:picChg>
        <pc:picChg chg="del mod">
          <ac:chgData name="지원재(신소재공학과)" userId="a363260f-3526-446c-b65f-93485d994e4f" providerId="ADAL" clId="{276DC2DD-7792-44CF-9F0B-C48100902D0B}" dt="2021-10-04T18:35:45.195" v="805" actId="478"/>
          <ac:picMkLst>
            <pc:docMk/>
            <pc:sldMk cId="3064994295" sldId="287"/>
            <ac:picMk id="23" creationId="{AC27E19F-5DA5-4F08-8764-F08ACC8E1208}"/>
          </ac:picMkLst>
        </pc:picChg>
      </pc:sldChg>
      <pc:sldChg chg="addSp delSp modSp add del mod">
        <pc:chgData name="지원재(신소재공학과)" userId="a363260f-3526-446c-b65f-93485d994e4f" providerId="ADAL" clId="{276DC2DD-7792-44CF-9F0B-C48100902D0B}" dt="2021-10-04T19:00:13.278" v="1087" actId="47"/>
        <pc:sldMkLst>
          <pc:docMk/>
          <pc:sldMk cId="3114777686" sldId="288"/>
        </pc:sldMkLst>
        <pc:spChg chg="mod">
          <ac:chgData name="지원재(신소재공학과)" userId="a363260f-3526-446c-b65f-93485d994e4f" providerId="ADAL" clId="{276DC2DD-7792-44CF-9F0B-C48100902D0B}" dt="2021-10-04T17:58:30.796" v="488" actId="20577"/>
          <ac:spMkLst>
            <pc:docMk/>
            <pc:sldMk cId="3114777686" sldId="288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41:25.232" v="847" actId="164"/>
          <ac:spMkLst>
            <pc:docMk/>
            <pc:sldMk cId="3114777686" sldId="288"/>
            <ac:spMk id="22" creationId="{BCBBFB81-4499-4328-AE0A-DC54D34EF289}"/>
          </ac:spMkLst>
        </pc:spChg>
        <pc:spChg chg="add del mod">
          <ac:chgData name="지원재(신소재공학과)" userId="a363260f-3526-446c-b65f-93485d994e4f" providerId="ADAL" clId="{276DC2DD-7792-44CF-9F0B-C48100902D0B}" dt="2021-10-04T18:45:31.140" v="962" actId="478"/>
          <ac:spMkLst>
            <pc:docMk/>
            <pc:sldMk cId="3114777686" sldId="288"/>
            <ac:spMk id="27" creationId="{F7A30F55-FA59-4B14-9175-79C98000F2EC}"/>
          </ac:spMkLst>
        </pc:spChg>
        <pc:spChg chg="add mod">
          <ac:chgData name="지원재(신소재공학과)" userId="a363260f-3526-446c-b65f-93485d994e4f" providerId="ADAL" clId="{276DC2DD-7792-44CF-9F0B-C48100902D0B}" dt="2021-10-04T18:46:04.419" v="988"/>
          <ac:spMkLst>
            <pc:docMk/>
            <pc:sldMk cId="3114777686" sldId="288"/>
            <ac:spMk id="28" creationId="{71C4FF88-A778-41AB-99CC-C08776BA30CF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29" creationId="{68D46B6A-4FCE-4B2D-8C84-F9F42EA37432}"/>
          </ac:spMkLst>
        </pc:spChg>
        <pc:spChg chg="add del mod">
          <ac:chgData name="지원재(신소재공학과)" userId="a363260f-3526-446c-b65f-93485d994e4f" providerId="ADAL" clId="{276DC2DD-7792-44CF-9F0B-C48100902D0B}" dt="2021-10-04T18:47:12.096" v="1012" actId="478"/>
          <ac:spMkLst>
            <pc:docMk/>
            <pc:sldMk cId="3114777686" sldId="288"/>
            <ac:spMk id="30" creationId="{052845E7-5956-48A2-8289-81E4EACA5632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31" creationId="{B21F45D0-CC9E-4413-9853-7E0EAA82417C}"/>
          </ac:spMkLst>
        </pc:spChg>
        <pc:spChg chg="add mod">
          <ac:chgData name="지원재(신소재공학과)" userId="a363260f-3526-446c-b65f-93485d994e4f" providerId="ADAL" clId="{276DC2DD-7792-44CF-9F0B-C48100902D0B}" dt="2021-10-04T18:47:35.763" v="1020" actId="14100"/>
          <ac:spMkLst>
            <pc:docMk/>
            <pc:sldMk cId="3114777686" sldId="288"/>
            <ac:spMk id="33" creationId="{7EAE9000-BA7A-456D-BC62-F9D890E1DC9D}"/>
          </ac:spMkLst>
        </pc:spChg>
        <pc:spChg chg="add del mod">
          <ac:chgData name="지원재(신소재공학과)" userId="a363260f-3526-446c-b65f-93485d994e4f" providerId="ADAL" clId="{276DC2DD-7792-44CF-9F0B-C48100902D0B}" dt="2021-10-04T18:47:51.494" v="1023" actId="478"/>
          <ac:spMkLst>
            <pc:docMk/>
            <pc:sldMk cId="3114777686" sldId="288"/>
            <ac:spMk id="34" creationId="{CED4DB7D-85D7-4C19-94AE-E83EDA41A367}"/>
          </ac:spMkLst>
        </pc:spChg>
        <pc:spChg chg="add mod">
          <ac:chgData name="지원재(신소재공학과)" userId="a363260f-3526-446c-b65f-93485d994e4f" providerId="ADAL" clId="{276DC2DD-7792-44CF-9F0B-C48100902D0B}" dt="2021-10-04T18:49:13.866" v="1032" actId="14100"/>
          <ac:spMkLst>
            <pc:docMk/>
            <pc:sldMk cId="3114777686" sldId="288"/>
            <ac:spMk id="35" creationId="{3C2DFF43-614F-48F1-A604-F2C8729D4406}"/>
          </ac:spMkLst>
        </pc:spChg>
        <pc:grpChg chg="add del mod">
          <ac:chgData name="지원재(신소재공학과)" userId="a363260f-3526-446c-b65f-93485d994e4f" providerId="ADAL" clId="{276DC2DD-7792-44CF-9F0B-C48100902D0B}" dt="2021-10-04T18:39:01.949" v="810" actId="478"/>
          <ac:grpSpMkLst>
            <pc:docMk/>
            <pc:sldMk cId="3114777686" sldId="288"/>
            <ac:grpSpMk id="13" creationId="{3F570B28-EED1-46C3-8A1D-2F6A52710340}"/>
          </ac:grpSpMkLst>
        </pc:grpChg>
        <pc:grpChg chg="add mod">
          <ac:chgData name="지원재(신소재공학과)" userId="a363260f-3526-446c-b65f-93485d994e4f" providerId="ADAL" clId="{276DC2DD-7792-44CF-9F0B-C48100902D0B}" dt="2021-10-04T18:41:25.232" v="847" actId="164"/>
          <ac:grpSpMkLst>
            <pc:docMk/>
            <pc:sldMk cId="3114777686" sldId="288"/>
            <ac:grpSpMk id="19" creationId="{6E7FB67C-E6DA-476B-BE93-F9C34C73B303}"/>
          </ac:grpSpMkLst>
        </pc:grpChg>
        <pc:grpChg chg="add mod">
          <ac:chgData name="지원재(신소재공학과)" userId="a363260f-3526-446c-b65f-93485d994e4f" providerId="ADAL" clId="{276DC2DD-7792-44CF-9F0B-C48100902D0B}" dt="2021-10-04T18:48:48.580" v="1028" actId="14100"/>
          <ac:grpSpMkLst>
            <pc:docMk/>
            <pc:sldMk cId="3114777686" sldId="288"/>
            <ac:grpSpMk id="24" creationId="{276ADAB9-EDB5-419C-A542-3D26CCA6240F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04.032" v="1060" actId="478"/>
          <ac:grpSpMkLst>
            <pc:docMk/>
            <pc:sldMk cId="3114777686" sldId="288"/>
            <ac:grpSpMk id="32" creationId="{A9155BCC-72A4-4513-8301-96ADE9653CF8}"/>
          </ac:grpSpMkLst>
        </pc:grpChg>
        <pc:picChg chg="add del mod">
          <ac:chgData name="지원재(신소재공학과)" userId="a363260f-3526-446c-b65f-93485d994e4f" providerId="ADAL" clId="{276DC2DD-7792-44CF-9F0B-C48100902D0B}" dt="2021-10-04T18:42:02.668" v="850" actId="478"/>
          <ac:picMkLst>
            <pc:docMk/>
            <pc:sldMk cId="3114777686" sldId="288"/>
            <ac:picMk id="4" creationId="{9CC66DA2-CDAA-4A51-803B-D070AAAF9021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480" v="427" actId="478"/>
          <ac:picMkLst>
            <pc:docMk/>
            <pc:sldMk cId="3114777686" sldId="288"/>
            <ac:picMk id="6" creationId="{A44D7AF6-F7FD-4399-843A-A445DA45B068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925" v="428" actId="478"/>
          <ac:picMkLst>
            <pc:docMk/>
            <pc:sldMk cId="3114777686" sldId="288"/>
            <ac:picMk id="8" creationId="{DA1C41E9-2ABE-4C4C-B2F4-ADB51C3E04C4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9.312" v="445" actId="478"/>
          <ac:picMkLst>
            <pc:docMk/>
            <pc:sldMk cId="3114777686" sldId="288"/>
            <ac:picMk id="9" creationId="{413C7F0A-D931-456B-987E-2CEE80F5495B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8.880" v="444" actId="478"/>
          <ac:picMkLst>
            <pc:docMk/>
            <pc:sldMk cId="3114777686" sldId="288"/>
            <ac:picMk id="11" creationId="{C5AC1DC3-3053-4483-AD9B-6CBABA50934E}"/>
          </ac:picMkLst>
        </pc:picChg>
        <pc:picChg chg="add mod modCrop">
          <ac:chgData name="지원재(신소재공학과)" userId="a363260f-3526-446c-b65f-93485d994e4f" providerId="ADAL" clId="{276DC2DD-7792-44CF-9F0B-C48100902D0B}" dt="2021-10-04T17:58:04.189" v="477" actId="1582"/>
          <ac:picMkLst>
            <pc:docMk/>
            <pc:sldMk cId="3114777686" sldId="288"/>
            <ac:picMk id="12" creationId="{0B134B7C-0DB8-481A-BCB6-A696B1FDFE6B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0.246" v="548" actId="1076"/>
          <ac:picMkLst>
            <pc:docMk/>
            <pc:sldMk cId="3114777686" sldId="288"/>
            <ac:picMk id="14" creationId="{FB7D8AA0-C710-4204-A400-8D5B9D7BC0B2}"/>
          </ac:picMkLst>
        </pc:picChg>
        <pc:picChg chg="add del">
          <ac:chgData name="지원재(신소재공학과)" userId="a363260f-3526-446c-b65f-93485d994e4f" providerId="ADAL" clId="{276DC2DD-7792-44CF-9F0B-C48100902D0B}" dt="2021-10-04T17:59:17.381" v="490" actId="22"/>
          <ac:picMkLst>
            <pc:docMk/>
            <pc:sldMk cId="3114777686" sldId="288"/>
            <ac:picMk id="16" creationId="{D91B6713-CC41-465C-B669-B325173309B2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18" creationId="{34D9C113-376E-451E-8A8B-22281F7175E3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0" creationId="{7649E9C6-AC5C-4F87-B5A4-037649E7805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1" creationId="{5902BDF2-A67E-4B5D-ADD0-9BA5A3E72187}"/>
          </ac:picMkLst>
        </pc:picChg>
        <pc:picChg chg="del">
          <ac:chgData name="지원재(신소재공학과)" userId="a363260f-3526-446c-b65f-93485d994e4f" providerId="ADAL" clId="{276DC2DD-7792-44CF-9F0B-C48100902D0B}" dt="2021-10-04T17:51:05.762" v="417" actId="478"/>
          <ac:picMkLst>
            <pc:docMk/>
            <pc:sldMk cId="3114777686" sldId="288"/>
            <ac:picMk id="23" creationId="{AC27E19F-5DA5-4F08-8764-F08ACC8E1208}"/>
          </ac:picMkLst>
        </pc:picChg>
        <pc:picChg chg="add del mod">
          <ac:chgData name="지원재(신소재공학과)" userId="a363260f-3526-446c-b65f-93485d994e4f" providerId="ADAL" clId="{276DC2DD-7792-44CF-9F0B-C48100902D0B}" dt="2021-10-04T18:44:11.210" v="895" actId="478"/>
          <ac:picMkLst>
            <pc:docMk/>
            <pc:sldMk cId="3114777686" sldId="288"/>
            <ac:picMk id="26" creationId="{806E53CC-3A5B-4F15-BE84-A5DD4D64E0BE}"/>
          </ac:picMkLst>
        </pc:picChg>
      </pc:sldChg>
      <pc:sldChg chg="addSp delSp modSp add mod ord">
        <pc:chgData name="지원재(신소재공학과)" userId="a363260f-3526-446c-b65f-93485d994e4f" providerId="ADAL" clId="{276DC2DD-7792-44CF-9F0B-C48100902D0B}" dt="2021-10-04T20:36:22.683" v="1562"/>
        <pc:sldMkLst>
          <pc:docMk/>
          <pc:sldMk cId="800415359" sldId="289"/>
        </pc:sldMkLst>
        <pc:spChg chg="mod">
          <ac:chgData name="지원재(신소재공학과)" userId="a363260f-3526-446c-b65f-93485d994e4f" providerId="ADAL" clId="{276DC2DD-7792-44CF-9F0B-C48100902D0B}" dt="2021-10-04T18:13:26.102" v="569"/>
          <ac:spMkLst>
            <pc:docMk/>
            <pc:sldMk cId="800415359" sldId="28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17" creationId="{F3B0F482-4C82-43D9-881F-2B03A3ACC8B3}"/>
          </ac:spMkLst>
        </pc:spChg>
        <pc:spChg chg="add del mod">
          <ac:chgData name="지원재(신소재공학과)" userId="a363260f-3526-446c-b65f-93485d994e4f" providerId="ADAL" clId="{276DC2DD-7792-44CF-9F0B-C48100902D0B}" dt="2021-10-04T18:53:53.326" v="1068"/>
          <ac:spMkLst>
            <pc:docMk/>
            <pc:sldMk cId="800415359" sldId="289"/>
            <ac:spMk id="21" creationId="{46251928-5E9B-4E4A-9BF6-CA6FC51F256F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4" creationId="{EE12D5B1-BF38-479E-A0EA-DE23F79A439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5" creationId="{8E98A0DC-E6CF-45F3-8384-A857B75F855C}"/>
          </ac:spMkLst>
        </pc:spChg>
        <pc:spChg chg="mod">
          <ac:chgData name="지원재(신소재공학과)" userId="a363260f-3526-446c-b65f-93485d994e4f" providerId="ADAL" clId="{276DC2DD-7792-44CF-9F0B-C48100902D0B}" dt="2021-10-04T18:53:54.329" v="1069"/>
          <ac:spMkLst>
            <pc:docMk/>
            <pc:sldMk cId="800415359" sldId="289"/>
            <ac:spMk id="28" creationId="{AB7F51FA-B641-4C6B-93AB-51A8EDFAEB62}"/>
          </ac:spMkLst>
        </pc:spChg>
        <pc:spChg chg="add mod">
          <ac:chgData name="지원재(신소재공학과)" userId="a363260f-3526-446c-b65f-93485d994e4f" providerId="ADAL" clId="{276DC2DD-7792-44CF-9F0B-C48100902D0B}" dt="2021-10-04T19:59:10.524" v="1461"/>
          <ac:spMkLst>
            <pc:docMk/>
            <pc:sldMk cId="800415359" sldId="289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18:59:23.624" v="1086" actId="20577"/>
          <ac:spMkLst>
            <pc:docMk/>
            <pc:sldMk cId="800415359" sldId="289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18:55:09.703" v="1077" actId="14100"/>
          <ac:spMkLst>
            <pc:docMk/>
            <pc:sldMk cId="800415359" sldId="289"/>
            <ac:spMk id="35" creationId="{467CFC2A-E5AF-4E76-8682-C3618D375817}"/>
          </ac:spMkLst>
        </pc:spChg>
        <pc:grpChg chg="add del mod">
          <ac:chgData name="지원재(신소재공학과)" userId="a363260f-3526-446c-b65f-93485d994e4f" providerId="ADAL" clId="{276DC2DD-7792-44CF-9F0B-C48100902D0B}" dt="2021-10-04T18:53:07.542" v="1061" actId="478"/>
          <ac:grpSpMkLst>
            <pc:docMk/>
            <pc:sldMk cId="800415359" sldId="289"/>
            <ac:grpSpMk id="8" creationId="{25993E91-EEA9-4B0A-B45B-FD0730DE770D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15" creationId="{C20E5591-BB70-4AD8-B481-4B22F7D99398}"/>
          </ac:grpSpMkLst>
        </pc:grpChg>
        <pc:grpChg chg="mod">
          <ac:chgData name="지원재(신소재공학과)" userId="a363260f-3526-446c-b65f-93485d994e4f" providerId="ADAL" clId="{276DC2DD-7792-44CF-9F0B-C48100902D0B}" dt="2021-10-04T18:53:20.561" v="1063"/>
          <ac:grpSpMkLst>
            <pc:docMk/>
            <pc:sldMk cId="800415359" sldId="289"/>
            <ac:grpSpMk id="16" creationId="{640C1A55-9EFD-4FE6-B347-31AD2A52464E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22" creationId="{7AC14028-68CF-4D58-BE08-95A6EB0E6F16}"/>
          </ac:grpSpMkLst>
        </pc:grpChg>
        <pc:grpChg chg="add mod">
          <ac:chgData name="지원재(신소재공학과)" userId="a363260f-3526-446c-b65f-93485d994e4f" providerId="ADAL" clId="{276DC2DD-7792-44CF-9F0B-C48100902D0B}" dt="2021-10-04T18:55:17.589" v="1079" actId="1076"/>
          <ac:grpSpMkLst>
            <pc:docMk/>
            <pc:sldMk cId="800415359" sldId="289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18:53:54.329" v="1069"/>
          <ac:grpSpMkLst>
            <pc:docMk/>
            <pc:sldMk cId="800415359" sldId="289"/>
            <ac:grpSpMk id="27" creationId="{9E0C3D25-B137-484F-BFD4-849FCB4E060B}"/>
          </ac:grpSpMkLst>
        </pc:grpChg>
        <pc:grpChg chg="add mod">
          <ac:chgData name="지원재(신소재공학과)" userId="a363260f-3526-446c-b65f-93485d994e4f" providerId="ADAL" clId="{276DC2DD-7792-44CF-9F0B-C48100902D0B}" dt="2021-10-04T18:56:00.598" v="1084" actId="1076"/>
          <ac:grpSpMkLst>
            <pc:docMk/>
            <pc:sldMk cId="800415359" sldId="289"/>
            <ac:grpSpMk id="33" creationId="{1BF49F4E-1369-4562-BA05-E9CA420412B3}"/>
          </ac:grpSpMkLst>
        </pc:grpChg>
        <pc:picChg chg="add del mod">
          <ac:chgData name="지원재(신소재공학과)" userId="a363260f-3526-446c-b65f-93485d994e4f" providerId="ADAL" clId="{276DC2DD-7792-44CF-9F0B-C48100902D0B}" dt="2021-10-04T19:58:21.766" v="1451" actId="478"/>
          <ac:picMkLst>
            <pc:docMk/>
            <pc:sldMk cId="800415359" sldId="289"/>
            <ac:picMk id="4" creationId="{ECED880E-A0BB-455E-B152-EED8EDD93BCB}"/>
          </ac:picMkLst>
        </pc:picChg>
        <pc:picChg chg="add del mod">
          <ac:chgData name="지원재(신소재공학과)" userId="a363260f-3526-446c-b65f-93485d994e4f" providerId="ADAL" clId="{276DC2DD-7792-44CF-9F0B-C48100902D0B}" dt="2021-10-04T18:52:46.248" v="1059" actId="478"/>
          <ac:picMkLst>
            <pc:docMk/>
            <pc:sldMk cId="800415359" sldId="289"/>
            <ac:picMk id="6" creationId="{3A794125-0E05-4CA6-9C13-350C697C349F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7" creationId="{5BE646B2-D6A5-43F0-B945-DCC719B1B9B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9" creationId="{32975A93-5C6C-488B-ADCD-FD85265CC77D}"/>
          </ac:picMkLst>
        </pc:picChg>
        <pc:picChg chg="add del mod">
          <ac:chgData name="지원재(신소재공학과)" userId="a363260f-3526-446c-b65f-93485d994e4f" providerId="ADAL" clId="{276DC2DD-7792-44CF-9F0B-C48100902D0B}" dt="2021-10-04T18:53:08.731" v="1062" actId="478"/>
          <ac:picMkLst>
            <pc:docMk/>
            <pc:sldMk cId="800415359" sldId="289"/>
            <ac:picMk id="11" creationId="{F9484022-3E56-4584-BE9D-85D5A7B3455E}"/>
          </ac:picMkLst>
        </pc:picChg>
        <pc:picChg chg="add del mod">
          <ac:chgData name="지원재(신소재공학과)" userId="a363260f-3526-446c-b65f-93485d994e4f" providerId="ADAL" clId="{276DC2DD-7792-44CF-9F0B-C48100902D0B}" dt="2021-10-04T18:12:54.965" v="564" actId="478"/>
          <ac:picMkLst>
            <pc:docMk/>
            <pc:sldMk cId="800415359" sldId="289"/>
            <ac:picMk id="13" creationId="{EB9FBDE7-90A9-4EBA-BBB0-BAAF70FB11F7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8" creationId="{9A894EE7-5CA7-41AC-9C56-9E45895D70A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9" creationId="{14A4CB11-B61B-448A-B323-7F0343AF936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20" creationId="{8E33BFE9-8807-4DEB-BA2B-1607DFF925CB}"/>
          </ac:picMkLst>
        </pc:picChg>
        <pc:picChg chg="del">
          <ac:chgData name="지원재(신소재공학과)" userId="a363260f-3526-446c-b65f-93485d994e4f" providerId="ADAL" clId="{276DC2DD-7792-44CF-9F0B-C48100902D0B}" dt="2021-10-04T18:01:29.472" v="534" actId="478"/>
          <ac:picMkLst>
            <pc:docMk/>
            <pc:sldMk cId="800415359" sldId="289"/>
            <ac:picMk id="23" creationId="{AC27E19F-5DA5-4F08-8764-F08ACC8E1208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29" creationId="{B874826D-9828-4EB5-B209-A6D22893EA7A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0" creationId="{6D6E7B9F-C4A4-40E8-94D5-E7CAB8C7D340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1" creationId="{9377B168-5C35-4B2E-867E-41D295A6271D}"/>
          </ac:picMkLst>
        </pc:picChg>
        <pc:picChg chg="add del mod">
          <ac:chgData name="지원재(신소재공학과)" userId="a363260f-3526-446c-b65f-93485d994e4f" providerId="ADAL" clId="{276DC2DD-7792-44CF-9F0B-C48100902D0B}" dt="2021-10-04T20:33:22.394" v="1550" actId="478"/>
          <ac:picMkLst>
            <pc:docMk/>
            <pc:sldMk cId="800415359" sldId="289"/>
            <ac:picMk id="36" creationId="{4B282A8F-C66C-4DB4-A246-672652C737E1}"/>
          </ac:picMkLst>
        </pc:picChg>
        <pc:picChg chg="add del mod">
          <ac:chgData name="지원재(신소재공학과)" userId="a363260f-3526-446c-b65f-93485d994e4f" providerId="ADAL" clId="{276DC2DD-7792-44CF-9F0B-C48100902D0B}" dt="2021-10-04T20:36:22.482" v="1561" actId="478"/>
          <ac:picMkLst>
            <pc:docMk/>
            <pc:sldMk cId="800415359" sldId="289"/>
            <ac:picMk id="38" creationId="{4D53D783-EFE7-4626-B789-8DB7D9607FF2}"/>
          </ac:picMkLst>
        </pc:picChg>
        <pc:picChg chg="add mod">
          <ac:chgData name="지원재(신소재공학과)" userId="a363260f-3526-446c-b65f-93485d994e4f" providerId="ADAL" clId="{276DC2DD-7792-44CF-9F0B-C48100902D0B}" dt="2021-10-04T20:36:22.683" v="1562"/>
          <ac:picMkLst>
            <pc:docMk/>
            <pc:sldMk cId="800415359" sldId="289"/>
            <ac:picMk id="39" creationId="{6A5F5765-B2C7-4ECD-8614-C1F682691CF9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23:11.694" v="1549" actId="478"/>
        <pc:sldMkLst>
          <pc:docMk/>
          <pc:sldMk cId="681713375" sldId="290"/>
        </pc:sldMkLst>
        <pc:spChg chg="mod">
          <ac:chgData name="지원재(신소재공학과)" userId="a363260f-3526-446c-b65f-93485d994e4f" providerId="ADAL" clId="{276DC2DD-7792-44CF-9F0B-C48100902D0B}" dt="2021-10-04T18:14:07.765" v="604"/>
          <ac:spMkLst>
            <pc:docMk/>
            <pc:sldMk cId="681713375" sldId="290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16:14.817" v="705"/>
          <ac:spMkLst>
            <pc:docMk/>
            <pc:sldMk cId="681713375" sldId="290"/>
            <ac:spMk id="3" creationId="{93D842E0-E9F7-4AF4-A78D-6A2698118332}"/>
          </ac:spMkLst>
        </pc:spChg>
        <pc:spChg chg="add del mod">
          <ac:chgData name="지원재(신소재공학과)" userId="a363260f-3526-446c-b65f-93485d994e4f" providerId="ADAL" clId="{276DC2DD-7792-44CF-9F0B-C48100902D0B}" dt="2021-10-04T18:16:51.353" v="711" actId="478"/>
          <ac:spMkLst>
            <pc:docMk/>
            <pc:sldMk cId="681713375" sldId="290"/>
            <ac:spMk id="12" creationId="{C44638ED-99CF-40EA-A20F-BCD6A23D9729}"/>
          </ac:spMkLst>
        </pc:spChg>
        <pc:spChg chg="add mod">
          <ac:chgData name="지원재(신소재공학과)" userId="a363260f-3526-446c-b65f-93485d994e4f" providerId="ADAL" clId="{276DC2DD-7792-44CF-9F0B-C48100902D0B}" dt="2021-10-04T18:17:03.874" v="718" actId="14100"/>
          <ac:spMkLst>
            <pc:docMk/>
            <pc:sldMk cId="681713375" sldId="290"/>
            <ac:spMk id="13" creationId="{94B139A2-D502-4DBF-942A-265F711D471A}"/>
          </ac:spMkLst>
        </pc:spChg>
        <pc:spChg chg="add mod">
          <ac:chgData name="지원재(신소재공학과)" userId="a363260f-3526-446c-b65f-93485d994e4f" providerId="ADAL" clId="{276DC2DD-7792-44CF-9F0B-C48100902D0B}" dt="2021-10-04T18:18:09.651" v="727" actId="1076"/>
          <ac:spMkLst>
            <pc:docMk/>
            <pc:sldMk cId="681713375" sldId="290"/>
            <ac:spMk id="15" creationId="{CBB37DBA-F998-49B3-A966-663B991008C5}"/>
          </ac:spMkLst>
        </pc:spChg>
        <pc:spChg chg="add mod ord">
          <ac:chgData name="지원재(신소재공학과)" userId="a363260f-3526-446c-b65f-93485d994e4f" providerId="ADAL" clId="{276DC2DD-7792-44CF-9F0B-C48100902D0B}" dt="2021-10-04T18:24:47.298" v="792" actId="14100"/>
          <ac:spMkLst>
            <pc:docMk/>
            <pc:sldMk cId="681713375" sldId="290"/>
            <ac:spMk id="16" creationId="{BFB15F96-6153-46BB-9743-47160D59A4CF}"/>
          </ac:spMkLst>
        </pc:spChg>
        <pc:spChg chg="add mod">
          <ac:chgData name="지원재(신소재공학과)" userId="a363260f-3526-446c-b65f-93485d994e4f" providerId="ADAL" clId="{276DC2DD-7792-44CF-9F0B-C48100902D0B}" dt="2021-10-04T18:24:53.031" v="793" actId="1076"/>
          <ac:spMkLst>
            <pc:docMk/>
            <pc:sldMk cId="681713375" sldId="290"/>
            <ac:spMk id="19" creationId="{F6C51C73-7F7C-4C12-AB8F-6DF095864B94}"/>
          </ac:spMkLst>
        </pc:spChg>
        <pc:spChg chg="add del mod">
          <ac:chgData name="지원재(신소재공학과)" userId="a363260f-3526-446c-b65f-93485d994e4f" providerId="ADAL" clId="{276DC2DD-7792-44CF-9F0B-C48100902D0B}" dt="2021-10-04T18:50:53.403" v="1055" actId="478"/>
          <ac:spMkLst>
            <pc:docMk/>
            <pc:sldMk cId="681713375" sldId="290"/>
            <ac:spMk id="21" creationId="{AA0B1C6B-CF9A-47B1-A189-8B2393870930}"/>
          </ac:spMkLst>
        </pc:spChg>
        <pc:spChg chg="add mod">
          <ac:chgData name="지원재(신소재공학과)" userId="a363260f-3526-446c-b65f-93485d994e4f" providerId="ADAL" clId="{276DC2DD-7792-44CF-9F0B-C48100902D0B}" dt="2021-10-04T18:25:04.998" v="795" actId="1076"/>
          <ac:spMkLst>
            <pc:docMk/>
            <pc:sldMk cId="681713375" sldId="290"/>
            <ac:spMk id="22" creationId="{58E0681D-41B0-4E87-8267-6E80FF76DA24}"/>
          </ac:spMkLst>
        </pc:spChg>
        <pc:spChg chg="add mod ord">
          <ac:chgData name="지원재(신소재공학과)" userId="a363260f-3526-446c-b65f-93485d994e4f" providerId="ADAL" clId="{276DC2DD-7792-44CF-9F0B-C48100902D0B}" dt="2021-10-04T19:41:33.091" v="1345" actId="1037"/>
          <ac:spMkLst>
            <pc:docMk/>
            <pc:sldMk cId="681713375" sldId="290"/>
            <ac:spMk id="23" creationId="{2B32630E-515C-4800-AC6B-9771C24EA973}"/>
          </ac:spMkLst>
        </pc:spChg>
        <pc:spChg chg="add del mod">
          <ac:chgData name="지원재(신소재공학과)" userId="a363260f-3526-446c-b65f-93485d994e4f" providerId="ADAL" clId="{276DC2DD-7792-44CF-9F0B-C48100902D0B}" dt="2021-10-04T19:41:20.152" v="1339" actId="478"/>
          <ac:spMkLst>
            <pc:docMk/>
            <pc:sldMk cId="681713375" sldId="290"/>
            <ac:spMk id="25" creationId="{9F7DBE47-00D3-4245-8AEE-E3CD51C9DD7D}"/>
          </ac:spMkLst>
        </pc:spChg>
        <pc:spChg chg="add mod">
          <ac:chgData name="지원재(신소재공학과)" userId="a363260f-3526-446c-b65f-93485d994e4f" providerId="ADAL" clId="{276DC2DD-7792-44CF-9F0B-C48100902D0B}" dt="2021-10-04T19:41:57.547" v="1351" actId="1076"/>
          <ac:spMkLst>
            <pc:docMk/>
            <pc:sldMk cId="681713375" sldId="290"/>
            <ac:spMk id="28" creationId="{2BB7B055-73BA-4917-9A33-35AD8256E93E}"/>
          </ac:spMkLst>
        </pc:spChg>
        <pc:spChg chg="add mod">
          <ac:chgData name="지원재(신소재공학과)" userId="a363260f-3526-446c-b65f-93485d994e4f" providerId="ADAL" clId="{276DC2DD-7792-44CF-9F0B-C48100902D0B}" dt="2021-10-04T19:41:52.848" v="1349" actId="1076"/>
          <ac:spMkLst>
            <pc:docMk/>
            <pc:sldMk cId="681713375" sldId="290"/>
            <ac:spMk id="29" creationId="{2994B48B-863A-4304-BA87-C0FBD738909D}"/>
          </ac:spMkLst>
        </pc:spChg>
        <pc:spChg chg="add del mod">
          <ac:chgData name="지원재(신소재공학과)" userId="a363260f-3526-446c-b65f-93485d994e4f" providerId="ADAL" clId="{276DC2DD-7792-44CF-9F0B-C48100902D0B}" dt="2021-10-04T20:23:06.010" v="1546" actId="478"/>
          <ac:spMkLst>
            <pc:docMk/>
            <pc:sldMk cId="681713375" sldId="290"/>
            <ac:spMk id="30" creationId="{2FAEC5FB-A593-437A-9464-1083CCC14F89}"/>
          </ac:spMkLst>
        </pc:spChg>
        <pc:spChg chg="add del mod">
          <ac:chgData name="지원재(신소재공학과)" userId="a363260f-3526-446c-b65f-93485d994e4f" providerId="ADAL" clId="{276DC2DD-7792-44CF-9F0B-C48100902D0B}" dt="2021-10-04T20:23:09.206" v="1548" actId="478"/>
          <ac:spMkLst>
            <pc:docMk/>
            <pc:sldMk cId="681713375" sldId="290"/>
            <ac:spMk id="32" creationId="{7435036E-7C34-4C0F-BD45-846480DB26BD}"/>
          </ac:spMkLst>
        </pc:spChg>
        <pc:spChg chg="add del mod">
          <ac:chgData name="지원재(신소재공학과)" userId="a363260f-3526-446c-b65f-93485d994e4f" providerId="ADAL" clId="{276DC2DD-7792-44CF-9F0B-C48100902D0B}" dt="2021-10-04T20:23:08.216" v="1547" actId="478"/>
          <ac:spMkLst>
            <pc:docMk/>
            <pc:sldMk cId="681713375" sldId="290"/>
            <ac:spMk id="33" creationId="{025F981F-365A-47CD-ABB5-06951D89105C}"/>
          </ac:spMkLst>
        </pc:spChg>
        <pc:spChg chg="add mod">
          <ac:chgData name="지원재(신소재공학과)" userId="a363260f-3526-446c-b65f-93485d994e4f" providerId="ADAL" clId="{276DC2DD-7792-44CF-9F0B-C48100902D0B}" dt="2021-10-04T19:45:43.253" v="1363" actId="1076"/>
          <ac:spMkLst>
            <pc:docMk/>
            <pc:sldMk cId="681713375" sldId="290"/>
            <ac:spMk id="34" creationId="{6A7CABE6-C0AD-4AFB-9AB3-0C1877040079}"/>
          </ac:spMkLst>
        </pc:spChg>
        <pc:spChg chg="add mod">
          <ac:chgData name="지원재(신소재공학과)" userId="a363260f-3526-446c-b65f-93485d994e4f" providerId="ADAL" clId="{276DC2DD-7792-44CF-9F0B-C48100902D0B}" dt="2021-10-04T19:45:49.054" v="1368"/>
          <ac:spMkLst>
            <pc:docMk/>
            <pc:sldMk cId="681713375" sldId="290"/>
            <ac:spMk id="35" creationId="{711A6923-3971-41B5-86C9-735D5FB803ED}"/>
          </ac:spMkLst>
        </pc:spChg>
        <pc:spChg chg="add mod">
          <ac:chgData name="지원재(신소재공학과)" userId="a363260f-3526-446c-b65f-93485d994e4f" providerId="ADAL" clId="{276DC2DD-7792-44CF-9F0B-C48100902D0B}" dt="2021-10-04T19:45:56.605" v="1373"/>
          <ac:spMkLst>
            <pc:docMk/>
            <pc:sldMk cId="681713375" sldId="290"/>
            <ac:spMk id="36" creationId="{D4333D3D-5511-4A3C-90C8-B33752DEAB99}"/>
          </ac:spMkLst>
        </pc:spChg>
        <pc:spChg chg="add del mod">
          <ac:chgData name="지원재(신소재공학과)" userId="a363260f-3526-446c-b65f-93485d994e4f" providerId="ADAL" clId="{276DC2DD-7792-44CF-9F0B-C48100902D0B}" dt="2021-10-04T20:23:11.694" v="1549" actId="478"/>
          <ac:spMkLst>
            <pc:docMk/>
            <pc:sldMk cId="681713375" sldId="290"/>
            <ac:spMk id="37" creationId="{6711C4F9-839B-4304-912D-111328F3D87F}"/>
          </ac:spMkLst>
        </pc:spChg>
        <pc:spChg chg="add del mod">
          <ac:chgData name="지원재(신소재공학과)" userId="a363260f-3526-446c-b65f-93485d994e4f" providerId="ADAL" clId="{276DC2DD-7792-44CF-9F0B-C48100902D0B}" dt="2021-10-04T19:56:21.954" v="1446" actId="478"/>
          <ac:spMkLst>
            <pc:docMk/>
            <pc:sldMk cId="681713375" sldId="290"/>
            <ac:spMk id="39" creationId="{EF503EFD-E1C2-4411-8659-E0A91B46599E}"/>
          </ac:spMkLst>
        </pc:spChg>
        <pc:grpChg chg="del">
          <ac:chgData name="지원재(신소재공학과)" userId="a363260f-3526-446c-b65f-93485d994e4f" providerId="ADAL" clId="{276DC2DD-7792-44CF-9F0B-C48100902D0B}" dt="2021-10-04T18:16:01.332" v="692" actId="478"/>
          <ac:grpSpMkLst>
            <pc:docMk/>
            <pc:sldMk cId="681713375" sldId="290"/>
            <ac:grpSpMk id="8" creationId="{25993E91-EEA9-4B0A-B45B-FD0730DE770D}"/>
          </ac:grpSpMkLst>
        </pc:grpChg>
        <pc:picChg chg="del">
          <ac:chgData name="지원재(신소재공학과)" userId="a363260f-3526-446c-b65f-93485d994e4f" providerId="ADAL" clId="{276DC2DD-7792-44CF-9F0B-C48100902D0B}" dt="2021-10-04T18:14:09.856" v="605" actId="478"/>
          <ac:picMkLst>
            <pc:docMk/>
            <pc:sldMk cId="681713375" sldId="290"/>
            <ac:picMk id="4" creationId="{ECED880E-A0BB-455E-B152-EED8EDD93BCB}"/>
          </ac:picMkLst>
        </pc:picChg>
        <pc:picChg chg="del">
          <ac:chgData name="지원재(신소재공학과)" userId="a363260f-3526-446c-b65f-93485d994e4f" providerId="ADAL" clId="{276DC2DD-7792-44CF-9F0B-C48100902D0B}" dt="2021-10-04T18:16:00.763" v="691" actId="478"/>
          <ac:picMkLst>
            <pc:docMk/>
            <pc:sldMk cId="681713375" sldId="290"/>
            <ac:picMk id="6" creationId="{3A794125-0E05-4CA6-9C13-350C697C349F}"/>
          </ac:picMkLst>
        </pc:picChg>
        <pc:picChg chg="del">
          <ac:chgData name="지원재(신소재공학과)" userId="a363260f-3526-446c-b65f-93485d994e4f" providerId="ADAL" clId="{276DC2DD-7792-44CF-9F0B-C48100902D0B}" dt="2021-10-04T18:16:02.119" v="693" actId="478"/>
          <ac:picMkLst>
            <pc:docMk/>
            <pc:sldMk cId="681713375" sldId="290"/>
            <ac:picMk id="11" creationId="{F9484022-3E56-4584-BE9D-85D5A7B3455E}"/>
          </ac:picMkLst>
        </pc:picChg>
        <pc:picChg chg="add mod">
          <ac:chgData name="지원재(신소재공학과)" userId="a363260f-3526-446c-b65f-93485d994e4f" providerId="ADAL" clId="{276DC2DD-7792-44CF-9F0B-C48100902D0B}" dt="2021-10-04T19:41:44.324" v="1348" actId="1076"/>
          <ac:picMkLst>
            <pc:docMk/>
            <pc:sldMk cId="681713375" sldId="290"/>
            <ac:picMk id="14" creationId="{51342F7C-4798-40D5-8F91-8A574998E332}"/>
          </ac:picMkLst>
        </pc:picChg>
        <pc:picChg chg="add mod">
          <ac:chgData name="지원재(신소재공학과)" userId="a363260f-3526-446c-b65f-93485d994e4f" providerId="ADAL" clId="{276DC2DD-7792-44CF-9F0B-C48100902D0B}" dt="2021-10-04T19:41:40.651" v="1347" actId="1076"/>
          <ac:picMkLst>
            <pc:docMk/>
            <pc:sldMk cId="681713375" sldId="290"/>
            <ac:picMk id="18" creationId="{43C8AE04-C803-4F2A-B4C1-76362E79C1B3}"/>
          </ac:picMkLst>
        </pc:picChg>
        <pc:picChg chg="add mod">
          <ac:chgData name="지원재(신소재공학과)" userId="a363260f-3526-446c-b65f-93485d994e4f" providerId="ADAL" clId="{276DC2DD-7792-44CF-9F0B-C48100902D0B}" dt="2021-10-04T19:41:54.738" v="1350" actId="1076"/>
          <ac:picMkLst>
            <pc:docMk/>
            <pc:sldMk cId="681713375" sldId="290"/>
            <ac:picMk id="27" creationId="{77A1DD2D-55BE-4C6B-A005-1E9CDF497027}"/>
          </ac:picMkLst>
        </pc:picChg>
        <pc:picChg chg="add del mod">
          <ac:chgData name="지원재(신소재공학과)" userId="a363260f-3526-446c-b65f-93485d994e4f" providerId="ADAL" clId="{276DC2DD-7792-44CF-9F0B-C48100902D0B}" dt="2021-10-04T19:56:20.968" v="1445" actId="478"/>
          <ac:picMkLst>
            <pc:docMk/>
            <pc:sldMk cId="681713375" sldId="290"/>
            <ac:picMk id="31" creationId="{675F74DF-98D7-4E4C-8C05-F171BC9AEEAA}"/>
          </ac:picMkLst>
        </pc:picChg>
        <pc:picChg chg="add del mod">
          <ac:chgData name="지원재(신소재공학과)" userId="a363260f-3526-446c-b65f-93485d994e4f" providerId="ADAL" clId="{276DC2DD-7792-44CF-9F0B-C48100902D0B}" dt="2021-10-04T20:22:44.743" v="1545" actId="478"/>
          <ac:picMkLst>
            <pc:docMk/>
            <pc:sldMk cId="681713375" sldId="290"/>
            <ac:picMk id="41" creationId="{B84F848A-C2A4-42BB-BC00-825239E9AAAF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36:17.985" v="1560" actId="478"/>
        <pc:sldMkLst>
          <pc:docMk/>
          <pc:sldMk cId="621695393" sldId="291"/>
        </pc:sldMkLst>
        <pc:spChg chg="mod">
          <ac:chgData name="지원재(신소재공학과)" userId="a363260f-3526-446c-b65f-93485d994e4f" providerId="ADAL" clId="{276DC2DD-7792-44CF-9F0B-C48100902D0B}" dt="2021-10-04T20:36:16.951" v="1558" actId="1076"/>
          <ac:spMkLst>
            <pc:docMk/>
            <pc:sldMk cId="621695393" sldId="291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20:01:48.608" v="1508" actId="1076"/>
          <ac:spMkLst>
            <pc:docMk/>
            <pc:sldMk cId="621695393" sldId="291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20:01:31.410" v="1474" actId="20577"/>
          <ac:spMkLst>
            <pc:docMk/>
            <pc:sldMk cId="621695393" sldId="291"/>
            <ac:spMk id="35" creationId="{467CFC2A-E5AF-4E76-8682-C3618D375817}"/>
          </ac:spMkLst>
        </pc:spChg>
        <pc:grpChg chg="del">
          <ac:chgData name="지원재(신소재공학과)" userId="a363260f-3526-446c-b65f-93485d994e4f" providerId="ADAL" clId="{276DC2DD-7792-44CF-9F0B-C48100902D0B}" dt="2021-10-04T20:01:02.877" v="1466" actId="478"/>
          <ac:grpSpMkLst>
            <pc:docMk/>
            <pc:sldMk cId="621695393" sldId="291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20:01:51.971" v="1509" actId="1076"/>
          <ac:grpSpMkLst>
            <pc:docMk/>
            <pc:sldMk cId="621695393" sldId="291"/>
            <ac:grpSpMk id="33" creationId="{1BF49F4E-1369-4562-BA05-E9CA420412B3}"/>
          </ac:grpSpMkLst>
        </pc:grpChg>
        <pc:picChg chg="add mod">
          <ac:chgData name="지원재(신소재공학과)" userId="a363260f-3526-446c-b65f-93485d994e4f" providerId="ADAL" clId="{276DC2DD-7792-44CF-9F0B-C48100902D0B}" dt="2021-10-04T20:36:16.396" v="1557" actId="1076"/>
          <ac:picMkLst>
            <pc:docMk/>
            <pc:sldMk cId="621695393" sldId="291"/>
            <ac:picMk id="4" creationId="{555BF2F1-F77B-4FE2-AEBC-317B75F4CB4E}"/>
          </ac:picMkLst>
        </pc:picChg>
        <pc:picChg chg="add del mod">
          <ac:chgData name="지원재(신소재공학과)" userId="a363260f-3526-446c-b65f-93485d994e4f" providerId="ADAL" clId="{276DC2DD-7792-44CF-9F0B-C48100902D0B}" dt="2021-10-04T20:36:17.468" v="1559"/>
          <ac:picMkLst>
            <pc:docMk/>
            <pc:sldMk cId="621695393" sldId="291"/>
            <ac:picMk id="16" creationId="{04636556-7B55-4408-AC4A-C30F36720978}"/>
          </ac:picMkLst>
        </pc:picChg>
        <pc:picChg chg="add del">
          <ac:chgData name="지원재(신소재공학과)" userId="a363260f-3526-446c-b65f-93485d994e4f" providerId="ADAL" clId="{276DC2DD-7792-44CF-9F0B-C48100902D0B}" dt="2021-10-04T20:36:17.985" v="1560" actId="478"/>
          <ac:picMkLst>
            <pc:docMk/>
            <pc:sldMk cId="621695393" sldId="291"/>
            <ac:picMk id="36" creationId="{4B282A8F-C66C-4DB4-A246-672652C737E1}"/>
          </ac:picMkLst>
        </pc:picChg>
      </pc:sldChg>
      <pc:sldChg chg="modSp add del mod">
        <pc:chgData name="지원재(신소재공학과)" userId="a363260f-3526-446c-b65f-93485d994e4f" providerId="ADAL" clId="{276DC2DD-7792-44CF-9F0B-C48100902D0B}" dt="2021-10-04T18:56:14.972" v="1085" actId="47"/>
        <pc:sldMkLst>
          <pc:docMk/>
          <pc:sldMk cId="4057258739" sldId="291"/>
        </pc:sldMkLst>
        <pc:spChg chg="mod">
          <ac:chgData name="지원재(신소재공학과)" userId="a363260f-3526-446c-b65f-93485d994e4f" providerId="ADAL" clId="{276DC2DD-7792-44CF-9F0B-C48100902D0B}" dt="2021-10-04T18:50:31.470" v="1054" actId="20577"/>
          <ac:spMkLst>
            <pc:docMk/>
            <pc:sldMk cId="4057258739" sldId="291"/>
            <ac:spMk id="2" creationId="{0135AF6E-E2CE-DF4C-89DF-284E99AD8AE9}"/>
          </ac:spMkLst>
        </pc:spChg>
      </pc:sldChg>
    </pc:docChg>
  </pc:docChgLst>
  <pc:docChgLst>
    <pc:chgData name="지원재(신소재공학과)" userId="a363260f-3526-446c-b65f-93485d994e4f" providerId="ADAL" clId="{52D3282A-60E6-47A2-8F85-60E80A6FD091}"/>
    <pc:docChg chg="undo custSel addSld delSld modSld sldOrd">
      <pc:chgData name="지원재(신소재공학과)" userId="a363260f-3526-446c-b65f-93485d994e4f" providerId="ADAL" clId="{52D3282A-60E6-47A2-8F85-60E80A6FD091}" dt="2021-09-13T01:55:47.249" v="228" actId="20577"/>
      <pc:docMkLst>
        <pc:docMk/>
      </pc:docMkLst>
      <pc:sldChg chg="modSp ord">
        <pc:chgData name="지원재(신소재공학과)" userId="a363260f-3526-446c-b65f-93485d994e4f" providerId="ADAL" clId="{52D3282A-60E6-47A2-8F85-60E80A6FD091}" dt="2021-09-13T01:54:27.878" v="212"/>
        <pc:sldMkLst>
          <pc:docMk/>
          <pc:sldMk cId="1843356254" sldId="257"/>
        </pc:sldMkLst>
        <pc:graphicFrameChg chg="mod">
          <ac:chgData name="지원재(신소재공학과)" userId="a363260f-3526-446c-b65f-93485d994e4f" providerId="ADAL" clId="{52D3282A-60E6-47A2-8F85-60E80A6FD091}" dt="2021-09-13T00:48:51.385" v="107" actId="20577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del">
        <pc:chgData name="지원재(신소재공학과)" userId="a363260f-3526-446c-b65f-93485d994e4f" providerId="ADAL" clId="{52D3282A-60E6-47A2-8F85-60E80A6FD091}" dt="2021-09-13T00:49:32.205" v="108" actId="47"/>
        <pc:sldMkLst>
          <pc:docMk/>
          <pc:sldMk cId="3257016355" sldId="258"/>
        </pc:sldMkLst>
      </pc:sldChg>
      <pc:sldChg chg="modSp mod">
        <pc:chgData name="지원재(신소재공학과)" userId="a363260f-3526-446c-b65f-93485d994e4f" providerId="ADAL" clId="{52D3282A-60E6-47A2-8F85-60E80A6FD091}" dt="2021-09-13T01:47:30.438" v="170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2D3282A-60E6-47A2-8F85-60E80A6FD091}" dt="2021-09-13T01:47:30.438" v="170" actId="20577"/>
          <ac:spMkLst>
            <pc:docMk/>
            <pc:sldMk cId="2353509061" sldId="279"/>
            <ac:spMk id="2" creationId="{5856366A-36A9-4914-86ED-7F05CD6F9EC8}"/>
          </ac:spMkLst>
        </pc:spChg>
      </pc:sldChg>
      <pc:sldChg chg="del">
        <pc:chgData name="지원재(신소재공학과)" userId="a363260f-3526-446c-b65f-93485d994e4f" providerId="ADAL" clId="{52D3282A-60E6-47A2-8F85-60E80A6FD091}" dt="2021-09-13T00:49:32.815" v="109" actId="47"/>
        <pc:sldMkLst>
          <pc:docMk/>
          <pc:sldMk cId="2082524631" sldId="281"/>
        </pc:sldMkLst>
      </pc:sldChg>
      <pc:sldChg chg="addSp delSp modSp mod ord">
        <pc:chgData name="지원재(신소재공학과)" userId="a363260f-3526-446c-b65f-93485d994e4f" providerId="ADAL" clId="{52D3282A-60E6-47A2-8F85-60E80A6FD091}" dt="2021-09-13T01:55:47.249" v="228" actId="2057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52D3282A-60E6-47A2-8F85-60E80A6FD091}" dt="2021-09-13T01:55:47.249" v="228" actId="20577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1" creationId="{CB785574-DCDC-4738-8A3A-0CDAB217866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2" creationId="{CB32A43E-2C99-4395-8EC2-B6A25968C73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7" creationId="{E431E588-011F-4EFD-A993-57F68B17B111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8" creationId="{5FC47938-5ED3-41EC-AB67-C1AB2DF1A570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9" creationId="{DCEF871D-2540-4E20-820F-0B0C6681298E}"/>
          </ac:spMkLst>
        </pc:spChg>
        <pc:spChg chg="add mod">
          <ac:chgData name="지원재(신소재공학과)" userId="a363260f-3526-446c-b65f-93485d994e4f" providerId="ADAL" clId="{52D3282A-60E6-47A2-8F85-60E80A6FD091}" dt="2021-09-13T01:55:41.234" v="222" actId="1076"/>
          <ac:spMkLst>
            <pc:docMk/>
            <pc:sldMk cId="3563111672" sldId="282"/>
            <ac:spMk id="22" creationId="{4BACE07F-982E-415A-8A0E-A529934F4A13}"/>
          </ac:spMkLst>
        </pc:spChg>
        <pc:spChg chg="add mod">
          <ac:chgData name="지원재(신소재공학과)" userId="a363260f-3526-446c-b65f-93485d994e4f" providerId="ADAL" clId="{52D3282A-60E6-47A2-8F85-60E80A6FD091}" dt="2021-09-13T01:49:56.448" v="210" actId="1076"/>
          <ac:spMkLst>
            <pc:docMk/>
            <pc:sldMk cId="3563111672" sldId="282"/>
            <ac:spMk id="23" creationId="{C1875F63-9047-4126-9BD8-9ECFC1517F54}"/>
          </ac:spMkLst>
        </pc:spChg>
        <pc:spChg chg="add del mod">
          <ac:chgData name="지원재(신소재공학과)" userId="a363260f-3526-446c-b65f-93485d994e4f" providerId="ADAL" clId="{52D3282A-60E6-47A2-8F85-60E80A6FD091}" dt="2021-09-13T01:47:02.732" v="167" actId="478"/>
          <ac:spMkLst>
            <pc:docMk/>
            <pc:sldMk cId="3563111672" sldId="282"/>
            <ac:spMk id="27" creationId="{6D9E0BFD-55BE-44E9-BAA4-61240C99B489}"/>
          </ac:spMkLst>
        </pc:spChg>
        <pc:spChg chg="add del mod">
          <ac:chgData name="지원재(신소재공학과)" userId="a363260f-3526-446c-b65f-93485d994e4f" providerId="ADAL" clId="{52D3282A-60E6-47A2-8F85-60E80A6FD091}" dt="2021-09-13T01:47:08.261" v="168" actId="478"/>
          <ac:spMkLst>
            <pc:docMk/>
            <pc:sldMk cId="3563111672" sldId="282"/>
            <ac:spMk id="28" creationId="{F845880A-69FD-4123-A7F6-EC4339EEEE21}"/>
          </ac:spMkLst>
        </pc:spChg>
        <pc:spChg chg="add del mod">
          <ac:chgData name="지원재(신소재공학과)" userId="a363260f-3526-446c-b65f-93485d994e4f" providerId="ADAL" clId="{52D3282A-60E6-47A2-8F85-60E80A6FD091}" dt="2021-09-13T01:49:49.105" v="209" actId="478"/>
          <ac:spMkLst>
            <pc:docMk/>
            <pc:sldMk cId="3563111672" sldId="282"/>
            <ac:spMk id="29" creationId="{080F65FC-5305-454E-9EAD-2053267A8171}"/>
          </ac:spMkLst>
        </pc:spChg>
        <pc:spChg chg="add mod">
          <ac:chgData name="지원재(신소재공학과)" userId="a363260f-3526-446c-b65f-93485d994e4f" providerId="ADAL" clId="{52D3282A-60E6-47A2-8F85-60E80A6FD091}" dt="2021-09-13T01:49:40.156" v="206" actId="1076"/>
          <ac:spMkLst>
            <pc:docMk/>
            <pc:sldMk cId="3563111672" sldId="282"/>
            <ac:spMk id="30" creationId="{BF5A5599-2E67-4A1B-A2A1-9DD10086C3C3}"/>
          </ac:spMkLst>
        </pc:spChg>
        <pc:grpChg chg="del">
          <ac:chgData name="지원재(신소재공학과)" userId="a363260f-3526-446c-b65f-93485d994e4f" providerId="ADAL" clId="{52D3282A-60E6-47A2-8F85-60E80A6FD091}" dt="2021-09-13T01:09:24.317" v="120" actId="478"/>
          <ac:grpSpMkLst>
            <pc:docMk/>
            <pc:sldMk cId="3563111672" sldId="282"/>
            <ac:grpSpMk id="6" creationId="{048DBD6E-7F72-4426-8AC0-383D734FF532}"/>
          </ac:grpSpMkLst>
        </pc:grp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9" creationId="{82B165D5-5B7D-4558-8B82-5C09D1E815F9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0" creationId="{6E4B09A2-4ED1-4809-BB6B-7BFCED49B244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3" creationId="{DED25DC8-F24B-4087-B4F1-4900702B107E}"/>
          </ac:picMkLst>
        </pc:picChg>
        <pc:picChg chg="add del mod">
          <ac:chgData name="지원재(신소재공학과)" userId="a363260f-3526-446c-b65f-93485d994e4f" providerId="ADAL" clId="{52D3282A-60E6-47A2-8F85-60E80A6FD091}" dt="2021-09-13T01:49:35.196" v="205" actId="478"/>
          <ac:picMkLst>
            <pc:docMk/>
            <pc:sldMk cId="3563111672" sldId="282"/>
            <ac:picMk id="20" creationId="{3B4A0747-61BD-4710-81DB-6C63CC428F84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1" creationId="{5DD95556-C347-4505-AEC7-EE0AE8B66B1A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4" creationId="{050720F9-67E1-4CCE-BAE5-F3190A1B9AF2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4.603" v="131" actId="478"/>
          <ac:picMkLst>
            <pc:docMk/>
            <pc:sldMk cId="3563111672" sldId="282"/>
            <ac:picMk id="1026" creationId="{4A98C36F-EC42-4FC6-B1FD-72224856385A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3.753" v="129" actId="478"/>
          <ac:picMkLst>
            <pc:docMk/>
            <pc:sldMk cId="3563111672" sldId="282"/>
            <ac:picMk id="1027" creationId="{3A1EBC8B-265C-4C33-AD7F-208AC761B4C7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5.793" v="133" actId="478"/>
          <ac:picMkLst>
            <pc:docMk/>
            <pc:sldMk cId="3563111672" sldId="282"/>
            <ac:picMk id="1028" creationId="{902E947E-5F0A-4505-904A-1E9EE65F72AC}"/>
          </ac:picMkLst>
        </pc:pic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5" creationId="{4588E7CB-47E0-4E86-8872-765DFB113749}"/>
          </ac:cxnSpMkLst>
        </pc:cxn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6" creationId="{7E72036A-E934-449D-874D-174ECF39E54F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5" creationId="{E5681985-12BF-48CA-9D6E-677FFF335609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 del">
        <pc:chgData name="지원재(신소재공학과)" userId="a363260f-3526-446c-b65f-93485d994e4f" providerId="ADAL" clId="{52D3282A-60E6-47A2-8F85-60E80A6FD091}" dt="2021-09-13T01:47:23.655" v="169" actId="47"/>
        <pc:sldMkLst>
          <pc:docMk/>
          <pc:sldMk cId="3216498469" sldId="283"/>
        </pc:sldMkLst>
      </pc:sldChg>
      <pc:sldChg chg="addSp delSp modSp add mod ord">
        <pc:chgData name="지원재(신소재공학과)" userId="a363260f-3526-446c-b65f-93485d994e4f" providerId="ADAL" clId="{52D3282A-60E6-47A2-8F85-60E80A6FD091}" dt="2021-09-13T01:54:50.510" v="219" actId="2057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52D3282A-60E6-47A2-8F85-60E80A6FD091}" dt="2021-09-13T01:54:50.510" v="219" actId="20577"/>
          <ac:spMkLst>
            <pc:docMk/>
            <pc:sldMk cId="3254008125" sldId="284"/>
            <ac:spMk id="2" creationId="{23D6B7BF-D911-8549-A1C6-91C204BDF52D}"/>
          </ac:spMkLst>
        </pc:spChg>
        <pc:spChg chg="add del mod">
          <ac:chgData name="지원재(신소재공학과)" userId="a363260f-3526-446c-b65f-93485d994e4f" providerId="ADAL" clId="{52D3282A-60E6-47A2-8F85-60E80A6FD091}" dt="2021-09-13T01:15:59.044" v="151" actId="478"/>
          <ac:spMkLst>
            <pc:docMk/>
            <pc:sldMk cId="3254008125" sldId="284"/>
            <ac:spMk id="4" creationId="{28E6EE4F-AC37-4789-9D08-8A3C760528CF}"/>
          </ac:spMkLst>
        </pc:spChg>
        <pc:graphicFrameChg chg="del">
          <ac:chgData name="지원재(신소재공학과)" userId="a363260f-3526-446c-b65f-93485d994e4f" providerId="ADAL" clId="{52D3282A-60E6-47A2-8F85-60E80A6FD091}" dt="2021-09-13T01:12:12.819" v="143" actId="478"/>
          <ac:graphicFrameMkLst>
            <pc:docMk/>
            <pc:sldMk cId="3254008125" sldId="284"/>
            <ac:graphicFrameMk id="9" creationId="{90AE2E7D-C78C-40F5-B252-D60A067E2335}"/>
          </ac:graphicFrameMkLst>
        </pc:graphicFrameChg>
        <pc:picChg chg="add del mod">
          <ac:chgData name="지원재(신소재공학과)" userId="a363260f-3526-446c-b65f-93485d994e4f" providerId="ADAL" clId="{52D3282A-60E6-47A2-8F85-60E80A6FD091}" dt="2021-09-13T01:54:40.153" v="218" actId="478"/>
          <ac:picMkLst>
            <pc:docMk/>
            <pc:sldMk cId="3254008125" sldId="284"/>
            <ac:picMk id="6" creationId="{E36B2B5F-6400-4AF9-827F-AEE0B9D2CFBD}"/>
          </ac:picMkLst>
        </pc:picChg>
        <pc:picChg chg="add del mod">
          <ac:chgData name="지원재(신소재공학과)" userId="a363260f-3526-446c-b65f-93485d994e4f" providerId="ADAL" clId="{52D3282A-60E6-47A2-8F85-60E80A6FD091}" dt="2021-09-13T01:54:38.402" v="217" actId="478"/>
          <ac:picMkLst>
            <pc:docMk/>
            <pc:sldMk cId="3254008125" sldId="284"/>
            <ac:picMk id="8" creationId="{B9206E03-B088-4098-BC0A-98BD20B4FDD0}"/>
          </ac:picMkLst>
        </pc:picChg>
      </pc:sldChg>
    </pc:docChg>
  </pc:docChgLst>
  <pc:docChgLst>
    <pc:chgData name="지원재(신소재공학과)" userId="a363260f-3526-446c-b65f-93485d994e4f" providerId="ADAL" clId="{96D66BE0-60C9-4576-936B-C91C3C745F64}"/>
    <pc:docChg chg="undo custSel addSld delSld modSld">
      <pc:chgData name="지원재(신소재공학과)" userId="a363260f-3526-446c-b65f-93485d994e4f" providerId="ADAL" clId="{96D66BE0-60C9-4576-936B-C91C3C745F64}" dt="2021-03-04T20:00:58.860" v="1150" actId="20577"/>
      <pc:docMkLst>
        <pc:docMk/>
      </pc:docMkLst>
      <pc:sldChg chg="modSp mod">
        <pc:chgData name="지원재(신소재공학과)" userId="a363260f-3526-446c-b65f-93485d994e4f" providerId="ADAL" clId="{96D66BE0-60C9-4576-936B-C91C3C745F64}" dt="2021-03-04T20:00:58.860" v="1150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96D66BE0-60C9-4576-936B-C91C3C745F64}" dt="2021-03-04T20:00:58.860" v="1150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96D66BE0-60C9-4576-936B-C91C3C745F64}" dt="2021-03-04T19:43:56.602" v="1106" actId="478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96D66BE0-60C9-4576-936B-C91C3C745F64}" dt="2021-03-04T16:00:12.702" v="192" actId="1076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96D66BE0-60C9-4576-936B-C91C3C745F64}" dt="2021-03-04T16:00:18.395" v="194" actId="478"/>
          <ac:spMkLst>
            <pc:docMk/>
            <pc:sldMk cId="386292263" sldId="257"/>
            <ac:spMk id="7" creationId="{E0435FD8-CF82-4F62-B5B7-14AF49F44C27}"/>
          </ac:spMkLst>
        </pc:spChg>
        <pc:spChg chg="mod">
          <ac:chgData name="지원재(신소재공학과)" userId="a363260f-3526-446c-b65f-93485d994e4f" providerId="ADAL" clId="{96D66BE0-60C9-4576-936B-C91C3C745F64}" dt="2021-03-04T18:11:41.343" v="582" actId="20577"/>
          <ac:spMkLst>
            <pc:docMk/>
            <pc:sldMk cId="386292263" sldId="257"/>
            <ac:spMk id="8" creationId="{3E2F4BE7-5E9E-4078-9459-47FA68B2D668}"/>
          </ac:spMkLst>
        </pc:spChg>
        <pc:spChg chg="add del mod">
          <ac:chgData name="지원재(신소재공학과)" userId="a363260f-3526-446c-b65f-93485d994e4f" providerId="ADAL" clId="{96D66BE0-60C9-4576-936B-C91C3C745F64}" dt="2021-03-04T19:43:56.602" v="1106" actId="478"/>
          <ac:spMkLst>
            <pc:docMk/>
            <pc:sldMk cId="386292263" sldId="257"/>
            <ac:spMk id="9" creationId="{ADD2CA1E-A49B-4383-9F6B-08146106ED0E}"/>
          </ac:spMkLst>
        </pc:spChg>
        <pc:spChg chg="del mod">
          <ac:chgData name="지원재(신소재공학과)" userId="a363260f-3526-446c-b65f-93485d994e4f" providerId="ADAL" clId="{96D66BE0-60C9-4576-936B-C91C3C745F64}" dt="2021-03-04T18:11:56.185" v="583" actId="478"/>
          <ac:spMkLst>
            <pc:docMk/>
            <pc:sldMk cId="386292263" sldId="257"/>
            <ac:spMk id="11" creationId="{A57372CA-29C8-4095-A720-680C8B1B4EDF}"/>
          </ac:spMkLst>
        </pc:spChg>
      </pc:sldChg>
      <pc:sldChg chg="modSp mod">
        <pc:chgData name="지원재(신소재공학과)" userId="a363260f-3526-446c-b65f-93485d994e4f" providerId="ADAL" clId="{96D66BE0-60C9-4576-936B-C91C3C745F64}" dt="2021-03-04T15:01:29.758" v="121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96D66BE0-60C9-4576-936B-C91C3C745F64}" dt="2021-03-04T15:01:29.758" v="121" actId="20577"/>
          <ac:spMkLst>
            <pc:docMk/>
            <pc:sldMk cId="3315670221" sldId="277"/>
            <ac:spMk id="19" creationId="{516209D0-CB6E-4C82-BD00-6178722AD5BA}"/>
          </ac:spMkLst>
        </pc:spChg>
      </pc:sldChg>
      <pc:sldChg chg="addSp modSp new mod">
        <pc:chgData name="지원재(신소재공학과)" userId="a363260f-3526-446c-b65f-93485d994e4f" providerId="ADAL" clId="{96D66BE0-60C9-4576-936B-C91C3C745F64}" dt="2021-03-04T19:43:46.395" v="1105" actId="20577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96D66BE0-60C9-4576-936B-C91C3C745F64}" dt="2021-03-04T19:32:24.789" v="717" actId="20577"/>
          <ac:spMkLst>
            <pc:docMk/>
            <pc:sldMk cId="359598104" sldId="279"/>
            <ac:spMk id="2" creationId="{3B680F3B-D6E3-46F6-9492-ACBB7AE2A6C4}"/>
          </ac:spMkLst>
        </pc:spChg>
        <pc:spChg chg="add mod">
          <ac:chgData name="지원재(신소재공학과)" userId="a363260f-3526-446c-b65f-93485d994e4f" providerId="ADAL" clId="{96D66BE0-60C9-4576-936B-C91C3C745F64}" dt="2021-03-04T19:43:46.395" v="1105" actId="20577"/>
          <ac:spMkLst>
            <pc:docMk/>
            <pc:sldMk cId="359598104" sldId="279"/>
            <ac:spMk id="4" creationId="{7A83B89A-E016-401D-A058-434BA4E0E7D4}"/>
          </ac:spMkLst>
        </pc:spChg>
        <pc:spChg chg="add mod">
          <ac:chgData name="지원재(신소재공학과)" userId="a363260f-3526-446c-b65f-93485d994e4f" providerId="ADAL" clId="{96D66BE0-60C9-4576-936B-C91C3C745F64}" dt="2021-03-04T19:37:45.796" v="992" actId="1076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96D66BE0-60C9-4576-936B-C91C3C745F64}" dt="2021-03-04T19:37:53.673" v="995" actId="1076"/>
          <ac:spMkLst>
            <pc:docMk/>
            <pc:sldMk cId="359598104" sldId="279"/>
            <ac:spMk id="7" creationId="{7DB7C5D7-7668-4137-A901-5D2EDE8E416A}"/>
          </ac:spMkLst>
        </pc:spChg>
        <pc:spChg chg="add mod">
          <ac:chgData name="지원재(신소재공학과)" userId="a363260f-3526-446c-b65f-93485d994e4f" providerId="ADAL" clId="{96D66BE0-60C9-4576-936B-C91C3C745F64}" dt="2021-03-04T19:42:31.517" v="1086" actId="1076"/>
          <ac:spMkLst>
            <pc:docMk/>
            <pc:sldMk cId="359598104" sldId="279"/>
            <ac:spMk id="8" creationId="{B8C295BE-0765-490B-A586-20A9645387DA}"/>
          </ac:spMkLst>
        </pc:spChg>
        <pc:graphicFrameChg chg="add mod">
          <ac:chgData name="지원재(신소재공학과)" userId="a363260f-3526-446c-b65f-93485d994e4f" providerId="ADAL" clId="{96D66BE0-60C9-4576-936B-C91C3C745F64}" dt="2021-03-04T19:37:45.796" v="992" actId="1076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add mod">
          <ac:chgData name="지원재(신소재공학과)" userId="a363260f-3526-446c-b65f-93485d994e4f" providerId="ADAL" clId="{96D66BE0-60C9-4576-936B-C91C3C745F64}" dt="2021-03-04T19:42:29.442" v="1085" actId="1076"/>
          <ac:picMkLst>
            <pc:docMk/>
            <pc:sldMk cId="359598104" sldId="279"/>
            <ac:picMk id="1026" creationId="{53D72A03-40CA-45C3-AA39-208E57C86292}"/>
          </ac:picMkLst>
        </pc:picChg>
      </pc:sldChg>
      <pc:sldChg chg="addSp modSp new mod">
        <pc:chgData name="지원재(신소재공학과)" userId="a363260f-3526-446c-b65f-93485d994e4f" providerId="ADAL" clId="{96D66BE0-60C9-4576-936B-C91C3C745F64}" dt="2021-03-04T19:59:44.925" v="1146" actId="14100"/>
        <pc:sldMkLst>
          <pc:docMk/>
          <pc:sldMk cId="2238698571" sldId="280"/>
        </pc:sldMkLst>
        <pc:picChg chg="add mod">
          <ac:chgData name="지원재(신소재공학과)" userId="a363260f-3526-446c-b65f-93485d994e4f" providerId="ADAL" clId="{96D66BE0-60C9-4576-936B-C91C3C745F64}" dt="2021-03-04T19:56:41.286" v="1127" actId="1076"/>
          <ac:picMkLst>
            <pc:docMk/>
            <pc:sldMk cId="2238698571" sldId="280"/>
            <ac:picMk id="3" creationId="{FF7A8092-CF8E-4EE4-8670-777D8D371F2B}"/>
          </ac:picMkLst>
        </pc:picChg>
        <pc:picChg chg="add mod">
          <ac:chgData name="지원재(신소재공학과)" userId="a363260f-3526-446c-b65f-93485d994e4f" providerId="ADAL" clId="{96D66BE0-60C9-4576-936B-C91C3C745F64}" dt="2021-03-04T19:57:03.667" v="1136" actId="1076"/>
          <ac:picMkLst>
            <pc:docMk/>
            <pc:sldMk cId="2238698571" sldId="280"/>
            <ac:picMk id="5" creationId="{1620646C-FD6E-4EB4-B27D-8A21F9670ADF}"/>
          </ac:picMkLst>
        </pc:picChg>
        <pc:picChg chg="add mod">
          <ac:chgData name="지원재(신소재공학과)" userId="a363260f-3526-446c-b65f-93485d994e4f" providerId="ADAL" clId="{96D66BE0-60C9-4576-936B-C91C3C745F64}" dt="2021-03-04T19:57:16.508" v="1141" actId="1076"/>
          <ac:picMkLst>
            <pc:docMk/>
            <pc:sldMk cId="2238698571" sldId="280"/>
            <ac:picMk id="7" creationId="{700403D2-B48C-41B4-A2D2-08011E5A3E9D}"/>
          </ac:picMkLst>
        </pc:picChg>
        <pc:picChg chg="add mod">
          <ac:chgData name="지원재(신소재공학과)" userId="a363260f-3526-446c-b65f-93485d994e4f" providerId="ADAL" clId="{96D66BE0-60C9-4576-936B-C91C3C745F64}" dt="2021-03-04T19:57:07.880" v="1138" actId="1076"/>
          <ac:picMkLst>
            <pc:docMk/>
            <pc:sldMk cId="2238698571" sldId="280"/>
            <ac:picMk id="9" creationId="{474A4C98-2E83-4C77-A4FB-D112EB78B488}"/>
          </ac:picMkLst>
        </pc:picChg>
        <pc:picChg chg="add mod">
          <ac:chgData name="지원재(신소재공학과)" userId="a363260f-3526-446c-b65f-93485d994e4f" providerId="ADAL" clId="{96D66BE0-60C9-4576-936B-C91C3C745F64}" dt="2021-03-04T19:57:10.096" v="1139" actId="1076"/>
          <ac:picMkLst>
            <pc:docMk/>
            <pc:sldMk cId="2238698571" sldId="280"/>
            <ac:picMk id="11" creationId="{B89A9685-4E71-4ECA-9AE5-20861816A07D}"/>
          </ac:picMkLst>
        </pc:picChg>
        <pc:picChg chg="add mod">
          <ac:chgData name="지원재(신소재공학과)" userId="a363260f-3526-446c-b65f-93485d994e4f" providerId="ADAL" clId="{96D66BE0-60C9-4576-936B-C91C3C745F64}" dt="2021-03-04T19:57:12.364" v="1140" actId="1076"/>
          <ac:picMkLst>
            <pc:docMk/>
            <pc:sldMk cId="2238698571" sldId="280"/>
            <ac:picMk id="13" creationId="{8046A117-C2B7-406E-8121-CFCC0634D204}"/>
          </ac:picMkLst>
        </pc:picChg>
        <pc:picChg chg="add mod">
          <ac:chgData name="지원재(신소재공학과)" userId="a363260f-3526-446c-b65f-93485d994e4f" providerId="ADAL" clId="{96D66BE0-60C9-4576-936B-C91C3C745F64}" dt="2021-03-04T19:59:44.925" v="1146" actId="14100"/>
          <ac:picMkLst>
            <pc:docMk/>
            <pc:sldMk cId="2238698571" sldId="280"/>
            <ac:picMk id="15" creationId="{3081A71B-6F38-4C6A-8A79-3978B0CAD091}"/>
          </ac:picMkLst>
        </pc:picChg>
        <pc:picChg chg="add mod">
          <ac:chgData name="지원재(신소재공학과)" userId="a363260f-3526-446c-b65f-93485d994e4f" providerId="ADAL" clId="{96D66BE0-60C9-4576-936B-C91C3C745F64}" dt="2021-03-04T19:48:04.534" v="1111" actId="14100"/>
          <ac:picMkLst>
            <pc:docMk/>
            <pc:sldMk cId="2238698571" sldId="280"/>
            <ac:picMk id="2050" creationId="{5C19F8C2-C538-428D-9080-78661EA12A8C}"/>
          </ac:picMkLst>
        </pc:picChg>
      </pc:sldChg>
      <pc:sldChg chg="add del">
        <pc:chgData name="지원재(신소재공학과)" userId="a363260f-3526-446c-b65f-93485d994e4f" providerId="ADAL" clId="{96D66BE0-60C9-4576-936B-C91C3C745F64}" dt="2021-03-04T19:59:58.434" v="1148" actId="47"/>
        <pc:sldMkLst>
          <pc:docMk/>
          <pc:sldMk cId="72367976" sldId="281"/>
        </pc:sldMkLst>
      </pc:sldChg>
    </pc:docChg>
  </pc:docChgLst>
  <pc:docChgLst>
    <pc:chgData name="지원재(신소재공학과)" userId="a363260f-3526-446c-b65f-93485d994e4f" providerId="ADAL" clId="{74D06B0D-65D8-4B4E-A9B8-3E1A1F82D6D2}"/>
    <pc:docChg chg="undo custSel addSld modSld sldOrd">
      <pc:chgData name="지원재(신소재공학과)" userId="a363260f-3526-446c-b65f-93485d994e4f" providerId="ADAL" clId="{74D06B0D-65D8-4B4E-A9B8-3E1A1F82D6D2}" dt="2021-02-26T01:39:11.396" v="699"/>
      <pc:docMkLst>
        <pc:docMk/>
      </pc:docMkLst>
      <pc:sldChg chg="modSp mod">
        <pc:chgData name="지원재(신소재공학과)" userId="a363260f-3526-446c-b65f-93485d994e4f" providerId="ADAL" clId="{74D06B0D-65D8-4B4E-A9B8-3E1A1F82D6D2}" dt="2021-02-26T01:27:23.852" v="489" actId="1410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74D06B0D-65D8-4B4E-A9B8-3E1A1F82D6D2}" dt="2021-02-26T01:27:23.852" v="489" actId="14100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D06B0D-65D8-4B4E-A9B8-3E1A1F82D6D2}" dt="2021-02-26T01:35:55.658" v="693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74D06B0D-65D8-4B4E-A9B8-3E1A1F82D6D2}" dt="2021-02-26T01:20:34.919" v="419" actId="113"/>
          <ac:spMkLst>
            <pc:docMk/>
            <pc:sldMk cId="386292263" sldId="257"/>
            <ac:spMk id="2" creationId="{28472B40-40D2-44DE-B36E-C1C4FD6F8121}"/>
          </ac:spMkLst>
        </pc:spChg>
        <pc:spChg chg="del mod">
          <ac:chgData name="지원재(신소재공학과)" userId="a363260f-3526-446c-b65f-93485d994e4f" providerId="ADAL" clId="{74D06B0D-65D8-4B4E-A9B8-3E1A1F82D6D2}" dt="2021-02-26T01:28:47.391" v="495" actId="478"/>
          <ac:spMkLst>
            <pc:docMk/>
            <pc:sldMk cId="386292263" sldId="257"/>
            <ac:spMk id="3" creationId="{DED8D189-E484-4A32-B3DA-9AA2D4F206EF}"/>
          </ac:spMkLst>
        </pc:spChg>
        <pc:spChg chg="add mod">
          <ac:chgData name="지원재(신소재공학과)" userId="a363260f-3526-446c-b65f-93485d994e4f" providerId="ADAL" clId="{74D06B0D-65D8-4B4E-A9B8-3E1A1F82D6D2}" dt="2021-02-26T01:21:14.538" v="436" actId="114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74D06B0D-65D8-4B4E-A9B8-3E1A1F82D6D2}" dt="2021-02-26T01:28:40.752" v="494"/>
          <ac:spMkLst>
            <pc:docMk/>
            <pc:sldMk cId="386292263" sldId="257"/>
            <ac:spMk id="5" creationId="{3C7FBA5C-D996-47AA-8A58-434416494E97}"/>
          </ac:spMkLst>
        </pc:spChg>
        <pc:spChg chg="add del mod">
          <ac:chgData name="지원재(신소재공학과)" userId="a363260f-3526-446c-b65f-93485d994e4f" providerId="ADAL" clId="{74D06B0D-65D8-4B4E-A9B8-3E1A1F82D6D2}" dt="2021-02-26T01:28:49.691" v="497" actId="478"/>
          <ac:spMkLst>
            <pc:docMk/>
            <pc:sldMk cId="386292263" sldId="257"/>
            <ac:spMk id="7" creationId="{28B20D34-09ED-497E-BD41-2663E2585CF5}"/>
          </ac:spMkLst>
        </pc:spChg>
        <pc:spChg chg="add mod">
          <ac:chgData name="지원재(신소재공학과)" userId="a363260f-3526-446c-b65f-93485d994e4f" providerId="ADAL" clId="{74D06B0D-65D8-4B4E-A9B8-3E1A1F82D6D2}" dt="2021-02-26T01:35:22.495" v="620" actId="20577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74D06B0D-65D8-4B4E-A9B8-3E1A1F82D6D2}" dt="2021-02-26T01:35:55.658" v="693"/>
          <ac:spMkLst>
            <pc:docMk/>
            <pc:sldMk cId="386292263" sldId="257"/>
            <ac:spMk id="11" creationId="{A57372CA-29C8-4095-A720-680C8B1B4EDF}"/>
          </ac:spMkLst>
        </pc:spChg>
        <pc:picChg chg="add mod">
          <ac:chgData name="지원재(신소재공학과)" userId="a363260f-3526-446c-b65f-93485d994e4f" providerId="ADAL" clId="{74D06B0D-65D8-4B4E-A9B8-3E1A1F82D6D2}" dt="2021-02-26T01:35:12.508" v="613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addSp modSp mod ord">
        <pc:chgData name="지원재(신소재공학과)" userId="a363260f-3526-446c-b65f-93485d994e4f" providerId="ADAL" clId="{74D06B0D-65D8-4B4E-A9B8-3E1A1F82D6D2}" dt="2021-02-26T01:39:11.396" v="699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74D06B0D-65D8-4B4E-A9B8-3E1A1F82D6D2}" dt="2021-02-26T01:17:54.503" v="329" actId="1076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74D06B0D-65D8-4B4E-A9B8-3E1A1F82D6D2}" dt="2021-02-26T01:17:20.106" v="323" actId="14100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74D06B0D-65D8-4B4E-A9B8-3E1A1F82D6D2}" dt="2021-02-26T00:44:37.941" v="28" actId="14100"/>
          <ac:spMkLst>
            <pc:docMk/>
            <pc:sldMk cId="3315670221" sldId="277"/>
            <ac:spMk id="4" creationId="{B0264DEF-C9E7-41D6-B6DC-B93972C134B7}"/>
          </ac:spMkLst>
        </pc:spChg>
        <pc:spChg chg="add mod">
          <ac:chgData name="지원재(신소재공학과)" userId="a363260f-3526-446c-b65f-93485d994e4f" providerId="ADAL" clId="{74D06B0D-65D8-4B4E-A9B8-3E1A1F82D6D2}" dt="2021-02-26T01:10:57.112" v="245" actId="14100"/>
          <ac:spMkLst>
            <pc:docMk/>
            <pc:sldMk cId="3315670221" sldId="277"/>
            <ac:spMk id="7" creationId="{9375CFA7-C9EA-4E1E-9738-4DC5B3EE22D5}"/>
          </ac:spMkLst>
        </pc:spChg>
        <pc:spChg chg="add mod">
          <ac:chgData name="지원재(신소재공학과)" userId="a363260f-3526-446c-b65f-93485d994e4f" providerId="ADAL" clId="{74D06B0D-65D8-4B4E-A9B8-3E1A1F82D6D2}" dt="2021-02-26T01:06:54.553" v="201" actId="1076"/>
          <ac:spMkLst>
            <pc:docMk/>
            <pc:sldMk cId="3315670221" sldId="277"/>
            <ac:spMk id="12" creationId="{81554329-D97D-4303-BAB5-2FE4D924097C}"/>
          </ac:spMkLst>
        </pc:spChg>
        <pc:spChg chg="add mod">
          <ac:chgData name="지원재(신소재공학과)" userId="a363260f-3526-446c-b65f-93485d994e4f" providerId="ADAL" clId="{74D06B0D-65D8-4B4E-A9B8-3E1A1F82D6D2}" dt="2021-02-26T01:06:58.534" v="202" actId="1076"/>
          <ac:spMkLst>
            <pc:docMk/>
            <pc:sldMk cId="3315670221" sldId="277"/>
            <ac:spMk id="13" creationId="{65E0D686-7613-4630-80ED-8F060897949F}"/>
          </ac:spMkLst>
        </pc:spChg>
        <pc:spChg chg="add mod">
          <ac:chgData name="지원재(신소재공학과)" userId="a363260f-3526-446c-b65f-93485d994e4f" providerId="ADAL" clId="{74D06B0D-65D8-4B4E-A9B8-3E1A1F82D6D2}" dt="2021-02-26T01:13:22.459" v="312" actId="113"/>
          <ac:spMkLst>
            <pc:docMk/>
            <pc:sldMk cId="3315670221" sldId="277"/>
            <ac:spMk id="14" creationId="{4CDE023C-FB5B-4129-9FBB-CDA036597004}"/>
          </ac:spMkLst>
        </pc:spChg>
        <pc:spChg chg="add mod">
          <ac:chgData name="지원재(신소재공학과)" userId="a363260f-3526-446c-b65f-93485d994e4f" providerId="ADAL" clId="{74D06B0D-65D8-4B4E-A9B8-3E1A1F82D6D2}" dt="2021-02-26T01:17:33.010" v="326" actId="164"/>
          <ac:spMkLst>
            <pc:docMk/>
            <pc:sldMk cId="3315670221" sldId="277"/>
            <ac:spMk id="17" creationId="{8CB45650-E7D2-434E-92C7-A69AF600D82B}"/>
          </ac:spMkLst>
        </pc:spChg>
        <pc:spChg chg="add mod">
          <ac:chgData name="지원재(신소재공학과)" userId="a363260f-3526-446c-b65f-93485d994e4f" providerId="ADAL" clId="{74D06B0D-65D8-4B4E-A9B8-3E1A1F82D6D2}" dt="2021-02-26T01:19:41.535" v="389" actId="20577"/>
          <ac:spMkLst>
            <pc:docMk/>
            <pc:sldMk cId="3315670221" sldId="277"/>
            <ac:spMk id="19" creationId="{516209D0-CB6E-4C82-BD00-6178722AD5BA}"/>
          </ac:spMkLst>
        </pc:spChg>
        <pc:grpChg chg="add mod">
          <ac:chgData name="지원재(신소재공학과)" userId="a363260f-3526-446c-b65f-93485d994e4f" providerId="ADAL" clId="{74D06B0D-65D8-4B4E-A9B8-3E1A1F82D6D2}" dt="2021-02-26T01:19:48.940" v="390" actId="1076"/>
          <ac:grpSpMkLst>
            <pc:docMk/>
            <pc:sldMk cId="3315670221" sldId="277"/>
            <ac:grpSpMk id="18" creationId="{2ABA8BE5-2A76-4E18-9A3B-335195B8B10F}"/>
          </ac:grpSpMkLst>
        </pc:grpChg>
        <pc:picChg chg="add mod ord modCrop">
          <ac:chgData name="지원재(신소재공학과)" userId="a363260f-3526-446c-b65f-93485d994e4f" providerId="ADAL" clId="{74D06B0D-65D8-4B4E-A9B8-3E1A1F82D6D2}" dt="2021-02-26T00:44:32.316" v="27" actId="167"/>
          <ac:picMkLst>
            <pc:docMk/>
            <pc:sldMk cId="3315670221" sldId="277"/>
            <ac:picMk id="6" creationId="{AA8C603E-4545-40A7-99B3-6011F4E09364}"/>
          </ac:picMkLst>
        </pc:picChg>
        <pc:picChg chg="add mod">
          <ac:chgData name="지원재(신소재공학과)" userId="a363260f-3526-446c-b65f-93485d994e4f" providerId="ADAL" clId="{74D06B0D-65D8-4B4E-A9B8-3E1A1F82D6D2}" dt="2021-02-26T01:05:11.304" v="173" actId="1076"/>
          <ac:picMkLst>
            <pc:docMk/>
            <pc:sldMk cId="3315670221" sldId="277"/>
            <ac:picMk id="9" creationId="{78725392-27C2-459E-922A-07F3ECC11267}"/>
          </ac:picMkLst>
        </pc:picChg>
        <pc:picChg chg="add mod">
          <ac:chgData name="지원재(신소재공학과)" userId="a363260f-3526-446c-b65f-93485d994e4f" providerId="ADAL" clId="{74D06B0D-65D8-4B4E-A9B8-3E1A1F82D6D2}" dt="2021-02-26T01:05:09.383" v="172" actId="1076"/>
          <ac:picMkLst>
            <pc:docMk/>
            <pc:sldMk cId="3315670221" sldId="277"/>
            <ac:picMk id="11" creationId="{A1006CE8-78FC-4A66-B303-3ED6F11BC835}"/>
          </ac:picMkLst>
        </pc:picChg>
        <pc:picChg chg="add mod ord">
          <ac:chgData name="지원재(신소재공학과)" userId="a363260f-3526-446c-b65f-93485d994e4f" providerId="ADAL" clId="{74D06B0D-65D8-4B4E-A9B8-3E1A1F82D6D2}" dt="2021-02-26T01:17:33.010" v="326" actId="164"/>
          <ac:picMkLst>
            <pc:docMk/>
            <pc:sldMk cId="3315670221" sldId="277"/>
            <ac:picMk id="16" creationId="{E0FCAFFB-24E2-43C5-9028-B368910F5FA4}"/>
          </ac:picMkLst>
        </pc:picChg>
      </pc:sldChg>
      <pc:sldChg chg="addSp delSp modSp new mod">
        <pc:chgData name="지원재(신소재공학과)" userId="a363260f-3526-446c-b65f-93485d994e4f" providerId="ADAL" clId="{74D06B0D-65D8-4B4E-A9B8-3E1A1F82D6D2}" dt="2021-02-26T01:36:58.769" v="697"/>
        <pc:sldMkLst>
          <pc:docMk/>
          <pc:sldMk cId="925045613" sldId="278"/>
        </pc:sldMkLst>
        <pc:spChg chg="del">
          <ac:chgData name="지원재(신소재공학과)" userId="a363260f-3526-446c-b65f-93485d994e4f" providerId="ADAL" clId="{74D06B0D-65D8-4B4E-A9B8-3E1A1F82D6D2}" dt="2021-02-26T01:36:36.025" v="696" actId="478"/>
          <ac:spMkLst>
            <pc:docMk/>
            <pc:sldMk cId="925045613" sldId="278"/>
            <ac:spMk id="2" creationId="{A0037CAA-EF58-4D46-989A-1C357E6FB228}"/>
          </ac:spMkLst>
        </pc:spChg>
        <pc:spChg chg="del">
          <ac:chgData name="지원재(신소재공학과)" userId="a363260f-3526-446c-b65f-93485d994e4f" providerId="ADAL" clId="{74D06B0D-65D8-4B4E-A9B8-3E1A1F82D6D2}" dt="2021-02-26T01:36:34.738" v="695" actId="478"/>
          <ac:spMkLst>
            <pc:docMk/>
            <pc:sldMk cId="925045613" sldId="278"/>
            <ac:spMk id="3" creationId="{F3A783AA-752C-486A-AEAD-7C8E01F9E58E}"/>
          </ac:spMkLst>
        </pc:spChg>
        <pc:spChg chg="add mod">
          <ac:chgData name="지원재(신소재공학과)" userId="a363260f-3526-446c-b65f-93485d994e4f" providerId="ADAL" clId="{74D06B0D-65D8-4B4E-A9B8-3E1A1F82D6D2}" dt="2021-02-26T01:36:58.769" v="697"/>
          <ac:spMkLst>
            <pc:docMk/>
            <pc:sldMk cId="925045613" sldId="278"/>
            <ac:spMk id="4" creationId="{7C5AEB49-A11D-4325-B1D2-FECB6E185D35}"/>
          </ac:spMkLst>
        </pc:spChg>
      </pc:sldChg>
    </pc:docChg>
  </pc:docChgLst>
  <pc:docChgLst>
    <pc:chgData name="지원재(신소재공학과)" userId="a363260f-3526-446c-b65f-93485d994e4f" providerId="ADAL" clId="{DCFD76AB-B7D5-49F6-BDF3-4332FF0132B9}"/>
    <pc:docChg chg="undo custSel addSld delSld modSld">
      <pc:chgData name="지원재(신소재공학과)" userId="a363260f-3526-446c-b65f-93485d994e4f" providerId="ADAL" clId="{DCFD76AB-B7D5-49F6-BDF3-4332FF0132B9}" dt="2021-09-13T09:56:29.153" v="1775" actId="47"/>
      <pc:docMkLst>
        <pc:docMk/>
      </pc:docMkLst>
      <pc:sldChg chg="addSp delSp modSp mod">
        <pc:chgData name="지원재(신소재공학과)" userId="a363260f-3526-446c-b65f-93485d994e4f" providerId="ADAL" clId="{DCFD76AB-B7D5-49F6-BDF3-4332FF0132B9}" dt="2021-09-10T04:50:01.051" v="1684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DCFD76AB-B7D5-49F6-BDF3-4332FF0132B9}" dt="2021-09-09T08:16:53.241" v="1476" actId="20577"/>
          <ac:spMkLst>
            <pc:docMk/>
            <pc:sldMk cId="1843356254" sldId="257"/>
            <ac:spMk id="2" creationId="{23D6B7BF-D911-8549-A1C6-91C204BDF52D}"/>
          </ac:spMkLst>
        </pc:spChg>
        <pc:spChg chg="del mod">
          <ac:chgData name="지원재(신소재공학과)" userId="a363260f-3526-446c-b65f-93485d994e4f" providerId="ADAL" clId="{DCFD76AB-B7D5-49F6-BDF3-4332FF0132B9}" dt="2021-09-09T08:11:11.056" v="1156" actId="478"/>
          <ac:spMkLst>
            <pc:docMk/>
            <pc:sldMk cId="1843356254" sldId="257"/>
            <ac:spMk id="3" creationId="{18803C8E-CB91-8B42-9752-13B19D4477E1}"/>
          </ac:spMkLst>
        </pc:spChg>
        <pc:spChg chg="add del mod">
          <ac:chgData name="지원재(신소재공학과)" userId="a363260f-3526-446c-b65f-93485d994e4f" providerId="ADAL" clId="{DCFD76AB-B7D5-49F6-BDF3-4332FF0132B9}" dt="2021-09-09T08:12:25.513" v="1157" actId="1032"/>
          <ac:spMkLst>
            <pc:docMk/>
            <pc:sldMk cId="1843356254" sldId="257"/>
            <ac:spMk id="5" creationId="{0817AB5D-118E-4072-B804-F4B46FDAF2A7}"/>
          </ac:spMkLst>
        </pc:spChg>
        <pc:spChg chg="add del mod">
          <ac:chgData name="지원재(신소재공학과)" userId="a363260f-3526-446c-b65f-93485d994e4f" providerId="ADAL" clId="{DCFD76AB-B7D5-49F6-BDF3-4332FF0132B9}" dt="2021-09-09T08:13:02.083" v="1176" actId="1032"/>
          <ac:spMkLst>
            <pc:docMk/>
            <pc:sldMk cId="1843356254" sldId="257"/>
            <ac:spMk id="8" creationId="{B07CE032-CC83-43F5-BDC5-9F82C52B6105}"/>
          </ac:spMkLst>
        </pc:spChg>
        <pc:graphicFrameChg chg="add del mod modGraphic">
          <ac:chgData name="지원재(신소재공학과)" userId="a363260f-3526-446c-b65f-93485d994e4f" providerId="ADAL" clId="{DCFD76AB-B7D5-49F6-BDF3-4332FF0132B9}" dt="2021-09-09T08:12:55.690" v="1175" actId="478"/>
          <ac:graphicFrameMkLst>
            <pc:docMk/>
            <pc:sldMk cId="1843356254" sldId="257"/>
            <ac:graphicFrameMk id="6" creationId="{48C3B6B2-BCD8-4277-AD06-5826B7DE2C8A}"/>
          </ac:graphicFrameMkLst>
        </pc:graphicFrameChg>
        <pc:graphicFrameChg chg="add mod modGraphic">
          <ac:chgData name="지원재(신소재공학과)" userId="a363260f-3526-446c-b65f-93485d994e4f" providerId="ADAL" clId="{DCFD76AB-B7D5-49F6-BDF3-4332FF0132B9}" dt="2021-09-10T04:50:01.051" v="1684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addSp delSp modSp mod">
        <pc:chgData name="지원재(신소재공학과)" userId="a363260f-3526-446c-b65f-93485d994e4f" providerId="ADAL" clId="{DCFD76AB-B7D5-49F6-BDF3-4332FF0132B9}" dt="2021-09-06T07:59:21.912" v="1037" actId="1076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DCFD76AB-B7D5-49F6-BDF3-4332FF0132B9}" dt="2021-09-06T06:03:13.920" v="329" actId="20577"/>
          <ac:spMkLst>
            <pc:docMk/>
            <pc:sldMk cId="3257016355" sldId="258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DCFD76AB-B7D5-49F6-BDF3-4332FF0132B9}" dt="2021-09-06T07:58:55.986" v="1025" actId="478"/>
          <ac:spMkLst>
            <pc:docMk/>
            <pc:sldMk cId="3257016355" sldId="258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7:58:58.675" v="1026" actId="478"/>
          <ac:spMkLst>
            <pc:docMk/>
            <pc:sldMk cId="3257016355" sldId="258"/>
            <ac:spMk id="14" creationId="{7276A753-B36B-46D7-800E-E07877977ECA}"/>
          </ac:spMkLst>
        </pc:spChg>
        <pc:spChg chg="add mod">
          <ac:chgData name="지원재(신소재공학과)" userId="a363260f-3526-446c-b65f-93485d994e4f" providerId="ADAL" clId="{DCFD76AB-B7D5-49F6-BDF3-4332FF0132B9}" dt="2021-09-06T07:59:21.912" v="1037" actId="1076"/>
          <ac:spMkLst>
            <pc:docMk/>
            <pc:sldMk cId="3257016355" sldId="258"/>
            <ac:spMk id="16" creationId="{1D318A1A-D026-4200-8D34-51DBBCFAD3A0}"/>
          </ac:spMkLst>
        </pc:spChg>
        <pc:grpChg chg="add mod">
          <ac:chgData name="지원재(신소재공학과)" userId="a363260f-3526-446c-b65f-93485d994e4f" providerId="ADAL" clId="{DCFD76AB-B7D5-49F6-BDF3-4332FF0132B9}" dt="2021-09-06T06:16:14.933" v="396" actId="1076"/>
          <ac:grpSpMkLst>
            <pc:docMk/>
            <pc:sldMk cId="3257016355" sldId="258"/>
            <ac:grpSpMk id="12" creationId="{A2026377-E357-4C44-9663-8F96E44BAB3D}"/>
          </ac:grpSpMkLst>
        </pc:grpChg>
        <pc:picChg chg="add del mod">
          <ac:chgData name="지원재(신소재공학과)" userId="a363260f-3526-446c-b65f-93485d994e4f" providerId="ADAL" clId="{DCFD76AB-B7D5-49F6-BDF3-4332FF0132B9}" dt="2021-09-06T06:12:02.951" v="353" actId="478"/>
          <ac:picMkLst>
            <pc:docMk/>
            <pc:sldMk cId="3257016355" sldId="258"/>
            <ac:picMk id="5" creationId="{00CF730C-3849-4E8C-BC04-E8FF62590720}"/>
          </ac:picMkLst>
        </pc:picChg>
        <pc:picChg chg="add mod">
          <ac:chgData name="지원재(신소재공학과)" userId="a363260f-3526-446c-b65f-93485d994e4f" providerId="ADAL" clId="{DCFD76AB-B7D5-49F6-BDF3-4332FF0132B9}" dt="2021-09-06T06:16:11.641" v="394" actId="1076"/>
          <ac:picMkLst>
            <pc:docMk/>
            <pc:sldMk cId="3257016355" sldId="258"/>
            <ac:picMk id="7" creationId="{931B8661-29A6-4DD2-BC84-9B25CD630DC9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9" creationId="{9B9A67D6-3848-4CEC-B2DE-3C8AC55B5F84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11" creationId="{73470800-ED18-4C5F-914E-8C0677654BCA}"/>
          </ac:picMkLst>
        </pc:picChg>
      </pc:sldChg>
      <pc:sldChg chg="modSp mod">
        <pc:chgData name="지원재(신소재공학과)" userId="a363260f-3526-446c-b65f-93485d994e4f" providerId="ADAL" clId="{DCFD76AB-B7D5-49F6-BDF3-4332FF0132B9}" dt="2021-09-09T08:09:53.964" v="1070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CFD76AB-B7D5-49F6-BDF3-4332FF0132B9}" dt="2021-09-09T08:09:53.964" v="1070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CFD76AB-B7D5-49F6-BDF3-4332FF0132B9}" dt="2021-09-09T08:09:45.251" v="104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add del mod">
        <pc:chgData name="지원재(신소재공학과)" userId="a363260f-3526-446c-b65f-93485d994e4f" providerId="ADAL" clId="{DCFD76AB-B7D5-49F6-BDF3-4332FF0132B9}" dt="2021-09-09T10:32:11.960" v="1643" actId="47"/>
        <pc:sldMkLst>
          <pc:docMk/>
          <pc:sldMk cId="1613607710" sldId="280"/>
        </pc:sldMkLst>
        <pc:spChg chg="mod">
          <ac:chgData name="지원재(신소재공학과)" userId="a363260f-3526-446c-b65f-93485d994e4f" providerId="ADAL" clId="{DCFD76AB-B7D5-49F6-BDF3-4332FF0132B9}" dt="2021-09-06T06:17:07.935" v="413" actId="20577"/>
          <ac:spMkLst>
            <pc:docMk/>
            <pc:sldMk cId="1613607710" sldId="280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11.180" v="414" actId="478"/>
          <ac:spMkLst>
            <pc:docMk/>
            <pc:sldMk cId="1613607710" sldId="280"/>
            <ac:spMk id="3" creationId="{93C66683-B1AD-F34B-BDE4-466F7B1B9C88}"/>
          </ac:spMkLst>
        </pc:spChg>
        <pc:spChg chg="add mod">
          <ac:chgData name="지원재(신소재공학과)" userId="a363260f-3526-446c-b65f-93485d994e4f" providerId="ADAL" clId="{DCFD76AB-B7D5-49F6-BDF3-4332FF0132B9}" dt="2021-09-06T07:58:44.228" v="1023" actId="20577"/>
          <ac:spMkLst>
            <pc:docMk/>
            <pc:sldMk cId="1613607710" sldId="280"/>
            <ac:spMk id="5" creationId="{913CB1F1-0C9A-4E43-AB0C-A2EA28A6C854}"/>
          </ac:spMkLst>
        </pc:spChg>
        <pc:grpChg chg="del">
          <ac:chgData name="지원재(신소재공학과)" userId="a363260f-3526-446c-b65f-93485d994e4f" providerId="ADAL" clId="{DCFD76AB-B7D5-49F6-BDF3-4332FF0132B9}" dt="2021-09-06T06:16:32.991" v="399" actId="478"/>
          <ac:grpSpMkLst>
            <pc:docMk/>
            <pc:sldMk cId="1613607710" sldId="280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6:32.476" v="398" actId="478"/>
          <ac:picMkLst>
            <pc:docMk/>
            <pc:sldMk cId="1613607710" sldId="280"/>
            <ac:picMk id="7" creationId="{931B8661-29A6-4DD2-BC84-9B25CD630DC9}"/>
          </ac:picMkLst>
        </pc:picChg>
      </pc:sldChg>
      <pc:sldChg chg="addSp delSp modSp add mod">
        <pc:chgData name="지원재(신소재공학과)" userId="a363260f-3526-446c-b65f-93485d994e4f" providerId="ADAL" clId="{DCFD76AB-B7D5-49F6-BDF3-4332FF0132B9}" dt="2021-09-06T06:39:15.670" v="974" actId="20577"/>
        <pc:sldMkLst>
          <pc:docMk/>
          <pc:sldMk cId="2082524631" sldId="281"/>
        </pc:sldMkLst>
        <pc:spChg chg="mod">
          <ac:chgData name="지원재(신소재공학과)" userId="a363260f-3526-446c-b65f-93485d994e4f" providerId="ADAL" clId="{DCFD76AB-B7D5-49F6-BDF3-4332FF0132B9}" dt="2021-09-06T06:23:00.945" v="479" actId="20577"/>
          <ac:spMkLst>
            <pc:docMk/>
            <pc:sldMk cId="2082524631" sldId="281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27.895" v="424" actId="478"/>
          <ac:spMkLst>
            <pc:docMk/>
            <pc:sldMk cId="2082524631" sldId="281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6:17:29.965" v="425" actId="478"/>
          <ac:spMkLst>
            <pc:docMk/>
            <pc:sldMk cId="2082524631" sldId="281"/>
            <ac:spMk id="5" creationId="{37D3B432-D30B-4B8C-BFA1-EA17F6432201}"/>
          </ac:spMkLst>
        </pc:spChg>
        <pc:spChg chg="add mod">
          <ac:chgData name="지원재(신소재공학과)" userId="a363260f-3526-446c-b65f-93485d994e4f" providerId="ADAL" clId="{DCFD76AB-B7D5-49F6-BDF3-4332FF0132B9}" dt="2021-09-06T06:39:15.670" v="974" actId="20577"/>
          <ac:spMkLst>
            <pc:docMk/>
            <pc:sldMk cId="2082524631" sldId="281"/>
            <ac:spMk id="16" creationId="{8900DA51-12B9-45D0-AD87-E675A3179FE9}"/>
          </ac:spMkLst>
        </pc:spChg>
        <pc:grpChg chg="add del mod">
          <ac:chgData name="지원재(신소재공학과)" userId="a363260f-3526-446c-b65f-93485d994e4f" providerId="ADAL" clId="{DCFD76AB-B7D5-49F6-BDF3-4332FF0132B9}" dt="2021-09-06T06:23:02.560" v="480" actId="478"/>
          <ac:grpSpMkLst>
            <pc:docMk/>
            <pc:sldMk cId="2082524631" sldId="281"/>
            <ac:grpSpMk id="6" creationId="{048DBD6E-7F72-4426-8AC0-383D734FF532}"/>
          </ac:grpSpMkLst>
        </pc:grpChg>
        <pc:grpChg chg="del">
          <ac:chgData name="지원재(신소재공학과)" userId="a363260f-3526-446c-b65f-93485d994e4f" providerId="ADAL" clId="{DCFD76AB-B7D5-49F6-BDF3-4332FF0132B9}" dt="2021-09-06T06:17:25.445" v="423" actId="478"/>
          <ac:grpSpMkLst>
            <pc:docMk/>
            <pc:sldMk cId="2082524631" sldId="281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7:25.059" v="422" actId="478"/>
          <ac:picMkLst>
            <pc:docMk/>
            <pc:sldMk cId="2082524631" sldId="281"/>
            <ac:picMk id="7" creationId="{931B8661-29A6-4DD2-BC84-9B25CD630DC9}"/>
          </ac:picMkLst>
        </pc:picChg>
        <pc:picChg chg="add mod modCrop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4" creationId="{BE5FDEAE-B2C9-4F2F-85F4-31B78BF5661B}"/>
          </ac:picMkLst>
        </pc:picChg>
        <pc:picChg chg="add del mod">
          <ac:chgData name="지원재(신소재공학과)" userId="a363260f-3526-446c-b65f-93485d994e4f" providerId="ADAL" clId="{DCFD76AB-B7D5-49F6-BDF3-4332FF0132B9}" dt="2021-09-06T06:18:01.755" v="449" actId="478"/>
          <ac:picMkLst>
            <pc:docMk/>
            <pc:sldMk cId="2082524631" sldId="281"/>
            <ac:picMk id="1026" creationId="{E317BB3E-4B36-486F-8390-24BFE1BA0656}"/>
          </ac:picMkLst>
        </pc:picChg>
        <pc:picChg chg="add del mod">
          <ac:chgData name="지원재(신소재공학과)" userId="a363260f-3526-446c-b65f-93485d994e4f" providerId="ADAL" clId="{DCFD76AB-B7D5-49F6-BDF3-4332FF0132B9}" dt="2021-09-06T06:19:00.204" v="452" actId="478"/>
          <ac:picMkLst>
            <pc:docMk/>
            <pc:sldMk cId="2082524631" sldId="281"/>
            <ac:picMk id="1028" creationId="{8ECD3039-C984-42DB-AB8E-9F3BE43C33B2}"/>
          </ac:picMkLst>
        </pc:picChg>
        <pc:picChg chg="add del mod">
          <ac:chgData name="지원재(신소재공학과)" userId="a363260f-3526-446c-b65f-93485d994e4f" providerId="ADAL" clId="{DCFD76AB-B7D5-49F6-BDF3-4332FF0132B9}" dt="2021-09-06T06:19:40.800" v="455" actId="478"/>
          <ac:picMkLst>
            <pc:docMk/>
            <pc:sldMk cId="2082524631" sldId="281"/>
            <ac:picMk id="1030" creationId="{73CD6F08-E18D-48F6-9310-9AE7BFC45F13}"/>
          </ac:picMkLst>
        </pc:picChg>
        <pc:picChg chg="add mod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032" creationId="{EAD3D395-5A06-4E5C-AA1D-83ECCE73B046}"/>
          </ac:picMkLst>
        </pc:picChg>
      </pc:sldChg>
      <pc:sldChg chg="add">
        <pc:chgData name="지원재(신소재공학과)" userId="a363260f-3526-446c-b65f-93485d994e4f" providerId="ADAL" clId="{DCFD76AB-B7D5-49F6-BDF3-4332FF0132B9}" dt="2021-09-06T06:22:53.622" v="471"/>
        <pc:sldMkLst>
          <pc:docMk/>
          <pc:sldMk cId="3563111672" sldId="282"/>
        </pc:sldMkLst>
      </pc:sldChg>
      <pc:sldChg chg="addSp delSp modSp del mod">
        <pc:chgData name="지원재(신소재공학과)" userId="a363260f-3526-446c-b65f-93485d994e4f" providerId="ADAL" clId="{DCFD76AB-B7D5-49F6-BDF3-4332FF0132B9}" dt="2021-09-13T09:56:29.153" v="1775" actId="4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DCFD76AB-B7D5-49F6-BDF3-4332FF0132B9}" dt="2021-09-13T08:34:23.441" v="1708" actId="20577"/>
          <ac:spMkLst>
            <pc:docMk/>
            <pc:sldMk cId="3254008125" sldId="284"/>
            <ac:spMk id="2" creationId="{23D6B7BF-D911-8549-A1C6-91C204BDF52D}"/>
          </ac:spMkLst>
        </pc:spChg>
        <pc:spChg chg="add mod">
          <ac:chgData name="지원재(신소재공학과)" userId="a363260f-3526-446c-b65f-93485d994e4f" providerId="ADAL" clId="{DCFD76AB-B7D5-49F6-BDF3-4332FF0132B9}" dt="2021-09-13T08:39:38.108" v="1750" actId="20577"/>
          <ac:spMkLst>
            <pc:docMk/>
            <pc:sldMk cId="3254008125" sldId="284"/>
            <ac:spMk id="7" creationId="{7438B8BC-401A-4197-94AE-E720C3AFC112}"/>
          </ac:spMkLst>
        </pc:spChg>
        <pc:picChg chg="add del mod">
          <ac:chgData name="지원재(신소재공학과)" userId="a363260f-3526-446c-b65f-93485d994e4f" providerId="ADAL" clId="{DCFD76AB-B7D5-49F6-BDF3-4332FF0132B9}" dt="2021-09-13T08:34:25.525" v="1710" actId="478"/>
          <ac:picMkLst>
            <pc:docMk/>
            <pc:sldMk cId="3254008125" sldId="284"/>
            <ac:picMk id="1026" creationId="{8D269716-34F0-411F-8E47-84FC0B07E68A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853" v="1712" actId="478"/>
          <ac:picMkLst>
            <pc:docMk/>
            <pc:sldMk cId="3254008125" sldId="284"/>
            <ac:picMk id="1028" creationId="{4EA76309-D037-46D4-966F-31A3FFFECE5F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220" v="1709" actId="478"/>
          <ac:picMkLst>
            <pc:docMk/>
            <pc:sldMk cId="3254008125" sldId="284"/>
            <ac:picMk id="1030" creationId="{82C38116-B15F-4E2D-9C94-0D9BC79F9900}"/>
          </ac:picMkLst>
        </pc:picChg>
      </pc:sldChg>
      <pc:sldChg chg="new del">
        <pc:chgData name="지원재(신소재공학과)" userId="a363260f-3526-446c-b65f-93485d994e4f" providerId="ADAL" clId="{DCFD76AB-B7D5-49F6-BDF3-4332FF0132B9}" dt="2021-09-13T08:36:40.980" v="1747" actId="47"/>
        <pc:sldMkLst>
          <pc:docMk/>
          <pc:sldMk cId="1641316791" sldId="285"/>
        </pc:sldMkLst>
      </pc:sldChg>
      <pc:sldChg chg="add del">
        <pc:chgData name="지원재(신소재공학과)" userId="a363260f-3526-446c-b65f-93485d994e4f" providerId="ADAL" clId="{DCFD76AB-B7D5-49F6-BDF3-4332FF0132B9}" dt="2021-09-13T09:55:18.978" v="1752" actId="47"/>
        <pc:sldMkLst>
          <pc:docMk/>
          <pc:sldMk cId="2586119670" sldId="336"/>
        </pc:sldMkLst>
      </pc:sldChg>
      <pc:sldChg chg="addSp delSp modSp add mod">
        <pc:chgData name="지원재(신소재공학과)" userId="a363260f-3526-446c-b65f-93485d994e4f" providerId="ADAL" clId="{DCFD76AB-B7D5-49F6-BDF3-4332FF0132B9}" dt="2021-09-13T09:55:55.028" v="1766" actId="1076"/>
        <pc:sldMkLst>
          <pc:docMk/>
          <pc:sldMk cId="1113227339" sldId="337"/>
        </pc:sldMkLst>
        <pc:spChg chg="del mod">
          <ac:chgData name="지원재(신소재공학과)" userId="a363260f-3526-446c-b65f-93485d994e4f" providerId="ADAL" clId="{DCFD76AB-B7D5-49F6-BDF3-4332FF0132B9}" dt="2021-09-13T09:55:21.985" v="1755" actId="478"/>
          <ac:spMkLst>
            <pc:docMk/>
            <pc:sldMk cId="1113227339" sldId="337"/>
            <ac:spMk id="5" creationId="{8C51700F-99A3-44A2-BE50-08FA0F4AB57B}"/>
          </ac:spMkLst>
        </pc:spChg>
        <pc:spChg chg="add mod">
          <ac:chgData name="지원재(신소재공학과)" userId="a363260f-3526-446c-b65f-93485d994e4f" providerId="ADAL" clId="{DCFD76AB-B7D5-49F6-BDF3-4332FF0132B9}" dt="2021-09-13T09:55:46.629" v="1762"/>
          <ac:spMkLst>
            <pc:docMk/>
            <pc:sldMk cId="1113227339" sldId="337"/>
            <ac:spMk id="12" creationId="{69C5FD23-335F-43A0-99D3-A159D1890433}"/>
          </ac:spMkLst>
        </pc:spChg>
        <pc:spChg chg="mod">
          <ac:chgData name="지원재(신소재공학과)" userId="a363260f-3526-446c-b65f-93485d994e4f" providerId="ADAL" clId="{DCFD76AB-B7D5-49F6-BDF3-4332FF0132B9}" dt="2021-09-13T09:55:51.387" v="1764" actId="1076"/>
          <ac:spMkLst>
            <pc:docMk/>
            <pc:sldMk cId="1113227339" sldId="337"/>
            <ac:spMk id="18" creationId="{B37A21FF-AED2-5446-A547-4451F09523E3}"/>
          </ac:spMkLst>
        </pc:spChg>
        <pc:spChg chg="del">
          <ac:chgData name="지원재(신소재공학과)" userId="a363260f-3526-446c-b65f-93485d994e4f" providerId="ADAL" clId="{DCFD76AB-B7D5-49F6-BDF3-4332FF0132B9}" dt="2021-09-13T09:55:41.510" v="1760" actId="478"/>
          <ac:spMkLst>
            <pc:docMk/>
            <pc:sldMk cId="1113227339" sldId="337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5:50.115" v="1763" actId="1076"/>
          <ac:spMkLst>
            <pc:docMk/>
            <pc:sldMk cId="1113227339" sldId="337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5:53.446" v="1765" actId="1076"/>
          <ac:graphicFrameMkLst>
            <pc:docMk/>
            <pc:sldMk cId="1113227339" sldId="337"/>
            <ac:graphicFrameMk id="3" creationId="{A658E9CD-53F0-4B4A-B6E3-A96B2400CAAD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19.911" v="1753" actId="478"/>
          <ac:picMkLst>
            <pc:docMk/>
            <pc:sldMk cId="1113227339" sldId="337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5:50.115" v="1763" actId="1076"/>
          <ac:picMkLst>
            <pc:docMk/>
            <pc:sldMk cId="1113227339" sldId="337"/>
            <ac:picMk id="17" creationId="{EB19B504-B755-F44C-A03D-8D1D203D1221}"/>
          </ac:picMkLst>
        </pc:picChg>
        <pc:picChg chg="mod">
          <ac:chgData name="지원재(신소재공학과)" userId="a363260f-3526-446c-b65f-93485d994e4f" providerId="ADAL" clId="{DCFD76AB-B7D5-49F6-BDF3-4332FF0132B9}" dt="2021-09-13T09:55:55.028" v="1766" actId="1076"/>
          <ac:picMkLst>
            <pc:docMk/>
            <pc:sldMk cId="1113227339" sldId="337"/>
            <ac:picMk id="2052" creationId="{23D08DFB-4C56-9142-9DF1-9E27D7B08131}"/>
          </ac:picMkLst>
        </pc:picChg>
        <pc:cxnChg chg="del">
          <ac:chgData name="지원재(신소재공학과)" userId="a363260f-3526-446c-b65f-93485d994e4f" providerId="ADAL" clId="{DCFD76AB-B7D5-49F6-BDF3-4332FF0132B9}" dt="2021-09-13T09:55:42.181" v="1761" actId="478"/>
          <ac:cxnSpMkLst>
            <pc:docMk/>
            <pc:sldMk cId="1113227339" sldId="337"/>
            <ac:cxnSpMk id="14" creationId="{567BAE05-CDC6-400F-9921-1018ADD6A2E8}"/>
          </ac:cxnSpMkLst>
        </pc:cxnChg>
      </pc:sldChg>
      <pc:sldChg chg="addSp delSp modSp add mod">
        <pc:chgData name="지원재(신소재공학과)" userId="a363260f-3526-446c-b65f-93485d994e4f" providerId="ADAL" clId="{DCFD76AB-B7D5-49F6-BDF3-4332FF0132B9}" dt="2021-09-13T09:56:22.952" v="1774" actId="1076"/>
        <pc:sldMkLst>
          <pc:docMk/>
          <pc:sldMk cId="4123917098" sldId="338"/>
        </pc:sldMkLst>
        <pc:spChg chg="del">
          <ac:chgData name="지원재(신소재공학과)" userId="a363260f-3526-446c-b65f-93485d994e4f" providerId="ADAL" clId="{DCFD76AB-B7D5-49F6-BDF3-4332FF0132B9}" dt="2021-09-13T09:55:24.222" v="1757" actId="478"/>
          <ac:spMkLst>
            <pc:docMk/>
            <pc:sldMk cId="4123917098" sldId="338"/>
            <ac:spMk id="5" creationId="{8C51700F-99A3-44A2-BE50-08FA0F4AB57B}"/>
          </ac:spMkLst>
        </pc:spChg>
        <pc:spChg chg="mod">
          <ac:chgData name="지원재(신소재공학과)" userId="a363260f-3526-446c-b65f-93485d994e4f" providerId="ADAL" clId="{DCFD76AB-B7D5-49F6-BDF3-4332FF0132B9}" dt="2021-09-13T09:56:17.586" v="1773" actId="1076"/>
          <ac:spMkLst>
            <pc:docMk/>
            <pc:sldMk cId="4123917098" sldId="338"/>
            <ac:spMk id="9" creationId="{2B20D987-0C9F-514F-B3CE-54A0033008B0}"/>
          </ac:spMkLst>
        </pc:spChg>
        <pc:spChg chg="add mod">
          <ac:chgData name="지원재(신소재공학과)" userId="a363260f-3526-446c-b65f-93485d994e4f" providerId="ADAL" clId="{DCFD76AB-B7D5-49F6-BDF3-4332FF0132B9}" dt="2021-09-13T09:56:06.658" v="1770"/>
          <ac:spMkLst>
            <pc:docMk/>
            <pc:sldMk cId="4123917098" sldId="338"/>
            <ac:spMk id="12" creationId="{7B3CBBF7-2E5F-4F76-A9F4-4A1E47ACBD53}"/>
          </ac:spMkLst>
        </pc:spChg>
        <pc:spChg chg="del">
          <ac:chgData name="지원재(신소재공학과)" userId="a363260f-3526-446c-b65f-93485d994e4f" providerId="ADAL" clId="{DCFD76AB-B7D5-49F6-BDF3-4332FF0132B9}" dt="2021-09-13T09:56:00.596" v="1767" actId="478"/>
          <ac:spMkLst>
            <pc:docMk/>
            <pc:sldMk cId="4123917098" sldId="338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6:15.095" v="1772" actId="1076"/>
          <ac:spMkLst>
            <pc:docMk/>
            <pc:sldMk cId="4123917098" sldId="338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6:22.952" v="1774" actId="1076"/>
          <ac:graphicFrameMkLst>
            <pc:docMk/>
            <pc:sldMk cId="4123917098" sldId="338"/>
            <ac:graphicFrameMk id="11" creationId="{80A3B3AA-5D5F-9642-A878-320C952D111A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23.288" v="1756" actId="478"/>
          <ac:picMkLst>
            <pc:docMk/>
            <pc:sldMk cId="4123917098" sldId="338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6:15.095" v="1772" actId="1076"/>
          <ac:picMkLst>
            <pc:docMk/>
            <pc:sldMk cId="4123917098" sldId="338"/>
            <ac:picMk id="16" creationId="{4206E6DD-2B31-9A4D-A85E-1CC280D93CE6}"/>
          </ac:picMkLst>
        </pc:picChg>
        <pc:picChg chg="mod">
          <ac:chgData name="지원재(신소재공학과)" userId="a363260f-3526-446c-b65f-93485d994e4f" providerId="ADAL" clId="{DCFD76AB-B7D5-49F6-BDF3-4332FF0132B9}" dt="2021-09-13T09:56:22.952" v="1774" actId="1076"/>
          <ac:picMkLst>
            <pc:docMk/>
            <pc:sldMk cId="4123917098" sldId="338"/>
            <ac:picMk id="3074" creationId="{B560F762-D8F5-8840-BAAD-88DF339F472F}"/>
          </ac:picMkLst>
        </pc:picChg>
        <pc:cxnChg chg="del">
          <ac:chgData name="지원재(신소재공학과)" userId="a363260f-3526-446c-b65f-93485d994e4f" providerId="ADAL" clId="{DCFD76AB-B7D5-49F6-BDF3-4332FF0132B9}" dt="2021-09-13T09:56:02.683" v="1768" actId="478"/>
          <ac:cxnSpMkLst>
            <pc:docMk/>
            <pc:sldMk cId="4123917098" sldId="338"/>
            <ac:cxnSpMk id="14" creationId="{567BAE05-CDC6-400F-9921-1018ADD6A2E8}"/>
          </ac:cxnSpMkLst>
        </pc:cxnChg>
      </pc:sldChg>
    </pc:docChg>
  </pc:docChgLst>
  <pc:docChgLst>
    <pc:chgData name="지원재(신소재공학과)" userId="a363260f-3526-446c-b65f-93485d994e4f" providerId="ADAL" clId="{414D1DED-0208-4532-A061-6BB06A3B6E54}"/>
    <pc:docChg chg="undo custSel addSld delSld modSld sldOrd">
      <pc:chgData name="지원재(신소재공학과)" userId="a363260f-3526-446c-b65f-93485d994e4f" providerId="ADAL" clId="{414D1DED-0208-4532-A061-6BB06A3B6E54}" dt="2021-10-19T01:10:51.316" v="913" actId="1076"/>
      <pc:docMkLst>
        <pc:docMk/>
      </pc:docMkLst>
      <pc:sldChg chg="modSp mod">
        <pc:chgData name="지원재(신소재공학과)" userId="a363260f-3526-446c-b65f-93485d994e4f" providerId="ADAL" clId="{414D1DED-0208-4532-A061-6BB06A3B6E54}" dt="2021-10-18T16:31:16.230" v="557" actId="16959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414D1DED-0208-4532-A061-6BB06A3B6E54}" dt="2021-10-18T15:59:34.404" v="59" actId="20577"/>
          <ac:spMkLst>
            <pc:docMk/>
            <pc:sldMk cId="2667363469" sldId="293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414D1DED-0208-4532-A061-6BB06A3B6E54}" dt="2021-10-18T16:31:16.230" v="557" actId="16959"/>
          <ac:spMkLst>
            <pc:docMk/>
            <pc:sldMk cId="2667363469" sldId="293"/>
            <ac:spMk id="6" creationId="{04AD72DB-502E-4B1C-B884-4BF1FE3A2A1F}"/>
          </ac:spMkLst>
        </pc:spChg>
      </pc:sldChg>
      <pc:sldChg chg="modSp add mod">
        <pc:chgData name="지원재(신소재공학과)" userId="a363260f-3526-446c-b65f-93485d994e4f" providerId="ADAL" clId="{414D1DED-0208-4532-A061-6BB06A3B6E54}" dt="2021-10-18T16:39:43.810" v="742" actId="20577"/>
        <pc:sldMkLst>
          <pc:docMk/>
          <pc:sldMk cId="697620331" sldId="295"/>
        </pc:sldMkLst>
        <pc:spChg chg="mod">
          <ac:chgData name="지원재(신소재공학과)" userId="a363260f-3526-446c-b65f-93485d994e4f" providerId="ADAL" clId="{414D1DED-0208-4532-A061-6BB06A3B6E54}" dt="2021-10-18T16:39:43.810" v="742" actId="20577"/>
          <ac:spMkLst>
            <pc:docMk/>
            <pc:sldMk cId="697620331" sldId="295"/>
            <ac:spMk id="6" creationId="{04AD72DB-502E-4B1C-B884-4BF1FE3A2A1F}"/>
          </ac:spMkLst>
        </pc:spChg>
      </pc:sldChg>
      <pc:sldChg chg="modSp add mod">
        <pc:chgData name="지원재(신소재공학과)" userId="a363260f-3526-446c-b65f-93485d994e4f" providerId="ADAL" clId="{414D1DED-0208-4532-A061-6BB06A3B6E54}" dt="2021-10-18T16:39:53.821" v="744" actId="20577"/>
        <pc:sldMkLst>
          <pc:docMk/>
          <pc:sldMk cId="2136347239" sldId="296"/>
        </pc:sldMkLst>
        <pc:spChg chg="mod">
          <ac:chgData name="지원재(신소재공학과)" userId="a363260f-3526-446c-b65f-93485d994e4f" providerId="ADAL" clId="{414D1DED-0208-4532-A061-6BB06A3B6E54}" dt="2021-10-18T16:39:53.821" v="744" actId="20577"/>
          <ac:spMkLst>
            <pc:docMk/>
            <pc:sldMk cId="2136347239" sldId="296"/>
            <ac:spMk id="6" creationId="{04AD72DB-502E-4B1C-B884-4BF1FE3A2A1F}"/>
          </ac:spMkLst>
        </pc:spChg>
      </pc:sldChg>
      <pc:sldChg chg="addSp delSp modSp add mod ord">
        <pc:chgData name="지원재(신소재공학과)" userId="a363260f-3526-446c-b65f-93485d994e4f" providerId="ADAL" clId="{414D1DED-0208-4532-A061-6BB06A3B6E54}" dt="2021-10-19T01:10:17.953" v="906"/>
        <pc:sldMkLst>
          <pc:docMk/>
          <pc:sldMk cId="4056091308" sldId="297"/>
        </pc:sldMkLst>
        <pc:spChg chg="mod">
          <ac:chgData name="지원재(신소재공학과)" userId="a363260f-3526-446c-b65f-93485d994e4f" providerId="ADAL" clId="{414D1DED-0208-4532-A061-6BB06A3B6E54}" dt="2021-10-18T16:40:14.625" v="753" actId="20577"/>
          <ac:spMkLst>
            <pc:docMk/>
            <pc:sldMk cId="4056091308" sldId="297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414D1DED-0208-4532-A061-6BB06A3B6E54}" dt="2021-10-18T16:41:48.332" v="758" actId="478"/>
          <ac:spMkLst>
            <pc:docMk/>
            <pc:sldMk cId="4056091308" sldId="297"/>
            <ac:spMk id="3" creationId="{53C3C8E0-49D2-4AD4-9DFB-E653B6912FCC}"/>
          </ac:spMkLst>
        </pc:spChg>
        <pc:spChg chg="add mod ord">
          <ac:chgData name="지원재(신소재공학과)" userId="a363260f-3526-446c-b65f-93485d994e4f" providerId="ADAL" clId="{414D1DED-0208-4532-A061-6BB06A3B6E54}" dt="2021-10-18T16:44:22.011" v="869" actId="207"/>
          <ac:spMkLst>
            <pc:docMk/>
            <pc:sldMk cId="4056091308" sldId="297"/>
            <ac:spMk id="6" creationId="{C0AEAE23-0A29-459B-8234-F4CAA6DF175E}"/>
          </ac:spMkLst>
        </pc:spChg>
        <pc:picChg chg="add mod">
          <ac:chgData name="지원재(신소재공학과)" userId="a363260f-3526-446c-b65f-93485d994e4f" providerId="ADAL" clId="{414D1DED-0208-4532-A061-6BB06A3B6E54}" dt="2021-10-18T16:44:12.707" v="868" actId="14100"/>
          <ac:picMkLst>
            <pc:docMk/>
            <pc:sldMk cId="4056091308" sldId="297"/>
            <ac:picMk id="5" creationId="{E550C411-6774-485F-9AF0-B6BA931AA8A0}"/>
          </ac:picMkLst>
        </pc:picChg>
        <pc:picChg chg="add mod ord">
          <ac:chgData name="지원재(신소재공학과)" userId="a363260f-3526-446c-b65f-93485d994e4f" providerId="ADAL" clId="{414D1DED-0208-4532-A061-6BB06A3B6E54}" dt="2021-10-18T16:44:03.492" v="866" actId="14100"/>
          <ac:picMkLst>
            <pc:docMk/>
            <pc:sldMk cId="4056091308" sldId="297"/>
            <ac:picMk id="8" creationId="{163088BF-68D4-4AC7-8963-A87737789638}"/>
          </ac:picMkLst>
        </pc:picChg>
      </pc:sldChg>
      <pc:sldChg chg="addSp delSp modSp add mod ord">
        <pc:chgData name="지원재(신소재공학과)" userId="a363260f-3526-446c-b65f-93485d994e4f" providerId="ADAL" clId="{414D1DED-0208-4532-A061-6BB06A3B6E54}" dt="2021-10-19T01:10:37.163" v="910" actId="1076"/>
        <pc:sldMkLst>
          <pc:docMk/>
          <pc:sldMk cId="2746678539" sldId="298"/>
        </pc:sldMkLst>
        <pc:spChg chg="del">
          <ac:chgData name="지원재(신소재공학과)" userId="a363260f-3526-446c-b65f-93485d994e4f" providerId="ADAL" clId="{414D1DED-0208-4532-A061-6BB06A3B6E54}" dt="2021-10-18T16:45:28.482" v="871" actId="478"/>
          <ac:spMkLst>
            <pc:docMk/>
            <pc:sldMk cId="2746678539" sldId="298"/>
            <ac:spMk id="6" creationId="{C0AEAE23-0A29-459B-8234-F4CAA6DF175E}"/>
          </ac:spMkLst>
        </pc:spChg>
        <pc:picChg chg="del">
          <ac:chgData name="지원재(신소재공학과)" userId="a363260f-3526-446c-b65f-93485d994e4f" providerId="ADAL" clId="{414D1DED-0208-4532-A061-6BB06A3B6E54}" dt="2021-10-18T16:45:29.216" v="872" actId="478"/>
          <ac:picMkLst>
            <pc:docMk/>
            <pc:sldMk cId="2746678539" sldId="298"/>
            <ac:picMk id="5" creationId="{E550C411-6774-485F-9AF0-B6BA931AA8A0}"/>
          </ac:picMkLst>
        </pc:picChg>
        <pc:picChg chg="add mod modCrop">
          <ac:chgData name="지원재(신소재공학과)" userId="a363260f-3526-446c-b65f-93485d994e4f" providerId="ADAL" clId="{414D1DED-0208-4532-A061-6BB06A3B6E54}" dt="2021-10-19T01:10:37.163" v="910" actId="1076"/>
          <ac:picMkLst>
            <pc:docMk/>
            <pc:sldMk cId="2746678539" sldId="298"/>
            <ac:picMk id="5" creationId="{F52C7C17-6ED3-4FFE-A2A9-A0D2AC1752FB}"/>
          </ac:picMkLst>
        </pc:picChg>
        <pc:picChg chg="del">
          <ac:chgData name="지원재(신소재공학과)" userId="a363260f-3526-446c-b65f-93485d994e4f" providerId="ADAL" clId="{414D1DED-0208-4532-A061-6BB06A3B6E54}" dt="2021-10-18T16:45:29.630" v="873" actId="478"/>
          <ac:picMkLst>
            <pc:docMk/>
            <pc:sldMk cId="2746678539" sldId="298"/>
            <ac:picMk id="8" creationId="{163088BF-68D4-4AC7-8963-A87737789638}"/>
          </ac:picMkLst>
        </pc:picChg>
        <pc:picChg chg="add mod">
          <ac:chgData name="지원재(신소재공학과)" userId="a363260f-3526-446c-b65f-93485d994e4f" providerId="ADAL" clId="{414D1DED-0208-4532-A061-6BB06A3B6E54}" dt="2021-10-18T17:08:03.099" v="882" actId="1076"/>
          <ac:picMkLst>
            <pc:docMk/>
            <pc:sldMk cId="2746678539" sldId="298"/>
            <ac:picMk id="1026" creationId="{4331D7C9-2C0A-4D20-926D-2AC8260DD522}"/>
          </ac:picMkLst>
        </pc:picChg>
        <pc:picChg chg="add del mod">
          <ac:chgData name="지원재(신소재공학과)" userId="a363260f-3526-446c-b65f-93485d994e4f" providerId="ADAL" clId="{414D1DED-0208-4532-A061-6BB06A3B6E54}" dt="2021-10-19T00:57:53.613" v="886" actId="478"/>
          <ac:picMkLst>
            <pc:docMk/>
            <pc:sldMk cId="2746678539" sldId="298"/>
            <ac:picMk id="1028" creationId="{605172D1-46F2-49F1-8612-2FEF329C874E}"/>
          </ac:picMkLst>
        </pc:picChg>
      </pc:sldChg>
      <pc:sldChg chg="delSp add del">
        <pc:chgData name="지원재(신소재공학과)" userId="a363260f-3526-446c-b65f-93485d994e4f" providerId="ADAL" clId="{414D1DED-0208-4532-A061-6BB06A3B6E54}" dt="2021-10-18T17:07:37.106" v="881" actId="47"/>
        <pc:sldMkLst>
          <pc:docMk/>
          <pc:sldMk cId="38108862" sldId="299"/>
        </pc:sldMkLst>
        <pc:picChg chg="del">
          <ac:chgData name="지원재(신소재공학과)" userId="a363260f-3526-446c-b65f-93485d994e4f" providerId="ADAL" clId="{414D1DED-0208-4532-A061-6BB06A3B6E54}" dt="2021-10-18T17:01:02.776" v="880" actId="478"/>
          <ac:picMkLst>
            <pc:docMk/>
            <pc:sldMk cId="38108862" sldId="299"/>
            <ac:picMk id="1026" creationId="{4331D7C9-2C0A-4D20-926D-2AC8260DD522}"/>
          </ac:picMkLst>
        </pc:picChg>
        <pc:picChg chg="del">
          <ac:chgData name="지원재(신소재공학과)" userId="a363260f-3526-446c-b65f-93485d994e4f" providerId="ADAL" clId="{414D1DED-0208-4532-A061-6BB06A3B6E54}" dt="2021-10-18T17:01:02.286" v="879" actId="478"/>
          <ac:picMkLst>
            <pc:docMk/>
            <pc:sldMk cId="38108862" sldId="299"/>
            <ac:picMk id="1028" creationId="{605172D1-46F2-49F1-8612-2FEF329C874E}"/>
          </ac:picMkLst>
        </pc:picChg>
      </pc:sldChg>
      <pc:sldChg chg="addSp delSp modSp add mod">
        <pc:chgData name="지원재(신소재공학과)" userId="a363260f-3526-446c-b65f-93485d994e4f" providerId="ADAL" clId="{414D1DED-0208-4532-A061-6BB06A3B6E54}" dt="2021-10-19T01:10:51.316" v="913" actId="1076"/>
        <pc:sldMkLst>
          <pc:docMk/>
          <pc:sldMk cId="1944238484" sldId="299"/>
        </pc:sldMkLst>
        <pc:picChg chg="add mod modCrop">
          <ac:chgData name="지원재(신소재공학과)" userId="a363260f-3526-446c-b65f-93485d994e4f" providerId="ADAL" clId="{414D1DED-0208-4532-A061-6BB06A3B6E54}" dt="2021-10-19T01:10:51.316" v="913" actId="1076"/>
          <ac:picMkLst>
            <pc:docMk/>
            <pc:sldMk cId="1944238484" sldId="299"/>
            <ac:picMk id="5" creationId="{93019B9F-78D3-4F77-9A73-BB32BDA5702A}"/>
          </ac:picMkLst>
        </pc:picChg>
        <pc:picChg chg="del">
          <ac:chgData name="지원재(신소재공학과)" userId="a363260f-3526-446c-b65f-93485d994e4f" providerId="ADAL" clId="{414D1DED-0208-4532-A061-6BB06A3B6E54}" dt="2021-10-19T00:57:57.078" v="887" actId="478"/>
          <ac:picMkLst>
            <pc:docMk/>
            <pc:sldMk cId="1944238484" sldId="299"/>
            <ac:picMk id="1026" creationId="{4331D7C9-2C0A-4D20-926D-2AC8260DD522}"/>
          </ac:picMkLst>
        </pc:picChg>
        <pc:picChg chg="mod">
          <ac:chgData name="지원재(신소재공학과)" userId="a363260f-3526-446c-b65f-93485d994e4f" providerId="ADAL" clId="{414D1DED-0208-4532-A061-6BB06A3B6E54}" dt="2021-10-19T00:58:01.807" v="888" actId="1076"/>
          <ac:picMkLst>
            <pc:docMk/>
            <pc:sldMk cId="1944238484" sldId="299"/>
            <ac:picMk id="1028" creationId="{605172D1-46F2-49F1-8612-2FEF329C874E}"/>
          </ac:picMkLst>
        </pc:picChg>
      </pc:sldChg>
      <pc:sldChg chg="addSp delSp modSp add mod setBg">
        <pc:chgData name="지원재(신소재공학과)" userId="a363260f-3526-446c-b65f-93485d994e4f" providerId="ADAL" clId="{414D1DED-0208-4532-A061-6BB06A3B6E54}" dt="2021-10-19T01:10:11.402" v="904" actId="1076"/>
        <pc:sldMkLst>
          <pc:docMk/>
          <pc:sldMk cId="2283770333" sldId="300"/>
        </pc:sldMkLst>
        <pc:spChg chg="mod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2" creationId="{0135AF6E-E2CE-DF4C-89DF-284E99AD8AE9}"/>
          </ac:spMkLst>
        </pc:spChg>
        <pc:spChg chg="add del">
          <ac:chgData name="지원재(신소재공학과)" userId="a363260f-3526-446c-b65f-93485d994e4f" providerId="ADAL" clId="{414D1DED-0208-4532-A061-6BB06A3B6E54}" dt="2021-10-19T01:08:21.940" v="894" actId="26606"/>
          <ac:spMkLst>
            <pc:docMk/>
            <pc:sldMk cId="2283770333" sldId="300"/>
            <ac:spMk id="8" creationId="{D12DDE76-C203-4047-9998-63900085B5E8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1" creationId="{70BDD0CE-06A4-404B-8A13-580229C1C923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3" creationId="{EE9899FA-8881-472C-AA59-D08A89CA8AEF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5" creationId="{080B7D90-3DF1-4514-B26D-616BE35553C9}"/>
          </ac:spMkLst>
        </pc:spChg>
        <pc:picChg chg="add mod ord">
          <ac:chgData name="지원재(신소재공학과)" userId="a363260f-3526-446c-b65f-93485d994e4f" providerId="ADAL" clId="{414D1DED-0208-4532-A061-6BB06A3B6E54}" dt="2021-10-19T01:10:00.805" v="901" actId="26606"/>
          <ac:picMkLst>
            <pc:docMk/>
            <pc:sldMk cId="2283770333" sldId="300"/>
            <ac:picMk id="3" creationId="{5651AE96-D63D-49EB-BB8A-E84A96751C76}"/>
          </ac:picMkLst>
        </pc:picChg>
        <pc:picChg chg="add mod modCrop">
          <ac:chgData name="지원재(신소재공학과)" userId="a363260f-3526-446c-b65f-93485d994e4f" providerId="ADAL" clId="{414D1DED-0208-4532-A061-6BB06A3B6E54}" dt="2021-10-19T01:10:11.402" v="904" actId="1076"/>
          <ac:picMkLst>
            <pc:docMk/>
            <pc:sldMk cId="2283770333" sldId="300"/>
            <ac:picMk id="6" creationId="{69D0A512-17E8-40E7-870C-39A4050BFDCB}"/>
          </ac:picMkLst>
        </pc:picChg>
        <pc:picChg chg="del">
          <ac:chgData name="지원재(신소재공학과)" userId="a363260f-3526-446c-b65f-93485d994e4f" providerId="ADAL" clId="{414D1DED-0208-4532-A061-6BB06A3B6E54}" dt="2021-10-19T01:08:09.934" v="890" actId="478"/>
          <ac:picMkLst>
            <pc:docMk/>
            <pc:sldMk cId="2283770333" sldId="300"/>
            <ac:picMk id="1026" creationId="{4331D7C9-2C0A-4D20-926D-2AC8260DD522}"/>
          </ac:picMkLst>
        </pc:picChg>
      </pc:sldChg>
    </pc:docChg>
  </pc:docChgLst>
  <pc:docChgLst>
    <pc:chgData name="지원재(신소재공학과)" userId="a363260f-3526-446c-b65f-93485d994e4f" providerId="ADAL" clId="{4FC3B77B-41F8-4B97-AF93-1DD65CD19516}"/>
    <pc:docChg chg="custSel addSld delSld modSld">
      <pc:chgData name="지원재(신소재공학과)" userId="a363260f-3526-446c-b65f-93485d994e4f" providerId="ADAL" clId="{4FC3B77B-41F8-4B97-AF93-1DD65CD19516}" dt="2021-08-02T00:57:19.597" v="76" actId="1076"/>
      <pc:docMkLst>
        <pc:docMk/>
      </pc:docMkLst>
      <pc:sldChg chg="modSp mod">
        <pc:chgData name="지원재(신소재공학과)" userId="a363260f-3526-446c-b65f-93485d994e4f" providerId="ADAL" clId="{4FC3B77B-41F8-4B97-AF93-1DD65CD19516}" dt="2021-08-02T00:47:10.861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4FC3B77B-41F8-4B97-AF93-1DD65CD19516}" dt="2021-08-02T00:47:10.861" v="20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4FC3B77B-41F8-4B97-AF93-1DD65CD19516}" dt="2021-08-02T00:56:05.835" v="34" actId="47"/>
        <pc:sldMkLst>
          <pc:docMk/>
          <pc:sldMk cId="386292263" sldId="257"/>
        </pc:sldMkLst>
      </pc:sldChg>
      <pc:sldChg chg="addSp delSp modSp mod">
        <pc:chgData name="지원재(신소재공학과)" userId="a363260f-3526-446c-b65f-93485d994e4f" providerId="ADAL" clId="{4FC3B77B-41F8-4B97-AF93-1DD65CD19516}" dt="2021-08-02T00:56:23.611" v="66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4FC3B77B-41F8-4B97-AF93-1DD65CD19516}" dt="2021-08-02T00:56:18.991" v="64"/>
          <ac:spMkLst>
            <pc:docMk/>
            <pc:sldMk cId="359598104" sldId="279"/>
            <ac:spMk id="2" creationId="{3B680F3B-D6E3-46F6-9492-ACBB7AE2A6C4}"/>
          </ac:spMkLst>
        </pc:spChg>
        <pc:spChg chg="del">
          <ac:chgData name="지원재(신소재공학과)" userId="a363260f-3526-446c-b65f-93485d994e4f" providerId="ADAL" clId="{4FC3B77B-41F8-4B97-AF93-1DD65CD19516}" dt="2021-08-02T00:51:46.555" v="25" actId="478"/>
          <ac:spMkLst>
            <pc:docMk/>
            <pc:sldMk cId="359598104" sldId="279"/>
            <ac:spMk id="4" creationId="{7A83B89A-E016-401D-A058-434BA4E0E7D4}"/>
          </ac:spMkLst>
        </pc:spChg>
        <pc:spChg chg="del">
          <ac:chgData name="지원재(신소재공학과)" userId="a363260f-3526-446c-b65f-93485d994e4f" providerId="ADAL" clId="{4FC3B77B-41F8-4B97-AF93-1DD65CD19516}" dt="2021-08-02T00:47:22.702" v="22" actId="478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0" creationId="{9B9CE110-C958-4FF5-8464-953A3B90F686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1" creationId="{60EAB99E-09DD-4884-B54F-3F8ACFED76E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4" creationId="{AA73B5AF-1A52-4B7B-9C78-5360C919219E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5" creationId="{B35ACE19-88A7-4945-BD59-ED6E2ED474D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8" creationId="{9B8D139B-643F-4A39-B0D7-CEE66DC9D003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9" creationId="{7A610984-7595-46F3-A24B-D9362271F560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0" creationId="{B8728103-BF39-480A-8491-5E0394FC5EF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2" creationId="{5B53DC36-3AD9-4642-9422-4E4AC2E0AD7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5" creationId="{643BE69E-4662-459C-8FD6-5C7EED7A7219}"/>
          </ac:spMkLst>
        </pc:spChg>
        <pc:spChg chg="add del mod">
          <ac:chgData name="지원재(신소재공학과)" userId="a363260f-3526-446c-b65f-93485d994e4f" providerId="ADAL" clId="{4FC3B77B-41F8-4B97-AF93-1DD65CD19516}" dt="2021-08-02T00:55:06.231" v="28" actId="478"/>
          <ac:spMkLst>
            <pc:docMk/>
            <pc:sldMk cId="359598104" sldId="279"/>
            <ac:spMk id="26" creationId="{EB1164F8-4473-4FCC-9D29-8201A8BF6988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8" creationId="{04BA9073-08EE-4751-B27A-F0C746F0E254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9" creationId="{2A7D7992-D125-4E14-9939-015CB20E75C8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2" creationId="{0CCFA8C6-C481-4563-B92E-906BD44CF060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33" creationId="{8DF1E044-2C47-4885-A601-B756F133ED85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6" creationId="{0F36FC5F-D87F-48FA-9047-5DADB1284E13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7" creationId="{71A4FE09-4BA4-4E6A-9631-E4833DB0E34A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8" creationId="{5EF0E794-95D3-4D7B-8787-7D75ABF25F6B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0" creationId="{9D47F872-0AC9-4896-8F8C-4C96BE887991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3" creationId="{F9CED57A-63D6-4B9E-A848-DB2E301B957B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44" creationId="{36B7A720-09A9-48D7-833B-CAFF1BC6FBAB}"/>
          </ac:spMkLst>
        </pc:s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2" creationId="{46549D19-DB15-4872-AD9F-9E184C78D328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6" creationId="{EFD35C78-0FCA-42DC-93A3-D46BDF517F96}"/>
          </ac:grpSpMkLst>
        </pc:grpChg>
        <pc:grpChg chg="mod">
          <ac:chgData name="지원재(신소재공학과)" userId="a363260f-3526-446c-b65f-93485d994e4f" providerId="ADAL" clId="{4FC3B77B-41F8-4B97-AF93-1DD65CD19516}" dt="2021-08-02T00:54:58.097" v="26"/>
          <ac:grpSpMkLst>
            <pc:docMk/>
            <pc:sldMk cId="359598104" sldId="279"/>
            <ac:grpSpMk id="17" creationId="{3F205695-FB9F-4174-B1C3-668578F62893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23" creationId="{D8D92F18-2B01-4F31-87F0-775102D8AADB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0" creationId="{6A39683E-7C77-4052-9BE0-1ECA202FB1D9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4" creationId="{89096DB1-1939-4904-AB9C-A60E6D7232FC}"/>
          </ac:grpSpMkLst>
        </pc:grpChg>
        <pc:grpChg chg="mod">
          <ac:chgData name="지원재(신소재공학과)" userId="a363260f-3526-446c-b65f-93485d994e4f" providerId="ADAL" clId="{4FC3B77B-41F8-4B97-AF93-1DD65CD19516}" dt="2021-08-02T00:56:21.631" v="65"/>
          <ac:grpSpMkLst>
            <pc:docMk/>
            <pc:sldMk cId="359598104" sldId="279"/>
            <ac:grpSpMk id="35" creationId="{154CF653-49B1-418D-80FA-76A768439CE6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41" creationId="{1CC316DF-6933-41C3-AEC0-79100FBE05CA}"/>
          </ac:grpSpMkLst>
        </pc:grpChg>
        <pc:graphicFrameChg chg="del">
          <ac:chgData name="지원재(신소재공학과)" userId="a363260f-3526-446c-b65f-93485d994e4f" providerId="ADAL" clId="{4FC3B77B-41F8-4B97-AF93-1DD65CD19516}" dt="2021-08-02T00:47:20.582" v="21" actId="478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13" creationId="{3E5BC824-3C13-44B5-8260-B74CA237D82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1" creationId="{B6971CB3-D2F1-4C08-8830-47A16DFEC15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4" creationId="{5D502465-6509-4A60-9AD9-DC8713AE946A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1" creationId="{9DBB0601-A390-4DE7-B544-E5E11460BDB2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9" creationId="{99641019-E966-411E-8FCB-CDFF0E449B4C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42" creationId="{EC0FF167-65F8-44F5-823F-7A9A474B686A}"/>
          </ac:picMkLst>
        </pc:picChg>
        <pc:picChg chg="del">
          <ac:chgData name="지원재(신소재공학과)" userId="a363260f-3526-446c-b65f-93485d994e4f" providerId="ADAL" clId="{4FC3B77B-41F8-4B97-AF93-1DD65CD19516}" dt="2021-08-02T00:47:25.999" v="24" actId="478"/>
          <ac:picMkLst>
            <pc:docMk/>
            <pc:sldMk cId="359598104" sldId="279"/>
            <ac:picMk id="1026" creationId="{53D72A03-40CA-45C3-AA39-208E57C86292}"/>
          </ac:picMkLst>
        </pc:picChg>
        <pc:cxnChg chg="add del mod">
          <ac:chgData name="지원재(신소재공학과)" userId="a363260f-3526-446c-b65f-93485d994e4f" providerId="ADAL" clId="{4FC3B77B-41F8-4B97-AF93-1DD65CD19516}" dt="2021-08-02T00:55:03.079" v="27" actId="478"/>
          <ac:cxnSpMkLst>
            <pc:docMk/>
            <pc:sldMk cId="359598104" sldId="279"/>
            <ac:cxnSpMk id="8" creationId="{D1BD53F4-008B-4D7D-9377-A52B8D24970B}"/>
          </ac:cxnSpMkLst>
        </pc:cxnChg>
        <pc:cxnChg chg="del">
          <ac:chgData name="지원재(신소재공학과)" userId="a363260f-3526-446c-b65f-93485d994e4f" providerId="ADAL" clId="{4FC3B77B-41F8-4B97-AF93-1DD65CD19516}" dt="2021-08-02T00:47:24.559" v="23" actId="478"/>
          <ac:cxnSpMkLst>
            <pc:docMk/>
            <pc:sldMk cId="359598104" sldId="279"/>
            <ac:cxnSpMk id="9" creationId="{CCD48F63-1A05-427D-9AD7-3BC9FD798232}"/>
          </ac:cxnSpMkLst>
        </pc:cxnChg>
        <pc:cxnChg chg="add del mod">
          <ac:chgData name="지원재(신소재공학과)" userId="a363260f-3526-446c-b65f-93485d994e4f" providerId="ADAL" clId="{4FC3B77B-41F8-4B97-AF93-1DD65CD19516}" dt="2021-08-02T00:56:23.611" v="66"/>
          <ac:cxnSpMkLst>
            <pc:docMk/>
            <pc:sldMk cId="359598104" sldId="279"/>
            <ac:cxnSpMk id="27" creationId="{A841DE6C-4AF5-487C-9407-065EBEA29CB3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4.484" v="33" actId="47"/>
        <pc:sldMkLst>
          <pc:docMk/>
          <pc:sldMk cId="342788954" sldId="280"/>
        </pc:sldMkLst>
      </pc:sldChg>
      <pc:sldChg chg="addSp delSp modSp add mod">
        <pc:chgData name="지원재(신소재공학과)" userId="a363260f-3526-446c-b65f-93485d994e4f" providerId="ADAL" clId="{4FC3B77B-41F8-4B97-AF93-1DD65CD19516}" dt="2021-08-02T00:57:19.597" v="76" actId="1076"/>
        <pc:sldMkLst>
          <pc:docMk/>
          <pc:sldMk cId="2010637146" sldId="280"/>
        </pc:sldMkLst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0" creationId="{9B9CE110-C958-4FF5-8464-953A3B90F686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1" creationId="{60EAB99E-09DD-4884-B54F-3F8ACFED76EF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5" creationId="{B35ACE19-88A7-4945-BD59-ED6E2ED474DF}"/>
          </ac:spMkLst>
        </pc:spChg>
        <pc:spChg chg="add del mod">
          <ac:chgData name="지원재(신소재공학과)" userId="a363260f-3526-446c-b65f-93485d994e4f" providerId="ADAL" clId="{4FC3B77B-41F8-4B97-AF93-1DD65CD19516}" dt="2021-08-02T00:57:05.535" v="70" actId="478"/>
          <ac:spMkLst>
            <pc:docMk/>
            <pc:sldMk cId="2010637146" sldId="280"/>
            <ac:spMk id="26" creationId="{756C7E78-4079-4CEF-8492-0D4AF22A6646}"/>
          </ac:spMkLst>
        </pc:spChg>
        <pc:spChg chg="add del mod">
          <ac:chgData name="지원재(신소재공학과)" userId="a363260f-3526-446c-b65f-93485d994e4f" providerId="ADAL" clId="{4FC3B77B-41F8-4B97-AF93-1DD65CD19516}" dt="2021-08-02T00:57:07.099" v="71" actId="478"/>
          <ac:spMkLst>
            <pc:docMk/>
            <pc:sldMk cId="2010637146" sldId="280"/>
            <ac:spMk id="27" creationId="{BDBBC8D9-5BA1-4D74-A39A-63E0D5BAE540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33" creationId="{1248A65A-7715-416C-8EAD-B85ADC27C7C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5" creationId="{C11BD30D-7580-4AE4-98C8-02F7C85BB82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6" creationId="{CB97587C-4CDD-4D78-89EB-F75FB96AADC7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9" creationId="{3A8F8A58-952F-4E18-892D-8BBA0148A0E1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40" creationId="{D38932E4-D220-4DF3-9D9A-449300FD2F43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1" creationId="{CCA3210A-1074-473C-BC92-BDE15E6C9392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6" creationId="{4EBA5FF8-7E60-44A1-AFB5-C179114F7809}"/>
          </ac:spMkLst>
        </pc:s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2" creationId="{46549D19-DB15-4872-AD9F-9E184C78D328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6" creationId="{EFD35C78-0FCA-42DC-93A3-D46BDF517F96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23" creationId="{D8D92F18-2B01-4F31-87F0-775102D8AADB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0" creationId="{D8786BFF-D275-4640-85D7-D5217E385895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4" creationId="{9E9E47F9-0D48-4CAA-B47C-11C5668FD6D9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42" creationId="{698C9628-86C5-449C-895E-6334435DFF8B}"/>
          </ac:grpSpMkLst>
        </pc:grpChg>
        <pc:picChg chg="add del mod">
          <ac:chgData name="지원재(신소재공학과)" userId="a363260f-3526-446c-b65f-93485d994e4f" providerId="ADAL" clId="{4FC3B77B-41F8-4B97-AF93-1DD65CD19516}" dt="2021-08-02T00:57:07.814" v="73" actId="478"/>
          <ac:picMkLst>
            <pc:docMk/>
            <pc:sldMk cId="2010637146" sldId="280"/>
            <ac:picMk id="28" creationId="{854F0EEF-32A8-4394-83DB-1864E7796BFE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1" creationId="{33AC0FBF-1408-43B3-8406-2F74FB48DAA2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2" creationId="{523D3F13-F251-414E-BC87-4EFF81DB92B4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7" creationId="{B7EB015D-3CCE-4937-90D3-A5670BD0B3D1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8" creationId="{F597A795-96AE-4558-AD9A-705C4EB79A08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43" creationId="{FF93D5E9-2529-48A1-9CFE-F6EF49A4FD6F}"/>
          </ac:picMkLst>
        </pc:picChg>
        <pc:cxnChg chg="add del mod">
          <ac:chgData name="지원재(신소재공학과)" userId="a363260f-3526-446c-b65f-93485d994e4f" providerId="ADAL" clId="{4FC3B77B-41F8-4B97-AF93-1DD65CD19516}" dt="2021-08-02T00:57:09.489" v="74" actId="478"/>
          <ac:cxnSpMkLst>
            <pc:docMk/>
            <pc:sldMk cId="2010637146" sldId="280"/>
            <ac:cxnSpMk id="29" creationId="{25DB59BF-4B23-4B68-8C57-BABD63D725B2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4" creationId="{16868B67-DA74-4984-806C-03C3458EAD8F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5" creationId="{2BEF3616-00DA-4E3E-9868-A799735C7164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6.490" v="35" actId="47"/>
        <pc:sldMkLst>
          <pc:docMk/>
          <pc:sldMk cId="3253268438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9B94-450E-4136-A9F7-7FEF15DDA237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DFD7E-2B31-4F43-8651-7723524233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5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A46A4C-20A8-47E9-93C1-3685B130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FE06A04-E5DE-4DF2-BDED-073F364B9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C7E076-F7DE-4A79-9452-99FED0D2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1A2CB0-52E2-4C95-9DCB-155A0F6B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E9CF9F-0C34-48F5-B62E-8A114CBF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20AD44-758A-4B74-9362-CDD7B02A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CE9CBB0-2686-48D6-9B61-6ABA16409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36946D-2BF4-43EC-8B93-D2637403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D937BA-DEC5-4703-A6C6-3EFDDC66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DD6E85-9689-49ED-A5A1-BB915808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89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25F2049-2540-4C31-845D-D5E1556C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50F424-1A47-42E5-BBFE-207BFE9D2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391625-A16D-4579-89E6-393B6F56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08A49D-200A-4632-89AC-7E158F56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0B866D-E355-419D-9EFA-15A4D754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2ADDE4-EBC0-414F-8C66-7915527A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3B187-4746-47BF-AAED-643E0C1A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43F451-F089-45D8-9CBF-FC170511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21446-A035-4967-8C31-1EFC17BE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1D79FD-7FC6-42A9-AA64-5121F539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72032-35A4-4C3F-A3D0-1865E0FE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9E6CE2-A789-4528-9B5B-FED4CBDD2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9A9848-0764-4DB2-BCF5-1852B6EF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24721-501F-4D8F-ADCD-DD5C917B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1736E2-95EB-428A-A6BE-FAE0C0F8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91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FF232-B2FB-4E91-9B8C-9F01F47C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A07404-033D-4F73-B875-C487B3272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C6266C0-EC4A-4A78-9E6E-51A9EF1B1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390706-9265-4BDD-ABE3-10AF9A14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28D4BB-A2B1-4EEC-858C-90DC01F7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07C54-A923-452F-89CA-6A2BCFC7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65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B4690E-AFD1-47BE-AB84-9381B5D7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DB34B61-94D9-4922-9748-99E9967AA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9D92BD-BBD1-432C-B9FF-00CFBADFF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0835AA-5170-45E6-B15D-5D6E514BC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58495C-72FC-4B54-8BD5-3C197427A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194C24-2881-4250-9211-C2FC6340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C014A28-A183-4612-95DF-7A4CE26E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BA3BCC-F51A-4307-896E-BAF33DCC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19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D7E4AA-E3B4-40CB-9C77-FAAAC304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76A82DD-B9D5-4DA2-BCD4-E9DCDF96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81CC9FA-C373-4184-B3CF-52730681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C86A99D-CADF-4F97-8EDE-04CCFA41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73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89E319-1FC2-4550-8E27-17627C4F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EE14AD-84FE-427C-9033-E4B3AFFB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AB75606-2BE2-45DF-B034-AB3D0186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5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766B9-6988-4B10-9B1E-EB470C46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0755E9-429D-4968-99DC-1F137485C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CA8D8E-E81B-4EF6-B146-A909FA3F5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D269E6-EF0A-4C97-8571-7CB8D4F9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2F029B-B157-41BF-AD72-2E999159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AFC1A5-2A20-4532-805D-1FF22C99E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1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BD0A9-4031-4C19-A299-21C0DBE8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BC32EF-FEA0-45BB-B9D5-F65DEF721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81D74B-1759-4E74-A7E6-010D055AD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B2BEC6-2536-4D6C-81DE-5C3D75FB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9ADE48-27DC-4D1B-935B-A027159A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CA979C-C2D4-4DC9-BEDD-0F4D7249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43091D-4CB6-487F-8C93-9C3191E3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7C9CCC-0A6C-48E5-A0D4-85F764B6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106DE-E023-46EC-A437-B189B441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5951-3450-451E-9DF5-BFAB5B8BA1A0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4A1007-74B6-4ACE-B4FB-841AC0C9A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C48DD3-0115-4207-8D12-46D13151E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56366A-36A9-4914-86ED-7F05CD6F9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Midterm</a:t>
            </a:r>
            <a:br>
              <a:rPr lang="en-US" altLang="ko-KR" sz="4000" b="1" dirty="0"/>
            </a:br>
            <a:endParaRPr lang="ko-KR" altLang="en-US" sz="40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7CDBD1F-C93B-496B-9150-ABA101C1E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7451"/>
            <a:ext cx="9144000" cy="2259961"/>
          </a:xfrm>
        </p:spPr>
        <p:txBody>
          <a:bodyPr/>
          <a:lstStyle/>
          <a:p>
            <a:r>
              <a:rPr lang="en-US" altLang="ko-KR" dirty="0"/>
              <a:t>2021-10-26</a:t>
            </a:r>
          </a:p>
          <a:p>
            <a:r>
              <a:rPr lang="ko-KR" altLang="en-US" dirty="0"/>
              <a:t>지원재</a:t>
            </a:r>
            <a:endParaRPr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69BA5DB-ABE4-491C-955E-DF8F65127E1E}"/>
              </a:ext>
            </a:extLst>
          </p:cNvPr>
          <p:cNvSpPr txBox="1">
            <a:spLocks/>
          </p:cNvSpPr>
          <p:nvPr/>
        </p:nvSpPr>
        <p:spPr>
          <a:xfrm>
            <a:off x="838200" y="3465513"/>
            <a:ext cx="10515600" cy="49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sz="2400" b="1" dirty="0"/>
              <a:t>Ps-Ks Phase Diagram</a:t>
            </a:r>
            <a:endParaRPr kumimoji="1" lang="ko-Kore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350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1. Problem</a:t>
            </a:r>
            <a:endParaRPr kumimoji="1" lang="ko-Kore-KR" alt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C3C8E0-49D2-4AD4-9DFB-E653B6912FCC}"/>
                  </a:ext>
                </a:extLst>
              </p:cNvPr>
              <p:cNvSpPr txBox="1"/>
              <p:nvPr/>
            </p:nvSpPr>
            <p:spPr>
              <a:xfrm>
                <a:off x="1158239" y="888783"/>
                <a:ext cx="9736501" cy="3310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latin typeface="+mj-lt"/>
                  </a:rPr>
                  <a:t>Postechium (Ps)</a:t>
                </a:r>
                <a:r>
                  <a:rPr lang="ko-KR" altLang="en-US" b="1" dirty="0">
                    <a:latin typeface="+mj-lt"/>
                  </a:rPr>
                  <a:t>과 </a:t>
                </a:r>
                <a:r>
                  <a:rPr lang="en-US" altLang="ko-KR" b="1" dirty="0" err="1">
                    <a:latin typeface="+mj-lt"/>
                  </a:rPr>
                  <a:t>Kaistium</a:t>
                </a:r>
                <a:r>
                  <a:rPr lang="en-US" altLang="ko-KR" b="1" dirty="0">
                    <a:latin typeface="+mj-lt"/>
                  </a:rPr>
                  <a:t> (Ks) 2</a:t>
                </a:r>
                <a:r>
                  <a:rPr lang="ko-KR" altLang="en-US" b="1" dirty="0" err="1">
                    <a:latin typeface="+mj-lt"/>
                  </a:rPr>
                  <a:t>원계</a:t>
                </a:r>
                <a:r>
                  <a:rPr lang="ko-KR" altLang="en-US" b="1" dirty="0">
                    <a:latin typeface="+mj-lt"/>
                  </a:rPr>
                  <a:t> 상태도를 계산하라</a:t>
                </a:r>
                <a:endParaRPr lang="en-US" altLang="ko-KR" b="1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latin typeface="+mj-lt"/>
                  </a:rPr>
                  <a:t>[Given relation]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sup>
                    </m:sSup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𝑓𝑐𝑐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=15000−10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ko-KR" b="0" dirty="0">
                  <a:latin typeface="+mj-lt"/>
                </a:endParaRP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sup>
                    </m:sSup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𝑏𝑐𝑐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=16250−12.5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ko-KR" b="0" dirty="0">
                  <a:latin typeface="+mj-lt"/>
                </a:endParaRP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sup>
                    </m:sSup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𝑓𝑐𝑐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𝑏𝑐𝑐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=10000</m:t>
                    </m:r>
                  </m:oMath>
                </a14:m>
                <a:endParaRPr lang="en-US" altLang="ko-KR" b="0" dirty="0">
                  <a:latin typeface="+mj-lt"/>
                </a:endParaRP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sup>
                    </m:sSup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𝑏𝑐𝑐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𝑓𝑐𝑐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=7500</m:t>
                    </m:r>
                  </m:oMath>
                </a14:m>
                <a:endParaRPr lang="en-US" altLang="ko-KR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ea typeface="Cambria Math" panose="02040503050406030204" pitchFamily="18" charset="0"/>
                  </a:rPr>
                  <a:t>[Data]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C3C8E0-49D2-4AD4-9DFB-E653B6912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39" y="888783"/>
                <a:ext cx="9736501" cy="3310843"/>
              </a:xfrm>
              <a:prstGeom prst="rect">
                <a:avLst/>
              </a:prstGeom>
              <a:blipFill>
                <a:blip r:embed="rId2"/>
                <a:stretch>
                  <a:fillRect l="-501" b="-20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그룹 16">
            <a:extLst>
              <a:ext uri="{FF2B5EF4-FFF2-40B4-BE49-F238E27FC236}">
                <a16:creationId xmlns:a16="http://schemas.microsoft.com/office/drawing/2014/main" id="{5000314D-4A6A-4648-84ED-11D935AF86F0}"/>
              </a:ext>
            </a:extLst>
          </p:cNvPr>
          <p:cNvGrpSpPr/>
          <p:nvPr/>
        </p:nvGrpSpPr>
        <p:grpSpPr>
          <a:xfrm>
            <a:off x="1270546" y="4357289"/>
            <a:ext cx="8405859" cy="1201194"/>
            <a:chOff x="4680023" y="2876983"/>
            <a:chExt cx="7474226" cy="1068064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7955243-C70C-4860-928F-B9F4A74C3E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43992" y="3287469"/>
              <a:ext cx="7058689" cy="65757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737090C-876E-44F6-A18D-3074D7909E12}"/>
                </a:ext>
              </a:extLst>
            </p:cNvPr>
            <p:cNvSpPr txBox="1"/>
            <p:nvPr/>
          </p:nvSpPr>
          <p:spPr>
            <a:xfrm>
              <a:off x="5844043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(  L00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17EB3A-EDF0-416D-A9A1-DFD88208B309}"/>
                </a:ext>
              </a:extLst>
            </p:cNvPr>
            <p:cNvSpPr txBox="1"/>
            <p:nvPr/>
          </p:nvSpPr>
          <p:spPr>
            <a:xfrm>
              <a:off x="7401214" y="2876983"/>
              <a:ext cx="12972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L01 </a:t>
              </a:r>
              <a:r>
                <a:rPr lang="ko-KR" altLang="en-US" b="1" dirty="0">
                  <a:solidFill>
                    <a:srgbClr val="00B050"/>
                  </a:solidFill>
                </a:rPr>
                <a:t>* </a:t>
              </a:r>
              <a:r>
                <a:rPr lang="en-US" altLang="ko-KR" b="1" dirty="0">
                  <a:solidFill>
                    <a:srgbClr val="00B050"/>
                  </a:solidFill>
                </a:rPr>
                <a:t>T  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380D0FB-895C-423A-87FC-F260F811F074}"/>
                </a:ext>
              </a:extLst>
            </p:cNvPr>
            <p:cNvSpPr txBox="1"/>
            <p:nvPr/>
          </p:nvSpPr>
          <p:spPr>
            <a:xfrm>
              <a:off x="8886115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(  L10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1A6BA-B168-49DA-89B2-8136A074B871}"/>
                </a:ext>
              </a:extLst>
            </p:cNvPr>
            <p:cNvSpPr txBox="1"/>
            <p:nvPr/>
          </p:nvSpPr>
          <p:spPr>
            <a:xfrm>
              <a:off x="10328070" y="2876983"/>
              <a:ext cx="12972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L11 </a:t>
              </a:r>
              <a:r>
                <a:rPr lang="ko-KR" altLang="en-US" b="1" dirty="0">
                  <a:solidFill>
                    <a:srgbClr val="00B050"/>
                  </a:solidFill>
                </a:rPr>
                <a:t>* </a:t>
              </a:r>
              <a:r>
                <a:rPr lang="en-US" altLang="ko-KR" b="1" dirty="0">
                  <a:solidFill>
                    <a:srgbClr val="00B050"/>
                  </a:solidFill>
                </a:rPr>
                <a:t>T  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09BA212-50B4-437A-A44F-F873EF2F653A}"/>
                </a:ext>
              </a:extLst>
            </p:cNvPr>
            <p:cNvSpPr txBox="1"/>
            <p:nvPr/>
          </p:nvSpPr>
          <p:spPr>
            <a:xfrm>
              <a:off x="4680023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6D33D4-6357-47E9-808A-EB92ECD1C837}"/>
                </a:ext>
              </a:extLst>
            </p:cNvPr>
            <p:cNvSpPr txBox="1"/>
            <p:nvPr/>
          </p:nvSpPr>
          <p:spPr>
            <a:xfrm>
              <a:off x="5113502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=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2922144-E0BE-4D42-94DA-54D31D9A7CD3}"/>
                </a:ext>
              </a:extLst>
            </p:cNvPr>
            <p:cNvSpPr txBox="1"/>
            <p:nvPr/>
          </p:nvSpPr>
          <p:spPr>
            <a:xfrm>
              <a:off x="6670673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+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5E1F2F-05D1-4713-9144-4D3A0C25DBC7}"/>
                </a:ext>
              </a:extLst>
            </p:cNvPr>
            <p:cNvSpPr txBox="1"/>
            <p:nvPr/>
          </p:nvSpPr>
          <p:spPr>
            <a:xfrm>
              <a:off x="8365446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+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1B15A2B-6BA7-4D2A-834A-31D89B638F1C}"/>
                </a:ext>
              </a:extLst>
            </p:cNvPr>
            <p:cNvSpPr txBox="1"/>
            <p:nvPr/>
          </p:nvSpPr>
          <p:spPr>
            <a:xfrm>
              <a:off x="9698315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+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8AC9BB-47B2-42DA-879C-A7F3E5E36929}"/>
                </a:ext>
              </a:extLst>
            </p:cNvPr>
            <p:cNvSpPr txBox="1"/>
            <p:nvPr/>
          </p:nvSpPr>
          <p:spPr>
            <a:xfrm>
              <a:off x="11241262" y="2876983"/>
              <a:ext cx="9129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B05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30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2. Chemical Potential Formulation of Liquid, FCC, BCC</a:t>
            </a:r>
            <a:endParaRPr kumimoji="1" lang="ko-Kore-KR" alt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AD72DB-502E-4B1C-B884-4BF1FE3A2A1F}"/>
                  </a:ext>
                </a:extLst>
              </p:cNvPr>
              <p:cNvSpPr txBox="1"/>
              <p:nvPr/>
            </p:nvSpPr>
            <p:spPr>
              <a:xfrm>
                <a:off x="1158239" y="1140774"/>
                <a:ext cx="9736501" cy="4649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latin typeface="+mj-lt"/>
                  </a:rPr>
                  <a:t>[Liquid]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000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𝐿</m:t>
                          </m:r>
                        </m:sup>
                      </m:sSup>
                      <m:r>
                        <a:rPr lang="en-US" altLang="ko-KR" sz="2000" i="1" dirty="0">
                          <a:latin typeface="Cambria Math"/>
                        </a:rPr>
                        <m:t>=</m:t>
                      </m:r>
                      <m:r>
                        <a:rPr lang="en-US" altLang="ko-KR" sz="2000" i="1" dirty="0" smtClean="0">
                          <a:latin typeface="Cambria Math"/>
                          <a:ea typeface="Cambria Math"/>
                        </a:rPr>
                        <m:t>∆</m:t>
                      </m:r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altLang="ko-KR" sz="2000" b="0" i="1" dirty="0" smtClean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𝐾𝑠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ko-KR" sz="2000" i="1" dirty="0">
                          <a:latin typeface="Cambria Math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2000" i="0" dirty="0">
                          <a:latin typeface="Cambria Math"/>
                        </a:rPr>
                        <m:t>ln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0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ko-KR" sz="2000" i="1" dirty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  <m:r>
                            <a:rPr lang="en-US" altLang="ko-KR" sz="2000" b="0" i="1" dirty="0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𝐿</m:t>
                              </m:r>
                            </m:sup>
                          </m:sSup>
                          <m:r>
                            <a:rPr lang="en-US" altLang="ko-KR" sz="2000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altLang="ko-KR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4</m:t>
                              </m:r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i="1" dirty="0">
                                  <a:latin typeface="Cambria Math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ko-KR" sz="20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000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𝑃𝑠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𝐿</m:t>
                          </m:r>
                        </m:sup>
                      </m:sSup>
                      <m:r>
                        <a:rPr lang="en-US" altLang="ko-KR" sz="2000" i="1" dirty="0">
                          <a:latin typeface="Cambria Math"/>
                        </a:rPr>
                        <m:t>=</m:t>
                      </m:r>
                      <m:r>
                        <a:rPr lang="en-US" altLang="ko-KR" sz="2000" i="1" dirty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altLang="ko-KR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dirty="0" smtClean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/>
                                  <a:ea typeface="Cambria Math"/>
                                </a:rPr>
                                <m:t>𝑃𝑠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ko-KR" sz="2000" i="1" dirty="0">
                          <a:latin typeface="Cambria Math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2000" i="0" dirty="0">
                          <a:latin typeface="Cambria Math"/>
                        </a:rPr>
                        <m:t>ln</m:t>
                      </m:r>
                      <m:r>
                        <a:rPr lang="en-US" altLang="ko-KR" sz="2000" b="0" i="1" dirty="0" smtClean="0">
                          <a:latin typeface="Cambria Math"/>
                        </a:rPr>
                        <m:t>(1−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𝐿</m:t>
                              </m:r>
                            </m:sup>
                          </m:sSup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4</m:t>
                              </m:r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i="1" dirty="0">
                                  <a:latin typeface="Cambria Math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ko-KR" alt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latin typeface="+mj-lt"/>
                  </a:rPr>
                  <a:t>[FCC]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000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𝐹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</m:sup>
                      </m:sSup>
                      <m:r>
                        <a:rPr lang="en-US" altLang="ko-KR" sz="2000" i="1" dirty="0">
                          <a:latin typeface="Cambria Math"/>
                        </a:rPr>
                        <m:t>=</m:t>
                      </m:r>
                      <m:r>
                        <a:rPr lang="en-US" altLang="ko-KR" sz="2000" i="1" dirty="0" smtClean="0">
                          <a:latin typeface="Cambria Math"/>
                          <a:ea typeface="Cambria Math"/>
                        </a:rPr>
                        <m:t>∆</m:t>
                      </m:r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altLang="ko-KR" sz="2000" b="0" i="1" dirty="0" smtClean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𝐾𝑠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𝐹𝐶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ko-KR" sz="2000" i="1" dirty="0">
                          <a:latin typeface="Cambria Math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2000" i="0" dirty="0">
                          <a:latin typeface="Cambria Math"/>
                        </a:rPr>
                        <m:t>ln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0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ko-KR" sz="2000" i="1" dirty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  <m:r>
                            <a:rPr lang="en-US" altLang="ko-KR" sz="2000" b="0" i="1" dirty="0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𝐶𝐶</m:t>
                              </m:r>
                            </m:sup>
                          </m:sSup>
                          <m:r>
                            <a:rPr lang="en-US" altLang="ko-KR" sz="2000" i="1">
                              <a:latin typeface="Cambria Math"/>
                            </a:rPr>
                            <m:t>+ 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altLang="ko-KR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4</m:t>
                              </m:r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𝐶𝐶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ko-KR" altLang="en-US" sz="20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000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𝑃𝑠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𝐹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</m:sup>
                      </m:sSup>
                      <m:r>
                        <a:rPr lang="en-US" altLang="ko-KR" sz="2000" i="1" dirty="0">
                          <a:latin typeface="Cambria Math"/>
                        </a:rPr>
                        <m:t>=</m:t>
                      </m:r>
                      <m:r>
                        <a:rPr lang="en-US" altLang="ko-KR" sz="2000" i="1" dirty="0">
                          <a:latin typeface="Cambria Math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2000" i="0" dirty="0">
                          <a:latin typeface="Cambria Math"/>
                        </a:rPr>
                        <m:t>ln</m:t>
                      </m:r>
                      <m:r>
                        <a:rPr lang="en-US" altLang="ko-KR" sz="2000" b="0" i="1" dirty="0" smtClean="0">
                          <a:latin typeface="Cambria Math"/>
                        </a:rPr>
                        <m:t>(1−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𝐶𝐶</m:t>
                              </m:r>
                            </m:sup>
                          </m:sSup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sz="2000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4</m:t>
                              </m:r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𝐹𝑐𝑐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ko-KR" sz="2000" b="1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latin typeface="+mj-lt"/>
                  </a:rPr>
                  <a:t>[BCC]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000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𝐵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</m:sup>
                      </m:sSup>
                      <m:r>
                        <a:rPr lang="en-US" altLang="ko-KR" sz="2000" i="1" dirty="0">
                          <a:latin typeface="Cambria Math"/>
                        </a:rPr>
                        <m:t>=</m:t>
                      </m:r>
                      <m:r>
                        <a:rPr lang="en-US" altLang="ko-KR" sz="2000" i="1" dirty="0">
                          <a:latin typeface="Cambria Math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2000" i="0" dirty="0">
                          <a:latin typeface="Cambria Math"/>
                        </a:rPr>
                        <m:t>ln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0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ko-KR" sz="2000" i="1" dirty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  <m:r>
                            <a:rPr lang="en-US" altLang="ko-KR" sz="2000" b="0" i="1" dirty="0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𝐶𝐶</m:t>
                              </m:r>
                            </m:sup>
                          </m:sSup>
                          <m:r>
                            <a:rPr lang="en-US" altLang="ko-KR" sz="2000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altLang="ko-KR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4</m:t>
                              </m:r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𝐶𝐶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ko-KR" altLang="en-US" sz="20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000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𝑃𝑠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𝐵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</m:sup>
                      </m:sSup>
                      <m:r>
                        <a:rPr lang="en-US" altLang="ko-KR" sz="2000" i="1" dirty="0">
                          <a:latin typeface="Cambria Math"/>
                        </a:rPr>
                        <m:t>=</m:t>
                      </m:r>
                      <m:r>
                        <a:rPr lang="en-US" altLang="ko-KR" sz="2000" i="1" dirty="0" smtClean="0">
                          <a:latin typeface="Cambria Math"/>
                          <a:ea typeface="Cambria Math"/>
                        </a:rPr>
                        <m:t>∆</m:t>
                      </m:r>
                      <m:sSup>
                        <m:sSupPr>
                          <m:ctrlPr>
                            <a:rPr lang="en-US" altLang="ko-KR" sz="20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00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altLang="ko-KR" sz="2000" b="0" i="1" dirty="0" smtClean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b="0" i="1" dirty="0" smtClean="0">
                                  <a:latin typeface="Cambria Math"/>
                                  <a:ea typeface="Cambria Math"/>
                                </a:rPr>
                                <m:t>𝑃𝑠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𝐶𝐶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altLang="ko-KR" sz="2000" b="0" i="1" dirty="0" smtClean="0">
                              <a:latin typeface="Cambria Math"/>
                              <a:ea typeface="Cambria Math"/>
                            </a:rPr>
                            <m:t>𝐵𝐶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  <a:ea typeface="Cambria Math"/>
                            </a:rPr>
                            <m:t>𝐶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ko-KR" sz="2000" i="1" dirty="0">
                          <a:latin typeface="Cambria Math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2000" i="0" dirty="0">
                          <a:latin typeface="Cambria Math"/>
                        </a:rPr>
                        <m:t>ln</m:t>
                      </m:r>
                      <m:r>
                        <a:rPr lang="en-US" altLang="ko-KR" sz="2000" b="0" i="1" dirty="0" smtClean="0">
                          <a:latin typeface="Cambria Math"/>
                        </a:rPr>
                        <m:t>(1−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𝐶𝐶</m:t>
                              </m:r>
                            </m:sup>
                          </m:sSup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4</m:t>
                              </m:r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 dirty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20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2000" b="0" i="1" dirty="0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altLang="ko-KR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𝐶𝐶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ko-KR" sz="2000" b="1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AD72DB-502E-4B1C-B884-4BF1FE3A2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39" y="1140774"/>
                <a:ext cx="9736501" cy="4649478"/>
              </a:xfrm>
              <a:prstGeom prst="rect">
                <a:avLst/>
              </a:prstGeom>
              <a:blipFill>
                <a:blip r:embed="rId2"/>
                <a:stretch>
                  <a:fillRect l="-6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24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3. Each Phase Equilibrium of Liquid, FCC, BCC</a:t>
            </a:r>
            <a:endParaRPr kumimoji="1" lang="ko-Kore-KR" altLang="en-US" sz="2400" b="1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87DA3E65-CD2B-47DA-A322-90DA1939ACBD}"/>
              </a:ext>
            </a:extLst>
          </p:cNvPr>
          <p:cNvGrpSpPr/>
          <p:nvPr/>
        </p:nvGrpSpPr>
        <p:grpSpPr>
          <a:xfrm>
            <a:off x="4141897" y="2034265"/>
            <a:ext cx="3931552" cy="3867806"/>
            <a:chOff x="4229910" y="2263362"/>
            <a:chExt cx="3732179" cy="3671666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3D9E4BEB-EDBD-4D7F-8ED8-9C38A9F605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9910" y="2376859"/>
              <a:ext cx="3732179" cy="3504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942C337-A84C-4FB2-9BC2-4B421CFE8070}"/>
                </a:ext>
              </a:extLst>
            </p:cNvPr>
            <p:cNvSpPr txBox="1"/>
            <p:nvPr/>
          </p:nvSpPr>
          <p:spPr>
            <a:xfrm>
              <a:off x="4566629" y="5596474"/>
              <a:ext cx="6939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FF0000"/>
                  </a:solidFill>
                </a:rPr>
                <a:t>504K</a:t>
              </a:r>
              <a:endParaRPr lang="ko-KR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432560-1D26-4AD0-80DB-A3A1A1398E54}"/>
                </a:ext>
              </a:extLst>
            </p:cNvPr>
            <p:cNvSpPr txBox="1"/>
            <p:nvPr/>
          </p:nvSpPr>
          <p:spPr>
            <a:xfrm>
              <a:off x="7162393" y="2263362"/>
              <a:ext cx="7909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FF0000"/>
                  </a:solidFill>
                </a:rPr>
                <a:t>1297K</a:t>
              </a:r>
              <a:endParaRPr lang="ko-KR" altLang="en-US" sz="1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0882A097-0B0D-4D9E-8E18-6BBE9A8C4062}"/>
              </a:ext>
            </a:extLst>
          </p:cNvPr>
          <p:cNvGrpSpPr/>
          <p:nvPr/>
        </p:nvGrpSpPr>
        <p:grpSpPr>
          <a:xfrm>
            <a:off x="123896" y="2034265"/>
            <a:ext cx="4172899" cy="3869885"/>
            <a:chOff x="3443288" y="763480"/>
            <a:chExt cx="5631110" cy="5222208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DEB5443A-3EB0-4894-8E10-816BB373F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288" y="938213"/>
              <a:ext cx="5305425" cy="498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9C7AB03-4BD3-480F-854B-2D4ACA0EE8E4}"/>
                </a:ext>
              </a:extLst>
            </p:cNvPr>
            <p:cNvSpPr txBox="1"/>
            <p:nvPr/>
          </p:nvSpPr>
          <p:spPr>
            <a:xfrm>
              <a:off x="8087855" y="5504421"/>
              <a:ext cx="986543" cy="481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FF0000"/>
                  </a:solidFill>
                </a:rPr>
                <a:t>703K</a:t>
              </a:r>
              <a:endParaRPr lang="ko-KR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F1F0E5-44A4-493C-8FFE-64CFD030266D}"/>
                </a:ext>
              </a:extLst>
            </p:cNvPr>
            <p:cNvSpPr txBox="1"/>
            <p:nvPr/>
          </p:nvSpPr>
          <p:spPr>
            <a:xfrm>
              <a:off x="3652427" y="763480"/>
              <a:ext cx="1164991" cy="481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FF0000"/>
                  </a:solidFill>
                </a:rPr>
                <a:t>1498K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32" name="Picture 8">
            <a:extLst>
              <a:ext uri="{FF2B5EF4-FFF2-40B4-BE49-F238E27FC236}">
                <a16:creationId xmlns:a16="http://schemas.microsoft.com/office/drawing/2014/main" id="{0119C0F1-2917-4494-8E09-F2C34BBA6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384" y="2153825"/>
            <a:ext cx="3931552" cy="369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8DFF96-B3BB-4C91-B629-371B2D6ADD0B}"/>
                  </a:ext>
                </a:extLst>
              </p:cNvPr>
              <p:cNvSpPr txBox="1"/>
              <p:nvPr/>
            </p:nvSpPr>
            <p:spPr>
              <a:xfrm>
                <a:off x="1402121" y="1103323"/>
                <a:ext cx="1954291" cy="684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𝑲𝒔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𝑪𝑪</m:t>
                          </m:r>
                        </m:sup>
                      </m:sSubSup>
                      <m:r>
                        <a:rPr lang="en-US" altLang="ko-KR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𝑲𝒔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</m:sSubSup>
                    </m:oMath>
                  </m:oMathPara>
                </a14:m>
                <a:endParaRPr lang="en-US" altLang="ko-KR" b="1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𝑪𝑪</m:t>
                          </m:r>
                        </m:sup>
                      </m:sSubSup>
                      <m:r>
                        <a:rPr lang="en-US" altLang="ko-KR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</m:sSubSup>
                    </m:oMath>
                  </m:oMathPara>
                </a14:m>
                <a:endParaRPr lang="en-US" altLang="ko-KR" b="1" i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8DFF96-B3BB-4C91-B629-371B2D6AD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121" y="1103323"/>
                <a:ext cx="1954291" cy="684803"/>
              </a:xfrm>
              <a:prstGeom prst="rect">
                <a:avLst/>
              </a:prstGeom>
              <a:blipFill>
                <a:blip r:embed="rId5"/>
                <a:stretch>
                  <a:fillRect b="-267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FFA511D-A912-4B3A-8DBD-7C537FEAB85D}"/>
                  </a:ext>
                </a:extLst>
              </p:cNvPr>
              <p:cNvSpPr txBox="1"/>
              <p:nvPr/>
            </p:nvSpPr>
            <p:spPr>
              <a:xfrm>
                <a:off x="5358732" y="1103323"/>
                <a:ext cx="1954291" cy="684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𝑲𝒔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𝑩𝑪𝑪</m:t>
                          </m:r>
                        </m:sup>
                      </m:sSubSup>
                      <m:r>
                        <a:rPr lang="en-US" altLang="ko-KR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𝑲𝒔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</m:sSubSup>
                    </m:oMath>
                  </m:oMathPara>
                </a14:m>
                <a:endParaRPr lang="en-US" altLang="ko-KR" b="1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𝑩𝑪𝑪</m:t>
                          </m:r>
                        </m:sup>
                      </m:sSubSup>
                      <m:r>
                        <a:rPr lang="en-US" altLang="ko-KR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</m:sSubSup>
                    </m:oMath>
                  </m:oMathPara>
                </a14:m>
                <a:endParaRPr lang="en-US" altLang="ko-KR" b="1" i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FFA511D-A912-4B3A-8DBD-7C537FEAB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732" y="1103323"/>
                <a:ext cx="1954291" cy="684803"/>
              </a:xfrm>
              <a:prstGeom prst="rect">
                <a:avLst/>
              </a:prstGeom>
              <a:blipFill>
                <a:blip r:embed="rId6"/>
                <a:stretch>
                  <a:fillRect b="-267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AE5C22-02C0-4F5A-9F30-C4B4A411E711}"/>
                  </a:ext>
                </a:extLst>
              </p:cNvPr>
              <p:cNvSpPr txBox="1"/>
              <p:nvPr/>
            </p:nvSpPr>
            <p:spPr>
              <a:xfrm>
                <a:off x="9399509" y="1103323"/>
                <a:ext cx="1954291" cy="684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𝑲𝒔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𝑩𝑪𝑪</m:t>
                          </m:r>
                        </m:sup>
                      </m:sSubSup>
                      <m:r>
                        <a:rPr lang="en-US" altLang="ko-KR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𝑲𝒔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𝑭𝑪𝑪</m:t>
                          </m:r>
                        </m:sup>
                      </m:sSubSup>
                    </m:oMath>
                  </m:oMathPara>
                </a14:m>
                <a:endParaRPr lang="en-US" altLang="ko-KR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𝑩𝑪𝑪</m:t>
                          </m:r>
                        </m:sup>
                      </m:sSubSup>
                      <m:r>
                        <a:rPr lang="en-US" altLang="ko-KR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  <m:sup>
                          <m:r>
                            <a:rPr lang="en-US" altLang="ko-KR" b="1" i="1">
                              <a:latin typeface="Cambria Math" panose="02040503050406030204" pitchFamily="18" charset="0"/>
                            </a:rPr>
                            <m:t>𝑭𝑪𝑪</m:t>
                          </m:r>
                        </m:sup>
                      </m:sSubSup>
                    </m:oMath>
                  </m:oMathPara>
                </a14:m>
                <a:endParaRPr lang="en-US" altLang="ko-KR" b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AE5C22-02C0-4F5A-9F30-C4B4A411E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9509" y="1103323"/>
                <a:ext cx="1954291" cy="684803"/>
              </a:xfrm>
              <a:prstGeom prst="rect">
                <a:avLst/>
              </a:prstGeom>
              <a:blipFill>
                <a:blip r:embed="rId7"/>
                <a:stretch>
                  <a:fillRect b="-267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6BECC87-BEAE-4319-9638-1E8ECB1E8383}"/>
              </a:ext>
            </a:extLst>
          </p:cNvPr>
          <p:cNvSpPr txBox="1"/>
          <p:nvPr/>
        </p:nvSpPr>
        <p:spPr>
          <a:xfrm>
            <a:off x="2379266" y="2989521"/>
            <a:ext cx="912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rgbClr val="0070C0"/>
                </a:solidFill>
              </a:rPr>
              <a:t>Liquid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FA87ED-A677-4D59-AF4B-34207FA68DA3}"/>
              </a:ext>
            </a:extLst>
          </p:cNvPr>
          <p:cNvSpPr txBox="1"/>
          <p:nvPr/>
        </p:nvSpPr>
        <p:spPr>
          <a:xfrm>
            <a:off x="945627" y="4619727"/>
            <a:ext cx="912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rgbClr val="0070C0"/>
                </a:solidFill>
              </a:rPr>
              <a:t>FCC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22B4C3-4125-436F-AE69-69EE453E64E5}"/>
              </a:ext>
            </a:extLst>
          </p:cNvPr>
          <p:cNvSpPr txBox="1"/>
          <p:nvPr/>
        </p:nvSpPr>
        <p:spPr>
          <a:xfrm>
            <a:off x="1402121" y="3804624"/>
            <a:ext cx="1544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 err="1">
                <a:solidFill>
                  <a:srgbClr val="0070C0"/>
                </a:solidFill>
              </a:rPr>
              <a:t>Liquid+FCC</a:t>
            </a:r>
            <a:endParaRPr lang="en-US" altLang="ko-KR" b="1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34ED3A-D35C-4E67-85EC-9D5B55C6857E}"/>
              </a:ext>
            </a:extLst>
          </p:cNvPr>
          <p:cNvSpPr txBox="1"/>
          <p:nvPr/>
        </p:nvSpPr>
        <p:spPr>
          <a:xfrm>
            <a:off x="6477365" y="4804393"/>
            <a:ext cx="912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rgbClr val="0070C0"/>
                </a:solidFill>
              </a:rPr>
              <a:t>BCC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C76E13-1E8C-41A5-8C1D-F35728ADDBD8}"/>
              </a:ext>
            </a:extLst>
          </p:cNvPr>
          <p:cNvSpPr txBox="1"/>
          <p:nvPr/>
        </p:nvSpPr>
        <p:spPr>
          <a:xfrm>
            <a:off x="4902238" y="4064124"/>
            <a:ext cx="15351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 err="1">
                <a:solidFill>
                  <a:srgbClr val="0070C0"/>
                </a:solidFill>
              </a:rPr>
              <a:t>Liquid+BCC</a:t>
            </a:r>
            <a:endParaRPr lang="en-US" altLang="ko-KR" b="1" dirty="0">
              <a:solidFill>
                <a:srgbClr val="0070C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0C21D8-C92C-4D92-B436-8555C907F0A6}"/>
              </a:ext>
            </a:extLst>
          </p:cNvPr>
          <p:cNvSpPr txBox="1"/>
          <p:nvPr/>
        </p:nvSpPr>
        <p:spPr>
          <a:xfrm>
            <a:off x="4771181" y="3062138"/>
            <a:ext cx="912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rgbClr val="0070C0"/>
                </a:solidFill>
              </a:rPr>
              <a:t>Liquid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A92438-5CCE-45C8-BF71-2C4C05896C79}"/>
              </a:ext>
            </a:extLst>
          </p:cNvPr>
          <p:cNvSpPr txBox="1"/>
          <p:nvPr/>
        </p:nvSpPr>
        <p:spPr>
          <a:xfrm>
            <a:off x="8842906" y="2877472"/>
            <a:ext cx="912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>
                <a:solidFill>
                  <a:srgbClr val="0070C0"/>
                </a:solidFill>
              </a:rPr>
              <a:t>FCC</a:t>
            </a:r>
            <a:endParaRPr lang="en-US" altLang="ko-KR" b="1" dirty="0">
              <a:solidFill>
                <a:srgbClr val="0070C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9148FE-676B-499B-B007-0D76806C26F8}"/>
              </a:ext>
            </a:extLst>
          </p:cNvPr>
          <p:cNvSpPr txBox="1"/>
          <p:nvPr/>
        </p:nvSpPr>
        <p:spPr>
          <a:xfrm>
            <a:off x="11073160" y="2833015"/>
            <a:ext cx="912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>
                <a:solidFill>
                  <a:srgbClr val="0070C0"/>
                </a:solidFill>
              </a:rPr>
              <a:t>BCC</a:t>
            </a:r>
            <a:endParaRPr lang="en-US" altLang="ko-KR" b="1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7B0431-2848-4A3C-B908-6CF448BBB0BE}"/>
              </a:ext>
            </a:extLst>
          </p:cNvPr>
          <p:cNvSpPr txBox="1"/>
          <p:nvPr/>
        </p:nvSpPr>
        <p:spPr>
          <a:xfrm>
            <a:off x="9886413" y="3691095"/>
            <a:ext cx="1186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rgbClr val="0070C0"/>
                </a:solidFill>
              </a:rPr>
              <a:t>FCC+BCC</a:t>
            </a:r>
          </a:p>
        </p:txBody>
      </p:sp>
    </p:spTree>
    <p:extLst>
      <p:ext uri="{BB962C8B-B14F-4D97-AF65-F5344CB8AC3E}">
        <p14:creationId xmlns:p14="http://schemas.microsoft.com/office/powerpoint/2010/main" val="228377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776BF0D3-3181-4841-BF36-4355E8DD0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81" y="999123"/>
            <a:ext cx="5892798" cy="559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제목 1">
            <a:extLst>
              <a:ext uri="{FF2B5EF4-FFF2-40B4-BE49-F238E27FC236}">
                <a16:creationId xmlns:a16="http://schemas.microsoft.com/office/drawing/2014/main" id="{18289427-428B-44C8-9E08-3818F40D37E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9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sz="2400" b="1"/>
              <a:t>3. Each Phase Equilibrium of Liquid, FCC, BCC</a:t>
            </a:r>
            <a:endParaRPr kumimoji="1" lang="ko-Kore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9762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4. Eutectic Point</a:t>
            </a:r>
            <a:endParaRPr kumimoji="1" lang="ko-Kore-KR" alt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AD72DB-502E-4B1C-B884-4BF1FE3A2A1F}"/>
              </a:ext>
            </a:extLst>
          </p:cNvPr>
          <p:cNvSpPr txBox="1"/>
          <p:nvPr/>
        </p:nvSpPr>
        <p:spPr>
          <a:xfrm>
            <a:off x="1158239" y="888783"/>
            <a:ext cx="9736501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latin typeface="+mj-lt"/>
              </a:rPr>
              <a:t>[Eutectic Point Formation]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A9791714-E1A0-4878-8C60-CA8C12376634}"/>
              </a:ext>
            </a:extLst>
          </p:cNvPr>
          <p:cNvGrpSpPr/>
          <p:nvPr/>
        </p:nvGrpSpPr>
        <p:grpSpPr>
          <a:xfrm>
            <a:off x="1058362" y="1491009"/>
            <a:ext cx="3757478" cy="2529129"/>
            <a:chOff x="1158238" y="2055733"/>
            <a:chExt cx="4219575" cy="3240404"/>
          </a:xfrm>
        </p:grpSpPr>
        <p:pic>
          <p:nvPicPr>
            <p:cNvPr id="3074" name="Picture 2" descr="Eutectic system - Wikipedia">
              <a:extLst>
                <a:ext uri="{FF2B5EF4-FFF2-40B4-BE49-F238E27FC236}">
                  <a16:creationId xmlns:a16="http://schemas.microsoft.com/office/drawing/2014/main" id="{B64C1C70-E5DF-4ADD-BEEF-B033007CF2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8238" y="2743117"/>
              <a:ext cx="4219575" cy="255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81265DEB-9A49-4692-9CBF-610E5397D2B6}"/>
                    </a:ext>
                  </a:extLst>
                </p:cNvPr>
                <p:cNvSpPr txBox="1"/>
                <p:nvPr/>
              </p:nvSpPr>
              <p:spPr>
                <a:xfrm>
                  <a:off x="2082103" y="2055733"/>
                  <a:ext cx="2642570" cy="49784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𝑲𝒔</m:t>
                            </m:r>
                          </m:sub>
                          <m:sup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p>
                        </m:sSub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b="1" i="1" smtClean="0"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𝑲𝒔</m:t>
                            </m:r>
                          </m:sub>
                          <m:sup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𝑪𝑪</m:t>
                            </m:r>
                          </m:sup>
                        </m:sSub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b="1" i="1" smtClean="0"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𝑲𝒔</m:t>
                            </m:r>
                          </m:sub>
                          <m:sup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𝑩𝑪𝑪</m:t>
                            </m:r>
                          </m:sup>
                        </m:sSubSup>
                      </m:oMath>
                    </m:oMathPara>
                  </a14:m>
                  <a:endParaRPr lang="ko-KR" altLang="en-US" b="1" i="1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81265DEB-9A49-4692-9CBF-610E5397D2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2103" y="2055733"/>
                  <a:ext cx="2642570" cy="497846"/>
                </a:xfrm>
                <a:prstGeom prst="rect">
                  <a:avLst/>
                </a:prstGeom>
                <a:blipFill>
                  <a:blip r:embed="rId3"/>
                  <a:stretch>
                    <a:fillRect b="-634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C8AB59-5412-40BD-82AF-259C088A4F8C}"/>
                  </a:ext>
                </a:extLst>
              </p:cNvPr>
              <p:cNvSpPr txBox="1"/>
              <p:nvPr/>
            </p:nvSpPr>
            <p:spPr>
              <a:xfrm>
                <a:off x="8718630" y="3044967"/>
                <a:ext cx="2176110" cy="19503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2000" dirty="0"/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𝐶𝐶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2000" dirty="0"/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2000" dirty="0"/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2000" dirty="0"/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C8AB59-5412-40BD-82AF-259C088A4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630" y="3044967"/>
                <a:ext cx="2176110" cy="1950342"/>
              </a:xfrm>
              <a:prstGeom prst="rect">
                <a:avLst/>
              </a:prstGeom>
              <a:blipFill>
                <a:blip r:embed="rId4"/>
                <a:stretch>
                  <a:fillRect b="-94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BF8593-78A8-4234-A56F-3D2B4B4E9FD8}"/>
                  </a:ext>
                </a:extLst>
              </p:cNvPr>
              <p:cNvSpPr txBox="1"/>
              <p:nvPr/>
            </p:nvSpPr>
            <p:spPr>
              <a:xfrm>
                <a:off x="5288622" y="2130888"/>
                <a:ext cx="6351188" cy="12981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altLang="ko-KR" sz="2000" dirty="0">
                    <a:sym typeface="Wingdings" panose="05000000000000000000" pitchFamily="2" charset="2"/>
                  </a:rPr>
                  <a:t></a:t>
                </a:r>
                <a:r>
                  <a:rPr lang="en-US" altLang="ko-KR" sz="2000" dirty="0"/>
                  <a:t> Find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ko-KR" sz="20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𝐵𝐶𝐶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𝐹𝐶𝐶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p>
                            </m:sSubSup>
                          </m:e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eqArr>
                      </m:e>
                    </m:d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/>
                  <a:t>, where all phase is equilibrium </a:t>
                </a:r>
                <a:endParaRPr lang="ko-KR" altLang="en-US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BF8593-78A8-4234-A56F-3D2B4B4E9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622" y="2130888"/>
                <a:ext cx="6351188" cy="1298112"/>
              </a:xfrm>
              <a:prstGeom prst="rect">
                <a:avLst/>
              </a:prstGeom>
              <a:blipFill>
                <a:blip r:embed="rId5"/>
                <a:stretch>
                  <a:fillRect l="-24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그림 12">
            <a:extLst>
              <a:ext uri="{FF2B5EF4-FFF2-40B4-BE49-F238E27FC236}">
                <a16:creationId xmlns:a16="http://schemas.microsoft.com/office/drawing/2014/main" id="{E47B42F6-BDF5-46D5-A807-EE05B96D69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2995" y="5207311"/>
            <a:ext cx="2641262" cy="10749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8E11F1C-D9FF-4C13-B716-CC9166175A42}"/>
              </a:ext>
            </a:extLst>
          </p:cNvPr>
          <p:cNvSpPr txBox="1"/>
          <p:nvPr/>
        </p:nvSpPr>
        <p:spPr>
          <a:xfrm>
            <a:off x="5188272" y="5503747"/>
            <a:ext cx="6226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>
                <a:sym typeface="Wingdings" panose="05000000000000000000" pitchFamily="2" charset="2"/>
              </a:rPr>
              <a:t>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596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250060E8-171E-4391-A5E2-2C4EC39552A2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9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sz="2400" b="1" dirty="0"/>
              <a:t>5. Phase Diagram Result</a:t>
            </a:r>
            <a:endParaRPr kumimoji="1" lang="ko-Kore-KR" altLang="en-US" sz="2400" b="1" dirty="0"/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514CB4D1-1371-4242-9687-1C788DCF4477}"/>
              </a:ext>
            </a:extLst>
          </p:cNvPr>
          <p:cNvGrpSpPr/>
          <p:nvPr/>
        </p:nvGrpSpPr>
        <p:grpSpPr>
          <a:xfrm>
            <a:off x="2968981" y="999123"/>
            <a:ext cx="6004634" cy="5590006"/>
            <a:chOff x="2968981" y="999123"/>
            <a:chExt cx="6004634" cy="5590006"/>
          </a:xfrm>
        </p:grpSpPr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9F562A5A-22D9-4406-B82F-477687E0647A}"/>
                </a:ext>
              </a:extLst>
            </p:cNvPr>
            <p:cNvGrpSpPr/>
            <p:nvPr/>
          </p:nvGrpSpPr>
          <p:grpSpPr>
            <a:xfrm>
              <a:off x="2968981" y="999123"/>
              <a:ext cx="6004634" cy="5590006"/>
              <a:chOff x="2968981" y="999123"/>
              <a:chExt cx="6004634" cy="5590006"/>
            </a:xfrm>
          </p:grpSpPr>
          <p:grpSp>
            <p:nvGrpSpPr>
              <p:cNvPr id="8" name="그룹 7">
                <a:extLst>
                  <a:ext uri="{FF2B5EF4-FFF2-40B4-BE49-F238E27FC236}">
                    <a16:creationId xmlns:a16="http://schemas.microsoft.com/office/drawing/2014/main" id="{735626BE-2B90-47CB-87C8-7A6B58BFBCF5}"/>
                  </a:ext>
                </a:extLst>
              </p:cNvPr>
              <p:cNvGrpSpPr/>
              <p:nvPr/>
            </p:nvGrpSpPr>
            <p:grpSpPr>
              <a:xfrm>
                <a:off x="2968981" y="999123"/>
                <a:ext cx="5892798" cy="5590006"/>
                <a:chOff x="2968981" y="999123"/>
                <a:chExt cx="5892798" cy="5590006"/>
              </a:xfrm>
            </p:grpSpPr>
            <p:pic>
              <p:nvPicPr>
                <p:cNvPr id="2" name="Picture 6">
                  <a:extLst>
                    <a:ext uri="{FF2B5EF4-FFF2-40B4-BE49-F238E27FC236}">
                      <a16:creationId xmlns:a16="http://schemas.microsoft.com/office/drawing/2014/main" id="{0196E77E-AE1D-49A7-8429-554A949FFD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68981" y="999123"/>
                  <a:ext cx="5892798" cy="5590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5" name="직선 연결선 4">
                  <a:extLst>
                    <a:ext uri="{FF2B5EF4-FFF2-40B4-BE49-F238E27FC236}">
                      <a16:creationId xmlns:a16="http://schemas.microsoft.com/office/drawing/2014/main" id="{E28F2B45-D9FD-410F-B5AC-7657F94C7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41119" y="3125752"/>
                  <a:ext cx="2486501" cy="0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2A4A99-84F8-436D-A20F-7E63A878665C}"/>
                  </a:ext>
                </a:extLst>
              </p:cNvPr>
              <p:cNvSpPr txBox="1"/>
              <p:nvPr/>
            </p:nvSpPr>
            <p:spPr>
              <a:xfrm>
                <a:off x="5559947" y="5004905"/>
                <a:ext cx="1317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1" dirty="0"/>
                  <a:t>FCC+BCC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530ABEE-223E-43CB-8D4A-9394C6E032E3}"/>
                  </a:ext>
                </a:extLst>
              </p:cNvPr>
              <p:cNvSpPr txBox="1"/>
              <p:nvPr/>
            </p:nvSpPr>
            <p:spPr>
              <a:xfrm>
                <a:off x="5962771" y="2034874"/>
                <a:ext cx="1317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1" dirty="0"/>
                  <a:t>Liquid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C4539C-CF2E-48F8-9743-5E7C1B2B3F97}"/>
                  </a:ext>
                </a:extLst>
              </p:cNvPr>
              <p:cNvSpPr txBox="1"/>
              <p:nvPr/>
            </p:nvSpPr>
            <p:spPr>
              <a:xfrm>
                <a:off x="4498579" y="2491230"/>
                <a:ext cx="14641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1"/>
                  <a:t>Liquid+FCC</a:t>
                </a:r>
                <a:endParaRPr lang="en-US" altLang="ko-KR" b="1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864D80C-7FCF-42F4-8AB5-23D158BFDD6B}"/>
                  </a:ext>
                </a:extLst>
              </p:cNvPr>
              <p:cNvSpPr txBox="1"/>
              <p:nvPr/>
            </p:nvSpPr>
            <p:spPr>
              <a:xfrm>
                <a:off x="6680179" y="2728564"/>
                <a:ext cx="14641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1" dirty="0" err="1"/>
                  <a:t>Liquid+BCC</a:t>
                </a:r>
                <a:endParaRPr lang="en-US" altLang="ko-KR" b="1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FE70081-9BC1-44B6-A414-61DDB36A46D4}"/>
                  </a:ext>
                </a:extLst>
              </p:cNvPr>
              <p:cNvSpPr txBox="1"/>
              <p:nvPr/>
            </p:nvSpPr>
            <p:spPr>
              <a:xfrm>
                <a:off x="3553609" y="3185687"/>
                <a:ext cx="1317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1" dirty="0"/>
                  <a:t>FCC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14E708D-86E4-4D59-BDEA-2D77F94C227D}"/>
                  </a:ext>
                </a:extLst>
              </p:cNvPr>
              <p:cNvSpPr txBox="1"/>
              <p:nvPr/>
            </p:nvSpPr>
            <p:spPr>
              <a:xfrm>
                <a:off x="7655799" y="3125752"/>
                <a:ext cx="1317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1" dirty="0"/>
                  <a:t>BCC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956B49CF-88EA-4C37-BD71-7DABF92D170A}"/>
                      </a:ext>
                    </a:extLst>
                  </p:cNvPr>
                  <p:cNvSpPr txBox="1"/>
                  <p:nvPr/>
                </p:nvSpPr>
                <p:spPr>
                  <a:xfrm>
                    <a:off x="5739699" y="3503988"/>
                    <a:ext cx="1740419" cy="38593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altLang="ko-KR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𝑲𝒔</m:t>
                            </m:r>
                          </m:sub>
                          <m:sup>
                            <m:r>
                              <a:rPr lang="en-US" altLang="ko-KR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p>
                        </m:sSubSup>
                        <m:r>
                          <a:rPr lang="en-US" altLang="ko-KR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ko-KR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altLang="ko-KR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ko-KR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𝟓𝟗</m:t>
                        </m:r>
                      </m:oMath>
                    </a14:m>
                    <a:r>
                      <a:rPr lang="en-US" altLang="ko-KR" b="1" dirty="0">
                        <a:solidFill>
                          <a:srgbClr val="7030A0"/>
                        </a:solidFill>
                      </a:rPr>
                      <a:t> </a:t>
                    </a:r>
                  </a:p>
                </p:txBody>
              </p:sp>
            </mc:Choice>
            <mc:Fallback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956B49CF-88EA-4C37-BD71-7DABF92D170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39699" y="3503988"/>
                    <a:ext cx="1740419" cy="38593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3175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DA0D6042-D1F2-4B2F-A3EA-2953DF8D4ED8}"/>
                      </a:ext>
                    </a:extLst>
                  </p:cNvPr>
                  <p:cNvSpPr txBox="1"/>
                  <p:nvPr/>
                </p:nvSpPr>
                <p:spPr>
                  <a:xfrm>
                    <a:off x="4395853" y="3918464"/>
                    <a:ext cx="1740419" cy="38593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ko-KR" b="1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1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altLang="ko-KR" b="1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𝑲𝒔</m:t>
                              </m:r>
                            </m:sub>
                            <m:sup>
                              <m:r>
                                <a:rPr lang="en-US" altLang="ko-KR" b="1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p>
                          </m:sSubSup>
                          <m:r>
                            <a:rPr lang="en-US" altLang="ko-KR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R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oMath>
                      </m:oMathPara>
                    </a14:m>
                    <a:endParaRPr lang="en-US" altLang="ko-KR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DA0D6042-D1F2-4B2F-A3EA-2953DF8D4ED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5853" y="3918464"/>
                    <a:ext cx="1740419" cy="38593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3175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3EBEA66B-0CF7-4C83-AF4F-A3EB3521EB42}"/>
                      </a:ext>
                    </a:extLst>
                  </p:cNvPr>
                  <p:cNvSpPr txBox="1"/>
                  <p:nvPr/>
                </p:nvSpPr>
                <p:spPr>
                  <a:xfrm>
                    <a:off x="6680179" y="4123875"/>
                    <a:ext cx="1464192" cy="38593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ko-KR" b="1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1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altLang="ko-KR" b="1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𝑲𝒔</m:t>
                              </m:r>
                            </m:sub>
                            <m:sup>
                              <m:r>
                                <a:rPr lang="en-US" altLang="ko-KR" b="1" i="1" dirty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p>
                          </m:sSubSup>
                          <m:r>
                            <a:rPr lang="en-US" altLang="ko-KR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R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𝟕𝟖</m:t>
                          </m:r>
                        </m:oMath>
                      </m:oMathPara>
                    </a14:m>
                    <a:endParaRPr lang="en-US" altLang="ko-KR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3EBEA66B-0CF7-4C83-AF4F-A3EB3521EB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80179" y="4123875"/>
                    <a:ext cx="1464192" cy="38593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A2250C7-77C7-491E-90D7-B4325781E69D}"/>
                  </a:ext>
                </a:extLst>
              </p:cNvPr>
              <p:cNvSpPr txBox="1"/>
              <p:nvPr/>
            </p:nvSpPr>
            <p:spPr>
              <a:xfrm>
                <a:off x="2968981" y="2945335"/>
                <a:ext cx="10564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FF0000"/>
                    </a:solidFill>
                  </a:rPr>
                  <a:t>1095K</a:t>
                </a:r>
              </a:p>
            </p:txBody>
          </p:sp>
        </p:grpSp>
        <p:cxnSp>
          <p:nvCxnSpPr>
            <p:cNvPr id="21" name="직선 화살표 연결선 20">
              <a:extLst>
                <a:ext uri="{FF2B5EF4-FFF2-40B4-BE49-F238E27FC236}">
                  <a16:creationId xmlns:a16="http://schemas.microsoft.com/office/drawing/2014/main" id="{221480A5-799F-41D8-845B-5678FE2469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21678" y="3185690"/>
              <a:ext cx="1" cy="3693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28">
              <a:extLst>
                <a:ext uri="{FF2B5EF4-FFF2-40B4-BE49-F238E27FC236}">
                  <a16:creationId xmlns:a16="http://schemas.microsoft.com/office/drawing/2014/main" id="{4684D4CC-7CB3-4A72-A803-4242090305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4549" y="3280849"/>
              <a:ext cx="0" cy="69127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>
              <a:extLst>
                <a:ext uri="{FF2B5EF4-FFF2-40B4-BE49-F238E27FC236}">
                  <a16:creationId xmlns:a16="http://schemas.microsoft.com/office/drawing/2014/main" id="{9969E682-60DE-456B-B442-8FE9F5A21F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63143" y="3310462"/>
              <a:ext cx="0" cy="86326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>
              <a:extLst>
                <a:ext uri="{FF2B5EF4-FFF2-40B4-BE49-F238E27FC236}">
                  <a16:creationId xmlns:a16="http://schemas.microsoft.com/office/drawing/2014/main" id="{79A0EC5F-6AD3-460D-9A26-A03512CE9F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3177" y="3125752"/>
              <a:ext cx="68422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098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C5AEB49-A11D-4325-B1D2-FECB6E18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446"/>
          </a:xfrm>
        </p:spPr>
        <p:txBody>
          <a:bodyPr/>
          <a:lstStyle/>
          <a:p>
            <a:pPr algn="ctr"/>
            <a:r>
              <a:rPr kumimoji="1" lang="en-US" altLang="ko-KR" b="1"/>
              <a:t>Thank You</a:t>
            </a:r>
            <a:endParaRPr kumimoji="1" lang="ko-KR" altLang="en-US" b="1"/>
          </a:p>
        </p:txBody>
      </p:sp>
    </p:spTree>
    <p:extLst>
      <p:ext uri="{BB962C8B-B14F-4D97-AF65-F5344CB8AC3E}">
        <p14:creationId xmlns:p14="http://schemas.microsoft.com/office/powerpoint/2010/main" val="92504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298</Words>
  <Application>Microsoft Office PowerPoint</Application>
  <PresentationFormat>와이드스크린</PresentationFormat>
  <Paragraphs>74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Cambria Math</vt:lpstr>
      <vt:lpstr>Office 테마</vt:lpstr>
      <vt:lpstr>Midterm </vt:lpstr>
      <vt:lpstr>1. Problem</vt:lpstr>
      <vt:lpstr>2. Chemical Potential Formulation of Liquid, FCC, BCC</vt:lpstr>
      <vt:lpstr>3. Each Phase Equilibrium of Liquid, FCC, BCC</vt:lpstr>
      <vt:lpstr>PowerPoint 프레젠테이션</vt:lpstr>
      <vt:lpstr>4. Eutectic Point</vt:lpstr>
      <vt:lpstr>PowerPoint 프레젠테이션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지원재(신소재공학과)</dc:creator>
  <cp:lastModifiedBy>지원재(신소재공학과)</cp:lastModifiedBy>
  <cp:revision>1</cp:revision>
  <dcterms:created xsi:type="dcterms:W3CDTF">2021-02-24T02:29:59Z</dcterms:created>
  <dcterms:modified xsi:type="dcterms:W3CDTF">2021-10-25T20:46:51Z</dcterms:modified>
</cp:coreProperties>
</file>