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58" r:id="rId5"/>
    <p:sldId id="259" r:id="rId6"/>
    <p:sldId id="260" r:id="rId7"/>
    <p:sldId id="263" r:id="rId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06" autoAdjust="0"/>
  </p:normalViewPr>
  <p:slideViewPr>
    <p:cSldViewPr>
      <p:cViewPr varScale="1">
        <p:scale>
          <a:sx n="112" d="100"/>
          <a:sy n="112" d="100"/>
        </p:scale>
        <p:origin x="-610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16B88-EC24-4D7D-8FBB-989F7CB321F2}" type="datetimeFigureOut">
              <a:rPr lang="ko-KR" altLang="en-US" smtClean="0"/>
              <a:pPr/>
              <a:t>2023-10-25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47EEC-4CAF-47F6-BEE0-6D06E023B0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4.gif"/><Relationship Id="rId7" Type="http://schemas.openxmlformats.org/officeDocument/2006/relationships/image" Target="../media/image18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Mid-term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>
                <a:solidFill>
                  <a:schemeClr val="tx1"/>
                </a:solidFill>
              </a:rPr>
              <a:t>20190312 </a:t>
            </a:r>
            <a:r>
              <a:rPr lang="ko-KR" altLang="en-US" sz="1800" dirty="0" smtClean="0">
                <a:solidFill>
                  <a:schemeClr val="tx1"/>
                </a:solidFill>
              </a:rPr>
              <a:t>신소재공학과 김서현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9954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Liquid chemical potential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06769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 FCC chemical potential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50785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BCC chemical potential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2347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Formulas_1</a:t>
            </a:r>
            <a:endParaRPr lang="ko-KR" altLang="en-US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128221064" descr="DRW00000efc85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9582"/>
            <a:ext cx="5976664" cy="36004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128221144" descr="DRW00000efc85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021" y="1491630"/>
            <a:ext cx="5980187" cy="36004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9" name="_x128218184" descr="DRW00000efc851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3" y="987574"/>
            <a:ext cx="1512167" cy="304362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1" name="_x128221144" descr="DRW00000efc85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419622"/>
            <a:ext cx="936104" cy="313453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3" name="_x131088072" descr="DRW00000efc853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2437026"/>
            <a:ext cx="5976664" cy="36004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5" name="_x131087032" descr="DRW00000efc853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2941082"/>
            <a:ext cx="6840760" cy="36004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7" name="_x131492568" descr="DRW00000efc854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79592" y="2437025"/>
            <a:ext cx="1840880" cy="360041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9" name="_x94598400" descr="DRW00000efc854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2941082"/>
            <a:ext cx="1365217" cy="36004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1" name="_x94598400" descr="DRW00000efc855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4011910"/>
            <a:ext cx="6840760" cy="288032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3" name="_x94598240" descr="DRW00000efc856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4453160"/>
            <a:ext cx="6496050" cy="350838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5" name="_x94598400" descr="DRW00000efc856d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8304" y="4011910"/>
            <a:ext cx="1656184" cy="305014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7" name="_x94598400" descr="DRW00000efc857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08304" y="4443958"/>
            <a:ext cx="936104" cy="3391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오른쪽 중괄호 21"/>
          <p:cNvSpPr/>
          <p:nvPr/>
        </p:nvSpPr>
        <p:spPr>
          <a:xfrm>
            <a:off x="4716016" y="771550"/>
            <a:ext cx="1080120" cy="417646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2" cstate="print"/>
          <a:srcRect r="9922"/>
          <a:stretch>
            <a:fillRect/>
          </a:stretch>
        </p:blipFill>
        <p:spPr bwMode="auto">
          <a:xfrm>
            <a:off x="5796136" y="2627114"/>
            <a:ext cx="324036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9512" y="12347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Formulas_2</a:t>
            </a:r>
            <a:endParaRPr lang="ko-KR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77155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 Liquid-FCC</a:t>
            </a:r>
            <a:endParaRPr lang="ko-KR" alt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229292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 Liquid-BCC</a:t>
            </a:r>
            <a:endParaRPr lang="ko-KR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373308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 FCC-BCC</a:t>
            </a:r>
            <a:endParaRPr lang="ko-KR" altLang="en-US" sz="20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57" name="_x94598400" descr="DRW00000efc85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1666" y="843558"/>
            <a:ext cx="2865438" cy="350838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59" name="_x94598400" descr="DRW00000efc858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31666" y="1419622"/>
            <a:ext cx="2884488" cy="350838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61" name="_x94598400" descr="DRW00000efc859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27498" y="2292920"/>
            <a:ext cx="2884488" cy="350838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63" name="_x94598400" descr="DRW00000efc859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08448" y="2940992"/>
            <a:ext cx="2903538" cy="350838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65" name="_x94598400" descr="DRW00000efc85a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31666" y="3805088"/>
            <a:ext cx="3208338" cy="350838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67" name="_x129138328" descr="DRW00000efc85b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91680" y="4453160"/>
            <a:ext cx="3208338" cy="350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347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Liquid-FCC</a:t>
            </a:r>
            <a:endParaRPr lang="ko-KR" altLang="en-US" sz="2400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15566"/>
            <a:ext cx="483909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347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Liquid-BCC</a:t>
            </a:r>
            <a:endParaRPr lang="ko-KR" altLang="en-US" sz="24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43558"/>
            <a:ext cx="4968552" cy="374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347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FCC-BCC</a:t>
            </a:r>
            <a:endParaRPr lang="ko-KR" altLang="en-US" sz="24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50292"/>
            <a:ext cx="5091689" cy="405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95486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Phase diagram </a:t>
            </a:r>
            <a:endParaRPr lang="ko-KR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31590"/>
            <a:ext cx="25622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90" y="987574"/>
            <a:ext cx="469265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499742"/>
            <a:ext cx="2372883" cy="17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32</Words>
  <Application>Microsoft Office PowerPoint</Application>
  <PresentationFormat>화면 슬라이드 쇼(16:9)</PresentationFormat>
  <Paragraphs>14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Mid-term 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HW3</dc:title>
  <dc:creator>Microsoft Corporation</dc:creator>
  <cp:lastModifiedBy>김기현</cp:lastModifiedBy>
  <cp:revision>51</cp:revision>
  <dcterms:created xsi:type="dcterms:W3CDTF">2006-10-05T04:04:58Z</dcterms:created>
  <dcterms:modified xsi:type="dcterms:W3CDTF">2023-10-25T09:54:45Z</dcterms:modified>
</cp:coreProperties>
</file>