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321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0694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017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029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347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1823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9791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0443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4036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7026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641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EA7F-87D6-4382-9690-3B1F09937693}" type="datetimeFigureOut">
              <a:rPr lang="ko-KR" altLang="en-US" smtClean="0"/>
              <a:t>2017-02-28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EAFA1-E241-4A41-BA81-EAA1FC60D50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86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11480" y="512064"/>
            <a:ext cx="6144768" cy="4818888"/>
          </a:xfrm>
        </p:spPr>
        <p:txBody>
          <a:bodyPr>
            <a:normAutofit fontScale="85000" lnSpcReduction="20000"/>
          </a:bodyPr>
          <a:lstStyle/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ko-KR" altLang="en-US" sz="1700" dirty="0" smtClean="0"/>
              <a:t>강의실은 약 </a:t>
            </a:r>
            <a:r>
              <a:rPr lang="en-US" altLang="ko-KR" sz="1700" dirty="0" smtClean="0"/>
              <a:t>1atm</a:t>
            </a:r>
            <a:r>
              <a:rPr lang="ko-KR" altLang="en-US" sz="1700" dirty="0" smtClean="0"/>
              <a:t>의 기압을 가지고 </a:t>
            </a:r>
            <a:r>
              <a:rPr lang="en-US" altLang="ko-KR" sz="1700" dirty="0" smtClean="0"/>
              <a:t>20℃ </a:t>
            </a:r>
            <a:r>
              <a:rPr lang="ko-KR" altLang="en-US" sz="1700" dirty="0" smtClean="0"/>
              <a:t>정도의 기온을 가졌을 것으로 예상되며 이는 오른쪽 그림에 파란색으로 표시했다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그리고 물의 </a:t>
            </a:r>
            <a:r>
              <a:rPr lang="ko-KR" altLang="en-US" sz="1700" dirty="0" err="1" smtClean="0"/>
              <a:t>상태도를</a:t>
            </a:r>
            <a:r>
              <a:rPr lang="ko-KR" altLang="en-US" sz="1700" dirty="0" smtClean="0"/>
              <a:t> 통해 이 강의실에서 물은 액체일 때 가장 안정적일 것임을 예측할 수 있다</a:t>
            </a:r>
            <a:r>
              <a:rPr lang="en-US" altLang="ko-KR" sz="1700" dirty="0" smtClean="0"/>
              <a:t>.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altLang="ko-KR" sz="1700" dirty="0"/>
              <a:t> </a:t>
            </a:r>
            <a:r>
              <a:rPr lang="ko-KR" altLang="en-US" sz="1700" dirty="0" smtClean="0"/>
              <a:t>높은 산에 올라가면 누르는 대기의 양이 적어지기 때문에 기압이 감소한다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오른쪽의 그래프를 통해 기압이 감소함에 따라 물이 액체에서 기체로 증발하는 온도가 낮아짐을 알 수 있다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그리고 밥을 지을 때 끓는 물의 열을 이용하기 때문에 기압이 낮은 높은 산에서 밥을 지으면 낮은 온도의 끓는 물 때문에 밥이 설익는다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대책은 </a:t>
            </a:r>
            <a:r>
              <a:rPr lang="ko-KR" altLang="en-US" sz="1700" dirty="0" err="1" smtClean="0"/>
              <a:t>햇반을</a:t>
            </a:r>
            <a:r>
              <a:rPr lang="ko-KR" altLang="en-US" sz="1700" dirty="0" smtClean="0"/>
              <a:t> 데워 먹거나 기압이 충분히 높은 곳에서 밥을 지어서 오는 게 좋을 것 같다</a:t>
            </a:r>
            <a:r>
              <a:rPr lang="en-US" altLang="ko-KR" sz="1700" dirty="0" smtClean="0"/>
              <a:t>.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altLang="ko-KR" sz="1700" dirty="0"/>
              <a:t> </a:t>
            </a:r>
            <a:r>
              <a:rPr lang="ko-KR" altLang="en-US" sz="1700" dirty="0" smtClean="0"/>
              <a:t>차 안에 김이 서리는 이유는 차 내부와 외부의 기온 차이 때문이다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온도가 낮은 창 바깥에 의해 창 안쪽에서 에너지 흡수가 일어나 창 안 근처의 수증기의 열을 흡수한다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열을 빼앗긴 수증기는 액체나 고체상태로 변하는데 이 것이 김이 서리는 것이다</a:t>
            </a:r>
            <a:r>
              <a:rPr lang="en-US" altLang="ko-KR" sz="1700" dirty="0" smtClean="0"/>
              <a:t>. </a:t>
            </a:r>
            <a:r>
              <a:rPr lang="ko-KR" altLang="en-US" sz="1700" dirty="0" smtClean="0"/>
              <a:t>이를 제거 하기 위해서는 창 바깥쪽과의 온도차이를 줄여야 하기 때문에 에어컨 바람을 창 안쪽에 나오게 하면 된다</a:t>
            </a:r>
            <a:r>
              <a:rPr lang="en-US" altLang="ko-KR" sz="1700" dirty="0" smtClean="0"/>
              <a:t>.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endParaRPr lang="en-US" altLang="ko-KR" sz="1700" dirty="0" smtClean="0"/>
          </a:p>
        </p:txBody>
      </p:sp>
      <p:pic>
        <p:nvPicPr>
          <p:cNvPr id="1026" name="Picture 2" descr="물 상태도에 대한 이미지 검색결과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5803" y="1476756"/>
            <a:ext cx="4314825" cy="324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타원 3"/>
          <p:cNvSpPr/>
          <p:nvPr/>
        </p:nvSpPr>
        <p:spPr>
          <a:xfrm>
            <a:off x="9372600" y="2654046"/>
            <a:ext cx="100584" cy="914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부제목 2"/>
          <p:cNvSpPr txBox="1">
            <a:spLocks/>
          </p:cNvSpPr>
          <p:nvPr/>
        </p:nvSpPr>
        <p:spPr>
          <a:xfrm>
            <a:off x="0" y="4105656"/>
            <a:ext cx="9680448" cy="48188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AutoNum type="arabicPeriod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453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162</Words>
  <Application>Microsoft Office PowerPoint</Application>
  <PresentationFormat>와이드스크린</PresentationFormat>
  <Paragraphs>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최인후</dc:creator>
  <cp:lastModifiedBy>최인후</cp:lastModifiedBy>
  <cp:revision>4</cp:revision>
  <dcterms:created xsi:type="dcterms:W3CDTF">2017-02-27T17:21:37Z</dcterms:created>
  <dcterms:modified xsi:type="dcterms:W3CDTF">2017-02-27T17:55:56Z</dcterms:modified>
</cp:coreProperties>
</file>