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1" r:id="rId4"/>
    <p:sldId id="273" r:id="rId5"/>
    <p:sldId id="274" r:id="rId6"/>
    <p:sldId id="26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Liquid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liquid!$E$2:$E$40</c:f>
              <c:numCache>
                <c:formatCode>0.00E+00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liquid!$F$2:$F$40</c:f>
              <c:numCache>
                <c:formatCode>0.00E+00</c:formatCode>
                <c:ptCount val="39"/>
                <c:pt idx="0">
                  <c:v>360</c:v>
                </c:pt>
                <c:pt idx="1">
                  <c:v>696</c:v>
                </c:pt>
                <c:pt idx="2">
                  <c:v>1008</c:v>
                </c:pt>
                <c:pt idx="3">
                  <c:v>1297</c:v>
                </c:pt>
                <c:pt idx="4">
                  <c:v>1564</c:v>
                </c:pt>
                <c:pt idx="5">
                  <c:v>1807</c:v>
                </c:pt>
                <c:pt idx="6">
                  <c:v>2029</c:v>
                </c:pt>
                <c:pt idx="7">
                  <c:v>2230</c:v>
                </c:pt>
                <c:pt idx="8">
                  <c:v>2409</c:v>
                </c:pt>
                <c:pt idx="9">
                  <c:v>2568</c:v>
                </c:pt>
                <c:pt idx="10">
                  <c:v>2707</c:v>
                </c:pt>
                <c:pt idx="11">
                  <c:v>2826</c:v>
                </c:pt>
                <c:pt idx="12">
                  <c:v>2926</c:v>
                </c:pt>
                <c:pt idx="13">
                  <c:v>3007</c:v>
                </c:pt>
                <c:pt idx="14">
                  <c:v>3070</c:v>
                </c:pt>
                <c:pt idx="15">
                  <c:v>3115</c:v>
                </c:pt>
                <c:pt idx="16">
                  <c:v>3142</c:v>
                </c:pt>
                <c:pt idx="17">
                  <c:v>3153</c:v>
                </c:pt>
                <c:pt idx="18">
                  <c:v>3147</c:v>
                </c:pt>
                <c:pt idx="19">
                  <c:v>3125</c:v>
                </c:pt>
                <c:pt idx="20">
                  <c:v>3087</c:v>
                </c:pt>
                <c:pt idx="21">
                  <c:v>3034</c:v>
                </c:pt>
                <c:pt idx="22">
                  <c:v>2966</c:v>
                </c:pt>
                <c:pt idx="23">
                  <c:v>2884</c:v>
                </c:pt>
                <c:pt idx="24">
                  <c:v>2789</c:v>
                </c:pt>
                <c:pt idx="25">
                  <c:v>2679</c:v>
                </c:pt>
                <c:pt idx="26">
                  <c:v>2557</c:v>
                </c:pt>
                <c:pt idx="27">
                  <c:v>2423</c:v>
                </c:pt>
                <c:pt idx="28">
                  <c:v>2276</c:v>
                </c:pt>
                <c:pt idx="29">
                  <c:v>2118</c:v>
                </c:pt>
                <c:pt idx="30">
                  <c:v>1949</c:v>
                </c:pt>
                <c:pt idx="31">
                  <c:v>1769</c:v>
                </c:pt>
                <c:pt idx="32">
                  <c:v>1579</c:v>
                </c:pt>
                <c:pt idx="33">
                  <c:v>1379</c:v>
                </c:pt>
                <c:pt idx="34">
                  <c:v>1170</c:v>
                </c:pt>
                <c:pt idx="35">
                  <c:v>952.2</c:v>
                </c:pt>
                <c:pt idx="36">
                  <c:v>725.6</c:v>
                </c:pt>
                <c:pt idx="37">
                  <c:v>491.1</c:v>
                </c:pt>
                <c:pt idx="38">
                  <c:v>249.1</c:v>
                </c:pt>
              </c:numCache>
            </c:numRef>
          </c:yVal>
          <c:smooth val="0"/>
        </c:ser>
        <c:ser>
          <c:idx val="0"/>
          <c:order val="1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liquid!$B$2:$B$40</c:f>
              <c:numCache>
                <c:formatCode>General</c:formatCode>
                <c:ptCount val="39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  <c:pt idx="20">
                  <c:v>0.52500000000000002</c:v>
                </c:pt>
                <c:pt idx="21">
                  <c:v>0.55000000000000004</c:v>
                </c:pt>
                <c:pt idx="22">
                  <c:v>0.57499999999999996</c:v>
                </c:pt>
                <c:pt idx="23">
                  <c:v>0.6</c:v>
                </c:pt>
                <c:pt idx="24">
                  <c:v>0.625</c:v>
                </c:pt>
                <c:pt idx="25">
                  <c:v>0.65</c:v>
                </c:pt>
                <c:pt idx="26">
                  <c:v>0.67500000000000004</c:v>
                </c:pt>
                <c:pt idx="27">
                  <c:v>0.7</c:v>
                </c:pt>
                <c:pt idx="28">
                  <c:v>0.72499999999999998</c:v>
                </c:pt>
                <c:pt idx="29">
                  <c:v>0.75</c:v>
                </c:pt>
                <c:pt idx="30">
                  <c:v>0.77500000000000002</c:v>
                </c:pt>
                <c:pt idx="31">
                  <c:v>0.8</c:v>
                </c:pt>
                <c:pt idx="32">
                  <c:v>0.82499999999999996</c:v>
                </c:pt>
                <c:pt idx="33">
                  <c:v>0.85</c:v>
                </c:pt>
                <c:pt idx="34">
                  <c:v>0.875</c:v>
                </c:pt>
                <c:pt idx="35">
                  <c:v>0.9</c:v>
                </c:pt>
                <c:pt idx="36">
                  <c:v>0.92500000000000004</c:v>
                </c:pt>
                <c:pt idx="37">
                  <c:v>0.95</c:v>
                </c:pt>
                <c:pt idx="38">
                  <c:v>0.97499999999999998</c:v>
                </c:pt>
              </c:numCache>
            </c:numRef>
          </c:xVal>
          <c:yVal>
            <c:numRef>
              <c:f>liquid!$C$2:$C$40</c:f>
              <c:numCache>
                <c:formatCode>General</c:formatCode>
                <c:ptCount val="39"/>
                <c:pt idx="0">
                  <c:v>360.12496399999998</c:v>
                </c:pt>
                <c:pt idx="1">
                  <c:v>696.08800599999995</c:v>
                </c:pt>
                <c:pt idx="2">
                  <c:v>1008.338653</c:v>
                </c:pt>
                <c:pt idx="3">
                  <c:v>1297.326427</c:v>
                </c:pt>
                <c:pt idx="4">
                  <c:v>1563.5008519999999</c:v>
                </c:pt>
                <c:pt idx="5">
                  <c:v>1807.3114539999999</c:v>
                </c:pt>
                <c:pt idx="6">
                  <c:v>2029.2077569999999</c:v>
                </c:pt>
                <c:pt idx="7">
                  <c:v>2229.6392839999999</c:v>
                </c:pt>
                <c:pt idx="8">
                  <c:v>2409.0555599999998</c:v>
                </c:pt>
                <c:pt idx="9">
                  <c:v>2567.9061099999999</c:v>
                </c:pt>
                <c:pt idx="10">
                  <c:v>2706.640457</c:v>
                </c:pt>
                <c:pt idx="11">
                  <c:v>2825.708126</c:v>
                </c:pt>
                <c:pt idx="12">
                  <c:v>2925.5586400000002</c:v>
                </c:pt>
                <c:pt idx="13">
                  <c:v>3006.6415259999999</c:v>
                </c:pt>
                <c:pt idx="14">
                  <c:v>3069.406305</c:v>
                </c:pt>
                <c:pt idx="15">
                  <c:v>3114.3025040000002</c:v>
                </c:pt>
                <c:pt idx="16">
                  <c:v>3141.7796450000001</c:v>
                </c:pt>
                <c:pt idx="17">
                  <c:v>3152.2872539999998</c:v>
                </c:pt>
                <c:pt idx="18">
                  <c:v>3146.2748550000001</c:v>
                </c:pt>
                <c:pt idx="19">
                  <c:v>3124.1919710000002</c:v>
                </c:pt>
                <c:pt idx="20">
                  <c:v>3086.488128</c:v>
                </c:pt>
                <c:pt idx="21">
                  <c:v>3033.6128490000001</c:v>
                </c:pt>
                <c:pt idx="22">
                  <c:v>2966.0156590000001</c:v>
                </c:pt>
                <c:pt idx="23">
                  <c:v>2884.1460809999999</c:v>
                </c:pt>
                <c:pt idx="24">
                  <c:v>2788.4536410000001</c:v>
                </c:pt>
                <c:pt idx="25">
                  <c:v>2679.387862</c:v>
                </c:pt>
                <c:pt idx="26">
                  <c:v>2557.3982689999998</c:v>
                </c:pt>
                <c:pt idx="27">
                  <c:v>2422.9343859999999</c:v>
                </c:pt>
                <c:pt idx="28">
                  <c:v>2276.4457379999999</c:v>
                </c:pt>
                <c:pt idx="29">
                  <c:v>2118.3818470000001</c:v>
                </c:pt>
                <c:pt idx="30">
                  <c:v>1949.1922400000001</c:v>
                </c:pt>
                <c:pt idx="31">
                  <c:v>1769.3264389999999</c:v>
                </c:pt>
                <c:pt idx="32">
                  <c:v>1579.23397</c:v>
                </c:pt>
                <c:pt idx="33">
                  <c:v>1379.364356</c:v>
                </c:pt>
                <c:pt idx="34">
                  <c:v>1170.1671229999999</c:v>
                </c:pt>
                <c:pt idx="35">
                  <c:v>952.09179300000005</c:v>
                </c:pt>
                <c:pt idx="36">
                  <c:v>725.58789200000001</c:v>
                </c:pt>
                <c:pt idx="37">
                  <c:v>491.10494299999999</c:v>
                </c:pt>
                <c:pt idx="38">
                  <c:v>249.09247099999999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9717040"/>
        <c:axId val="1429718672"/>
      </c:scatterChart>
      <c:valAx>
        <c:axId val="142971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9718672"/>
        <c:crosses val="autoZero"/>
        <c:crossBetween val="midCat"/>
      </c:valAx>
      <c:valAx>
        <c:axId val="142971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97170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FCC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FCC!$E$2:$E$21</c:f>
              <c:numCache>
                <c:formatCode>0.00E+00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</c:numCache>
            </c:numRef>
          </c:xVal>
          <c:yVal>
            <c:numRef>
              <c:f>FCC!$F$2:$F$21</c:f>
              <c:numCache>
                <c:formatCode>0.00E+00</c:formatCode>
                <c:ptCount val="20"/>
                <c:pt idx="0">
                  <c:v>490.2</c:v>
                </c:pt>
                <c:pt idx="1">
                  <c:v>956.4</c:v>
                </c:pt>
                <c:pt idx="2">
                  <c:v>1399</c:v>
                </c:pt>
                <c:pt idx="3">
                  <c:v>1819</c:v>
                </c:pt>
                <c:pt idx="4">
                  <c:v>2217</c:v>
                </c:pt>
                <c:pt idx="5">
                  <c:v>2593</c:v>
                </c:pt>
                <c:pt idx="6">
                  <c:v>2949</c:v>
                </c:pt>
                <c:pt idx="7">
                  <c:v>3285</c:v>
                </c:pt>
                <c:pt idx="8">
                  <c:v>3602</c:v>
                </c:pt>
                <c:pt idx="9">
                  <c:v>3900</c:v>
                </c:pt>
                <c:pt idx="10">
                  <c:v>4179</c:v>
                </c:pt>
                <c:pt idx="11">
                  <c:v>4442</c:v>
                </c:pt>
                <c:pt idx="12">
                  <c:v>4688</c:v>
                </c:pt>
                <c:pt idx="13">
                  <c:v>4918</c:v>
                </c:pt>
                <c:pt idx="14">
                  <c:v>5132</c:v>
                </c:pt>
                <c:pt idx="15">
                  <c:v>5332</c:v>
                </c:pt>
                <c:pt idx="16">
                  <c:v>5518</c:v>
                </c:pt>
                <c:pt idx="17">
                  <c:v>5691</c:v>
                </c:pt>
                <c:pt idx="18">
                  <c:v>5851</c:v>
                </c:pt>
                <c:pt idx="19">
                  <c:v>6000</c:v>
                </c:pt>
              </c:numCache>
            </c:numRef>
          </c:yVal>
          <c:smooth val="0"/>
        </c:ser>
        <c:ser>
          <c:idx val="0"/>
          <c:order val="1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FCC!$B$2:$B$21</c:f>
              <c:numCache>
                <c:formatCode>General</c:formatCode>
                <c:ptCount val="20"/>
                <c:pt idx="0">
                  <c:v>2.5000000000000001E-2</c:v>
                </c:pt>
                <c:pt idx="1">
                  <c:v>0.05</c:v>
                </c:pt>
                <c:pt idx="2">
                  <c:v>7.4999999999999997E-2</c:v>
                </c:pt>
                <c:pt idx="3">
                  <c:v>0.1</c:v>
                </c:pt>
                <c:pt idx="4">
                  <c:v>0.125</c:v>
                </c:pt>
                <c:pt idx="5">
                  <c:v>0.15</c:v>
                </c:pt>
                <c:pt idx="6">
                  <c:v>0.17499999999999999</c:v>
                </c:pt>
                <c:pt idx="7">
                  <c:v>0.2</c:v>
                </c:pt>
                <c:pt idx="8">
                  <c:v>0.22500000000000001</c:v>
                </c:pt>
                <c:pt idx="9">
                  <c:v>0.25</c:v>
                </c:pt>
                <c:pt idx="10">
                  <c:v>0.27500000000000002</c:v>
                </c:pt>
                <c:pt idx="11">
                  <c:v>0.3</c:v>
                </c:pt>
                <c:pt idx="12">
                  <c:v>0.32500000000000001</c:v>
                </c:pt>
                <c:pt idx="13">
                  <c:v>0.35</c:v>
                </c:pt>
                <c:pt idx="14">
                  <c:v>0.375</c:v>
                </c:pt>
                <c:pt idx="15">
                  <c:v>0.4</c:v>
                </c:pt>
                <c:pt idx="16">
                  <c:v>0.42499999999999999</c:v>
                </c:pt>
                <c:pt idx="17">
                  <c:v>0.45</c:v>
                </c:pt>
                <c:pt idx="18">
                  <c:v>0.47499999999999998</c:v>
                </c:pt>
                <c:pt idx="19">
                  <c:v>0.5</c:v>
                </c:pt>
              </c:numCache>
            </c:numRef>
          </c:xVal>
          <c:yVal>
            <c:numRef>
              <c:f>FCC!$C$2:$C$21</c:f>
              <c:numCache>
                <c:formatCode>General</c:formatCode>
                <c:ptCount val="20"/>
                <c:pt idx="0">
                  <c:v>490.17924399999998</c:v>
                </c:pt>
                <c:pt idx="1">
                  <c:v>956.28650200000004</c:v>
                </c:pt>
                <c:pt idx="2">
                  <c:v>1398.9967710000001</c:v>
                </c:pt>
                <c:pt idx="3">
                  <c:v>1818.98505</c:v>
                </c:pt>
                <c:pt idx="4">
                  <c:v>2216.9263369999999</c:v>
                </c:pt>
                <c:pt idx="5">
                  <c:v>2593.495629</c:v>
                </c:pt>
                <c:pt idx="6">
                  <c:v>2949.3679240000001</c:v>
                </c:pt>
                <c:pt idx="7">
                  <c:v>3285.2182200000002</c:v>
                </c:pt>
                <c:pt idx="8">
                  <c:v>3601.7215160000001</c:v>
                </c:pt>
                <c:pt idx="9">
                  <c:v>3899.5528089999998</c:v>
                </c:pt>
                <c:pt idx="10">
                  <c:v>4179.3870969999998</c:v>
                </c:pt>
                <c:pt idx="11">
                  <c:v>4441.8993780000001</c:v>
                </c:pt>
                <c:pt idx="12">
                  <c:v>4687.7646500000001</c:v>
                </c:pt>
                <c:pt idx="13">
                  <c:v>4917.6579099999999</c:v>
                </c:pt>
                <c:pt idx="14">
                  <c:v>5132.2541579999997</c:v>
                </c:pt>
                <c:pt idx="15">
                  <c:v>5332.2283900000002</c:v>
                </c:pt>
                <c:pt idx="16">
                  <c:v>5518.2556050000003</c:v>
                </c:pt>
                <c:pt idx="17">
                  <c:v>5691.0108010000004</c:v>
                </c:pt>
                <c:pt idx="18">
                  <c:v>5851.1689749999996</c:v>
                </c:pt>
                <c:pt idx="19">
                  <c:v>5999.4051250000002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6243056"/>
        <c:axId val="1106243600"/>
      </c:scatterChart>
      <c:valAx>
        <c:axId val="110624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6243600"/>
        <c:crosses val="autoZero"/>
        <c:crossBetween val="midCat"/>
      </c:valAx>
      <c:valAx>
        <c:axId val="110624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6243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BCC</a:t>
            </a:r>
            <a:endParaRPr lang="ko-KR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BCC!$E$2:$E$17</c:f>
              <c:numCache>
                <c:formatCode>0.00E+00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0.7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0.82499999999999996</c:v>
                </c:pt>
                <c:pt idx="10">
                  <c:v>0.85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0.95</c:v>
                </c:pt>
                <c:pt idx="15">
                  <c:v>0.97499999999999998</c:v>
                </c:pt>
              </c:numCache>
            </c:numRef>
          </c:xVal>
          <c:yVal>
            <c:numRef>
              <c:f>BCC!$F$2:$F$17</c:f>
              <c:numCache>
                <c:formatCode>0.00E+00</c:formatCode>
                <c:ptCount val="16"/>
                <c:pt idx="0">
                  <c:v>3280</c:v>
                </c:pt>
                <c:pt idx="1">
                  <c:v>3140</c:v>
                </c:pt>
                <c:pt idx="2">
                  <c:v>2993</c:v>
                </c:pt>
                <c:pt idx="3">
                  <c:v>2835</c:v>
                </c:pt>
                <c:pt idx="4">
                  <c:v>2670</c:v>
                </c:pt>
                <c:pt idx="5">
                  <c:v>2496</c:v>
                </c:pt>
                <c:pt idx="6">
                  <c:v>2313</c:v>
                </c:pt>
                <c:pt idx="7">
                  <c:v>2121</c:v>
                </c:pt>
                <c:pt idx="8">
                  <c:v>1920</c:v>
                </c:pt>
                <c:pt idx="9">
                  <c:v>1710</c:v>
                </c:pt>
                <c:pt idx="10">
                  <c:v>1493</c:v>
                </c:pt>
                <c:pt idx="11">
                  <c:v>1266</c:v>
                </c:pt>
                <c:pt idx="12">
                  <c:v>1030</c:v>
                </c:pt>
                <c:pt idx="13">
                  <c:v>785.6</c:v>
                </c:pt>
                <c:pt idx="14">
                  <c:v>532.5</c:v>
                </c:pt>
                <c:pt idx="15">
                  <c:v>270.60000000000002</c:v>
                </c:pt>
              </c:numCache>
            </c:numRef>
          </c:yVal>
          <c:smooth val="0"/>
        </c:ser>
        <c:ser>
          <c:idx val="0"/>
          <c:order val="1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BCC!$B$2:$B$17</c:f>
              <c:numCache>
                <c:formatCode>General</c:formatCode>
                <c:ptCount val="16"/>
                <c:pt idx="0">
                  <c:v>0.6</c:v>
                </c:pt>
                <c:pt idx="1">
                  <c:v>0.625</c:v>
                </c:pt>
                <c:pt idx="2">
                  <c:v>0.65</c:v>
                </c:pt>
                <c:pt idx="3">
                  <c:v>0.67500000000000004</c:v>
                </c:pt>
                <c:pt idx="4">
                  <c:v>0.7</c:v>
                </c:pt>
                <c:pt idx="5">
                  <c:v>0.72499999999999998</c:v>
                </c:pt>
                <c:pt idx="6">
                  <c:v>0.75</c:v>
                </c:pt>
                <c:pt idx="7">
                  <c:v>0.77500000000000002</c:v>
                </c:pt>
                <c:pt idx="8">
                  <c:v>0.8</c:v>
                </c:pt>
                <c:pt idx="9">
                  <c:v>0.82499999999999996</c:v>
                </c:pt>
                <c:pt idx="10">
                  <c:v>0.85</c:v>
                </c:pt>
                <c:pt idx="11">
                  <c:v>0.875</c:v>
                </c:pt>
                <c:pt idx="12">
                  <c:v>0.9</c:v>
                </c:pt>
                <c:pt idx="13">
                  <c:v>0.92500000000000004</c:v>
                </c:pt>
                <c:pt idx="14">
                  <c:v>0.95</c:v>
                </c:pt>
                <c:pt idx="15">
                  <c:v>0.97499999999999998</c:v>
                </c:pt>
              </c:numCache>
            </c:numRef>
          </c:xVal>
          <c:yVal>
            <c:numRef>
              <c:f>BCC!$C$2:$C$17</c:f>
              <c:numCache>
                <c:formatCode>General</c:formatCode>
                <c:ptCount val="16"/>
                <c:pt idx="0">
                  <c:v>3280.0015119999998</c:v>
                </c:pt>
                <c:pt idx="1">
                  <c:v>3140.6360749999999</c:v>
                </c:pt>
                <c:pt idx="2">
                  <c:v>2992.5200669999999</c:v>
                </c:pt>
                <c:pt idx="3">
                  <c:v>2835.653335</c:v>
                </c:pt>
                <c:pt idx="4">
                  <c:v>2670.0357250000002</c:v>
                </c:pt>
                <c:pt idx="5">
                  <c:v>2495.6670829999998</c:v>
                </c:pt>
                <c:pt idx="6">
                  <c:v>2312.547255</c:v>
                </c:pt>
                <c:pt idx="7">
                  <c:v>2120.676089</c:v>
                </c:pt>
                <c:pt idx="8">
                  <c:v>1920.0534299999999</c:v>
                </c:pt>
                <c:pt idx="9">
                  <c:v>1710.6791250000001</c:v>
                </c:pt>
                <c:pt idx="10">
                  <c:v>1492.5530200000001</c:v>
                </c:pt>
                <c:pt idx="11">
                  <c:v>1265.6749629999999</c:v>
                </c:pt>
                <c:pt idx="12">
                  <c:v>1030.0447979999999</c:v>
                </c:pt>
                <c:pt idx="13">
                  <c:v>785.662373</c:v>
                </c:pt>
                <c:pt idx="14">
                  <c:v>532.52753399999995</c:v>
                </c:pt>
                <c:pt idx="15">
                  <c:v>270.640128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0999696"/>
        <c:axId val="1106251760"/>
      </c:scatterChart>
      <c:valAx>
        <c:axId val="1490999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6251760"/>
        <c:crosses val="autoZero"/>
        <c:crossBetween val="midCat"/>
      </c:valAx>
      <c:valAx>
        <c:axId val="110625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90999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81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08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5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8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3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41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45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9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4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5B79-8F06-4FD9-8193-8B9B086C7E82}" type="datetimeFigureOut">
              <a:rPr lang="ko-KR" altLang="en-US" smtClean="0"/>
              <a:t>2017-04-11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5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소재소치해석 </a:t>
            </a:r>
            <a:r>
              <a:rPr lang="en-US" altLang="ko-KR" dirty="0" smtClean="0"/>
              <a:t>HW#5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358354"/>
            <a:ext cx="9144000" cy="899445"/>
          </a:xfrm>
        </p:spPr>
        <p:txBody>
          <a:bodyPr/>
          <a:lstStyle/>
          <a:p>
            <a:pPr algn="r"/>
            <a:r>
              <a:rPr lang="en-US" altLang="ko-KR" dirty="0" smtClean="0"/>
              <a:t>20140304 </a:t>
            </a:r>
            <a:r>
              <a:rPr lang="ko-KR" altLang="en-US" dirty="0" smtClean="0"/>
              <a:t>이호형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767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38" y="2413430"/>
            <a:ext cx="11198524" cy="350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7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– Liquid mixing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286881"/>
            <a:ext cx="4238625" cy="1019175"/>
          </a:xfrm>
          <a:prstGeom prst="rect">
            <a:avLst/>
          </a:prstGeom>
        </p:spPr>
      </p:pic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018336"/>
              </p:ext>
            </p:extLst>
          </p:nvPr>
        </p:nvGraphicFramePr>
        <p:xfrm>
          <a:off x="5835353" y="2030206"/>
          <a:ext cx="5667286" cy="419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83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– FCC formation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43" y="3338155"/>
            <a:ext cx="4920155" cy="1019175"/>
          </a:xfrm>
          <a:prstGeom prst="rect">
            <a:avLst/>
          </a:prstGeom>
        </p:spPr>
      </p:pic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887221"/>
              </p:ext>
            </p:extLst>
          </p:nvPr>
        </p:nvGraphicFramePr>
        <p:xfrm>
          <a:off x="5470448" y="2349068"/>
          <a:ext cx="6111952" cy="366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4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– BCC formation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93" y="3414623"/>
            <a:ext cx="4904886" cy="918094"/>
          </a:xfrm>
          <a:prstGeom prst="rect">
            <a:avLst/>
          </a:prstGeom>
        </p:spPr>
      </p:pic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27451"/>
              </p:ext>
            </p:extLst>
          </p:nvPr>
        </p:nvGraphicFramePr>
        <p:xfrm>
          <a:off x="5415185" y="2382139"/>
          <a:ext cx="6167215" cy="3625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839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Used Visual Studio 2015 &amp; C Compiler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6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테마1" id="{B51AC8C1-CAAA-4DD7-9D89-F552F43E3BB6}" vid="{EB3B9E9F-C32D-48CC-A92F-5AB55D0B99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207</TotalTime>
  <Words>29</Words>
  <Application>Microsoft Office PowerPoint</Application>
  <PresentationFormat>와이드스크린</PresentationFormat>
  <Paragraphs>11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Tw Cen MT</vt:lpstr>
      <vt:lpstr>Wingdings 3</vt:lpstr>
      <vt:lpstr>테마1</vt:lpstr>
      <vt:lpstr>소재소치해석 HW#5</vt:lpstr>
      <vt:lpstr>Code</vt:lpstr>
      <vt:lpstr>Result – Liquid mixing</vt:lpstr>
      <vt:lpstr>Result – FCC formation</vt:lpstr>
      <vt:lpstr>Result – BCC formation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소재소치해석 HW#1</dc:title>
  <dc:creator>이호형</dc:creator>
  <cp:lastModifiedBy>이호형</cp:lastModifiedBy>
  <cp:revision>36</cp:revision>
  <dcterms:created xsi:type="dcterms:W3CDTF">2017-02-27T16:52:48Z</dcterms:created>
  <dcterms:modified xsi:type="dcterms:W3CDTF">2017-04-10T19:18:56Z</dcterms:modified>
</cp:coreProperties>
</file>