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54788;&#49437;\Desktop\&#49548;&#51116;&#49688;&#52824;&#54644;&#49437;\&#54200;&#48120;&#4816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54788;&#49437;\Desktop\&#49548;&#51116;&#49688;&#52824;&#54644;&#49437;\&#54200;&#48120;&#4816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54788;&#49437;\Desktop\&#49548;&#51116;&#49688;&#52824;&#54644;&#49437;\&#54200;&#48120;&#4816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54788;&#49437;\Desktop\&#49548;&#51116;&#49688;&#52824;&#54644;&#49437;\&#54200;&#48120;&#4816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54788;&#49437;\Desktop\&#49548;&#51116;&#49688;&#52824;&#54644;&#49437;\&#54200;&#48120;&#48169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54788;&#49437;\Desktop\&#49548;&#51116;&#49688;&#52824;&#54644;&#49437;\&#54200;&#48120;&#48169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54788;&#49437;\Desktop\&#49548;&#51116;&#49688;&#52824;&#54644;&#49437;\&#54200;&#48120;&#48169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54788;&#49437;\Desktop\&#49548;&#51116;&#49688;&#52824;&#54644;&#49437;\&#54200;&#48120;&#48169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b="1" dirty="0"/>
              <a:t>1173K</a:t>
            </a:r>
            <a:endParaRPr lang="ko-KR" altLang="en-US" b="1" dirty="0"/>
          </a:p>
        </c:rich>
      </c:tx>
      <c:layout>
        <c:manualLayout>
          <c:xMode val="edge"/>
          <c:yMode val="edge"/>
          <c:x val="0.4604969580157893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2186098003127464"/>
          <c:y val="0.15106900010996624"/>
          <c:w val="0.83204823583693466"/>
          <c:h val="0.6994737136816227"/>
        </c:manualLayout>
      </c:layout>
      <c:scatterChart>
        <c:scatterStyle val="lineMarker"/>
        <c:varyColors val="0"/>
        <c:ser>
          <c:idx val="0"/>
          <c:order val="0"/>
          <c:tx>
            <c:v>100s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</c:numCache>
            </c:numRef>
          </c:xVal>
          <c:yVal>
            <c:numRef>
              <c:f>Sheet1!$B$1:$B$101</c:f>
              <c:numCache>
                <c:formatCode>General</c:formatCode>
                <c:ptCount val="101"/>
                <c:pt idx="0">
                  <c:v>0.05</c:v>
                </c:pt>
                <c:pt idx="1">
                  <c:v>3.141E-2</c:v>
                </c:pt>
                <c:pt idx="2">
                  <c:v>1.8943999999999999E-2</c:v>
                </c:pt>
                <c:pt idx="3">
                  <c:v>1.2976E-2</c:v>
                </c:pt>
                <c:pt idx="4">
                  <c:v>1.0808999999999999E-2</c:v>
                </c:pt>
                <c:pt idx="5">
                  <c:v>1.0184E-2</c:v>
                </c:pt>
                <c:pt idx="6">
                  <c:v>1.0036E-2</c:v>
                </c:pt>
                <c:pt idx="7">
                  <c:v>1.0005999999999999E-2</c:v>
                </c:pt>
                <c:pt idx="8">
                  <c:v>1.0000999999999999E-2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  <c:pt idx="100">
                  <c:v>0.01</c:v>
                </c:pt>
              </c:numCache>
            </c:numRef>
          </c:yVal>
          <c:smooth val="0"/>
        </c:ser>
        <c:ser>
          <c:idx val="1"/>
          <c:order val="1"/>
          <c:tx>
            <c:v>200s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xVal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</c:numCache>
            </c:numRef>
          </c:xVal>
          <c:yVal>
            <c:numRef>
              <c:f>Sheet1!$C$1:$C$101</c:f>
              <c:numCache>
                <c:formatCode>General</c:formatCode>
                <c:ptCount val="101"/>
                <c:pt idx="0">
                  <c:v>0.05</c:v>
                </c:pt>
                <c:pt idx="1">
                  <c:v>3.6489000000000001E-2</c:v>
                </c:pt>
                <c:pt idx="2">
                  <c:v>2.5381000000000001E-2</c:v>
                </c:pt>
                <c:pt idx="3">
                  <c:v>1.7812000000000001E-2</c:v>
                </c:pt>
                <c:pt idx="4">
                  <c:v>1.3480000000000001E-2</c:v>
                </c:pt>
                <c:pt idx="5">
                  <c:v>1.1368E-2</c:v>
                </c:pt>
                <c:pt idx="6">
                  <c:v>1.0477999999999999E-2</c:v>
                </c:pt>
                <c:pt idx="7">
                  <c:v>1.0149E-2</c:v>
                </c:pt>
                <c:pt idx="8">
                  <c:v>1.0042000000000001E-2</c:v>
                </c:pt>
                <c:pt idx="9">
                  <c:v>1.0011000000000001E-2</c:v>
                </c:pt>
                <c:pt idx="10">
                  <c:v>1.0003E-2</c:v>
                </c:pt>
                <c:pt idx="11">
                  <c:v>1.0000999999999999E-2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  <c:pt idx="100">
                  <c:v>0.01</c:v>
                </c:pt>
              </c:numCache>
            </c:numRef>
          </c:yVal>
          <c:smooth val="0"/>
        </c:ser>
        <c:ser>
          <c:idx val="2"/>
          <c:order val="2"/>
          <c:tx>
            <c:v>400s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FF00"/>
              </a:solidFill>
              <a:ln w="9525">
                <a:noFill/>
              </a:ln>
              <a:effectLst/>
            </c:spPr>
          </c:marker>
          <c:xVal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</c:numCache>
            </c:numRef>
          </c:xVal>
          <c:yVal>
            <c:numRef>
              <c:f>Sheet1!$D$1:$D$101</c:f>
              <c:numCache>
                <c:formatCode>General</c:formatCode>
                <c:ptCount val="101"/>
                <c:pt idx="0">
                  <c:v>0.05</c:v>
                </c:pt>
                <c:pt idx="1">
                  <c:v>4.0328000000000003E-2</c:v>
                </c:pt>
                <c:pt idx="2">
                  <c:v>3.1541E-2</c:v>
                </c:pt>
                <c:pt idx="3">
                  <c:v>2.4284E-2</c:v>
                </c:pt>
                <c:pt idx="4">
                  <c:v>1.8825000000000001E-2</c:v>
                </c:pt>
                <c:pt idx="5">
                  <c:v>1.5076000000000001E-2</c:v>
                </c:pt>
                <c:pt idx="6">
                  <c:v>1.2718999999999999E-2</c:v>
                </c:pt>
                <c:pt idx="7">
                  <c:v>1.1357000000000001E-2</c:v>
                </c:pt>
                <c:pt idx="8">
                  <c:v>1.0632000000000001E-2</c:v>
                </c:pt>
                <c:pt idx="9">
                  <c:v>1.0274999999999999E-2</c:v>
                </c:pt>
                <c:pt idx="10">
                  <c:v>1.0111999999999999E-2</c:v>
                </c:pt>
                <c:pt idx="11">
                  <c:v>1.0043E-2</c:v>
                </c:pt>
                <c:pt idx="12">
                  <c:v>1.0016000000000001E-2</c:v>
                </c:pt>
                <c:pt idx="13">
                  <c:v>1.0005E-2</c:v>
                </c:pt>
                <c:pt idx="14">
                  <c:v>1.0002E-2</c:v>
                </c:pt>
                <c:pt idx="15">
                  <c:v>1.0000999999999999E-2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  <c:pt idx="100">
                  <c:v>0.01</c:v>
                </c:pt>
              </c:numCache>
            </c:numRef>
          </c:yVal>
          <c:smooth val="0"/>
        </c:ser>
        <c:ser>
          <c:idx val="3"/>
          <c:order val="3"/>
          <c:tx>
            <c:v>800s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xVal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</c:numCache>
            </c:numRef>
          </c:xVal>
          <c:yVal>
            <c:numRef>
              <c:f>Sheet1!$E$1:$E$101</c:f>
              <c:numCache>
                <c:formatCode>General</c:formatCode>
                <c:ptCount val="101"/>
                <c:pt idx="0">
                  <c:v>0.05</c:v>
                </c:pt>
                <c:pt idx="1">
                  <c:v>4.3119999999999999E-2</c:v>
                </c:pt>
                <c:pt idx="2">
                  <c:v>3.6559000000000001E-2</c:v>
                </c:pt>
                <c:pt idx="3">
                  <c:v>3.0592999999999999E-2</c:v>
                </c:pt>
                <c:pt idx="4">
                  <c:v>2.5416999999999999E-2</c:v>
                </c:pt>
                <c:pt idx="5">
                  <c:v>2.1132999999999999E-2</c:v>
                </c:pt>
                <c:pt idx="6">
                  <c:v>1.7749000000000001E-2</c:v>
                </c:pt>
                <c:pt idx="7">
                  <c:v>1.5195E-2</c:v>
                </c:pt>
                <c:pt idx="8">
                  <c:v>1.3354E-2</c:v>
                </c:pt>
                <c:pt idx="9">
                  <c:v>1.2083999999999999E-2</c:v>
                </c:pt>
                <c:pt idx="10">
                  <c:v>1.1247E-2</c:v>
                </c:pt>
                <c:pt idx="11">
                  <c:v>1.0718999999999999E-2</c:v>
                </c:pt>
                <c:pt idx="12">
                  <c:v>1.0399E-2</c:v>
                </c:pt>
                <c:pt idx="13">
                  <c:v>1.0213E-2</c:v>
                </c:pt>
                <c:pt idx="14">
                  <c:v>1.0109999999999999E-2</c:v>
                </c:pt>
                <c:pt idx="15">
                  <c:v>1.0055E-2</c:v>
                </c:pt>
                <c:pt idx="16">
                  <c:v>1.0026E-2</c:v>
                </c:pt>
                <c:pt idx="17">
                  <c:v>1.0012E-2</c:v>
                </c:pt>
                <c:pt idx="18">
                  <c:v>1.0005E-2</c:v>
                </c:pt>
                <c:pt idx="19">
                  <c:v>1.0002E-2</c:v>
                </c:pt>
                <c:pt idx="20">
                  <c:v>1.0000999999999999E-2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  <c:pt idx="100">
                  <c:v>0.01</c:v>
                </c:pt>
              </c:numCache>
            </c:numRef>
          </c:yVal>
          <c:smooth val="0"/>
        </c:ser>
        <c:ser>
          <c:idx val="4"/>
          <c:order val="4"/>
          <c:tx>
            <c:v>1200s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xVal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</c:numCache>
            </c:numRef>
          </c:xVal>
          <c:yVal>
            <c:numRef>
              <c:f>Sheet1!$F$1:$F$101</c:f>
              <c:numCache>
                <c:formatCode>General</c:formatCode>
                <c:ptCount val="101"/>
                <c:pt idx="0">
                  <c:v>0.05</c:v>
                </c:pt>
                <c:pt idx="1">
                  <c:v>4.4372000000000002E-2</c:v>
                </c:pt>
                <c:pt idx="2">
                  <c:v>3.8918000000000001E-2</c:v>
                </c:pt>
                <c:pt idx="3">
                  <c:v>3.3798000000000002E-2</c:v>
                </c:pt>
                <c:pt idx="4">
                  <c:v>2.9139999999999999E-2</c:v>
                </c:pt>
                <c:pt idx="5">
                  <c:v>2.5034000000000001E-2</c:v>
                </c:pt>
                <c:pt idx="6">
                  <c:v>2.1524999999999999E-2</c:v>
                </c:pt>
                <c:pt idx="7">
                  <c:v>1.8619E-2</c:v>
                </c:pt>
                <c:pt idx="8">
                  <c:v>1.6285000000000001E-2</c:v>
                </c:pt>
                <c:pt idx="9">
                  <c:v>1.4467000000000001E-2</c:v>
                </c:pt>
                <c:pt idx="10">
                  <c:v>1.3095000000000001E-2</c:v>
                </c:pt>
                <c:pt idx="11">
                  <c:v>1.2089000000000001E-2</c:v>
                </c:pt>
                <c:pt idx="12">
                  <c:v>1.1374E-2</c:v>
                </c:pt>
                <c:pt idx="13">
                  <c:v>1.0880000000000001E-2</c:v>
                </c:pt>
                <c:pt idx="14">
                  <c:v>1.0548999999999999E-2</c:v>
                </c:pt>
                <c:pt idx="15">
                  <c:v>1.0333999999999999E-2</c:v>
                </c:pt>
                <c:pt idx="16">
                  <c:v>1.0198E-2</c:v>
                </c:pt>
                <c:pt idx="17">
                  <c:v>1.0114E-2</c:v>
                </c:pt>
                <c:pt idx="18">
                  <c:v>1.0064E-2</c:v>
                </c:pt>
                <c:pt idx="19">
                  <c:v>1.0035000000000001E-2</c:v>
                </c:pt>
                <c:pt idx="20">
                  <c:v>1.0019E-2</c:v>
                </c:pt>
                <c:pt idx="21">
                  <c:v>1.001E-2</c:v>
                </c:pt>
                <c:pt idx="22">
                  <c:v>1.0005E-2</c:v>
                </c:pt>
                <c:pt idx="23">
                  <c:v>1.0002E-2</c:v>
                </c:pt>
                <c:pt idx="24">
                  <c:v>1.0000999999999999E-2</c:v>
                </c:pt>
                <c:pt idx="25">
                  <c:v>1.0000999999999999E-2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  <c:pt idx="100">
                  <c:v>0.01</c:v>
                </c:pt>
              </c:numCache>
            </c:numRef>
          </c:yVal>
          <c:smooth val="0"/>
        </c:ser>
        <c:ser>
          <c:idx val="5"/>
          <c:order val="5"/>
          <c:tx>
            <c:v>1600s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xVal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</c:numCache>
            </c:numRef>
          </c:xVal>
          <c:yVal>
            <c:numRef>
              <c:f>Sheet1!$G$1:$G$101</c:f>
              <c:numCache>
                <c:formatCode>General</c:formatCode>
                <c:ptCount val="101"/>
                <c:pt idx="0">
                  <c:v>0.05</c:v>
                </c:pt>
                <c:pt idx="1">
                  <c:v>4.5121000000000001E-2</c:v>
                </c:pt>
                <c:pt idx="2">
                  <c:v>4.0356000000000003E-2</c:v>
                </c:pt>
                <c:pt idx="3">
                  <c:v>3.5811000000000003E-2</c:v>
                </c:pt>
                <c:pt idx="4">
                  <c:v>3.1576E-2</c:v>
                </c:pt>
                <c:pt idx="5">
                  <c:v>2.7723999999999999E-2</c:v>
                </c:pt>
                <c:pt idx="6">
                  <c:v>2.4299000000000001E-2</c:v>
                </c:pt>
                <c:pt idx="7">
                  <c:v>2.1326999999999999E-2</c:v>
                </c:pt>
                <c:pt idx="8">
                  <c:v>1.8806E-2</c:v>
                </c:pt>
                <c:pt idx="9">
                  <c:v>1.6716999999999999E-2</c:v>
                </c:pt>
                <c:pt idx="10">
                  <c:v>1.5025999999999999E-2</c:v>
                </c:pt>
                <c:pt idx="11">
                  <c:v>1.3688000000000001E-2</c:v>
                </c:pt>
                <c:pt idx="12">
                  <c:v>1.2652999999999999E-2</c:v>
                </c:pt>
                <c:pt idx="13">
                  <c:v>1.1872000000000001E-2</c:v>
                </c:pt>
                <c:pt idx="14">
                  <c:v>1.1294999999999999E-2</c:v>
                </c:pt>
                <c:pt idx="15">
                  <c:v>1.0878000000000001E-2</c:v>
                </c:pt>
                <c:pt idx="16">
                  <c:v>1.0583E-2</c:v>
                </c:pt>
                <c:pt idx="17">
                  <c:v>1.038E-2</c:v>
                </c:pt>
                <c:pt idx="18">
                  <c:v>1.0243E-2</c:v>
                </c:pt>
                <c:pt idx="19">
                  <c:v>1.0152E-2</c:v>
                </c:pt>
                <c:pt idx="20">
                  <c:v>1.0093E-2</c:v>
                </c:pt>
                <c:pt idx="21">
                  <c:v>1.0056000000000001E-2</c:v>
                </c:pt>
                <c:pt idx="22">
                  <c:v>1.0033E-2</c:v>
                </c:pt>
                <c:pt idx="23">
                  <c:v>1.0019E-2</c:v>
                </c:pt>
                <c:pt idx="24">
                  <c:v>1.0011000000000001E-2</c:v>
                </c:pt>
                <c:pt idx="25">
                  <c:v>1.0005999999999999E-2</c:v>
                </c:pt>
                <c:pt idx="26">
                  <c:v>1.0003E-2</c:v>
                </c:pt>
                <c:pt idx="27">
                  <c:v>1.0002E-2</c:v>
                </c:pt>
                <c:pt idx="28">
                  <c:v>1.0000999999999999E-2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  <c:pt idx="100">
                  <c:v>0.01</c:v>
                </c:pt>
              </c:numCache>
            </c:numRef>
          </c:yVal>
          <c:smooth val="0"/>
        </c:ser>
        <c:ser>
          <c:idx val="6"/>
          <c:order val="6"/>
          <c:tx>
            <c:v>2000s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xVal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</c:numCache>
            </c:numRef>
          </c:xVal>
          <c:yVal>
            <c:numRef>
              <c:f>Sheet1!$H:$H</c:f>
              <c:numCache>
                <c:formatCode>General</c:formatCode>
                <c:ptCount val="1048576"/>
                <c:pt idx="0">
                  <c:v>0.05</c:v>
                </c:pt>
                <c:pt idx="1">
                  <c:v>4.5633E-2</c:v>
                </c:pt>
                <c:pt idx="2">
                  <c:v>4.1348999999999997E-2</c:v>
                </c:pt>
                <c:pt idx="3">
                  <c:v>3.7222999999999999E-2</c:v>
                </c:pt>
                <c:pt idx="4">
                  <c:v>3.3323999999999999E-2</c:v>
                </c:pt>
                <c:pt idx="5">
                  <c:v>2.9708999999999999E-2</c:v>
                </c:pt>
                <c:pt idx="6">
                  <c:v>2.6419000000000002E-2</c:v>
                </c:pt>
                <c:pt idx="7">
                  <c:v>2.3480999999999998E-2</c:v>
                </c:pt>
                <c:pt idx="8">
                  <c:v>2.0905E-2</c:v>
                </c:pt>
                <c:pt idx="9">
                  <c:v>1.8689999999999998E-2</c:v>
                </c:pt>
                <c:pt idx="10">
                  <c:v>1.6820000000000002E-2</c:v>
                </c:pt>
                <c:pt idx="11">
                  <c:v>1.5270000000000001E-2</c:v>
                </c:pt>
                <c:pt idx="12">
                  <c:v>1.4009000000000001E-2</c:v>
                </c:pt>
                <c:pt idx="13">
                  <c:v>1.3002E-2</c:v>
                </c:pt>
                <c:pt idx="14">
                  <c:v>1.2213E-2</c:v>
                </c:pt>
                <c:pt idx="15">
                  <c:v>1.1605000000000001E-2</c:v>
                </c:pt>
                <c:pt idx="16">
                  <c:v>1.1146E-2</c:v>
                </c:pt>
                <c:pt idx="17">
                  <c:v>1.0805E-2</c:v>
                </c:pt>
                <c:pt idx="18">
                  <c:v>1.0555999999999999E-2</c:v>
                </c:pt>
                <c:pt idx="19">
                  <c:v>1.0378E-2</c:v>
                </c:pt>
                <c:pt idx="20">
                  <c:v>1.0253E-2</c:v>
                </c:pt>
                <c:pt idx="21">
                  <c:v>1.0167000000000001E-2</c:v>
                </c:pt>
                <c:pt idx="22">
                  <c:v>1.0108000000000001E-2</c:v>
                </c:pt>
                <c:pt idx="23">
                  <c:v>1.0069E-2</c:v>
                </c:pt>
                <c:pt idx="24">
                  <c:v>1.0043E-2</c:v>
                </c:pt>
                <c:pt idx="25">
                  <c:v>1.0026999999999999E-2</c:v>
                </c:pt>
                <c:pt idx="26">
                  <c:v>1.0016000000000001E-2</c:v>
                </c:pt>
                <c:pt idx="27">
                  <c:v>1.001E-2</c:v>
                </c:pt>
                <c:pt idx="28">
                  <c:v>1.0005999999999999E-2</c:v>
                </c:pt>
                <c:pt idx="29">
                  <c:v>1.0003E-2</c:v>
                </c:pt>
                <c:pt idx="30">
                  <c:v>1.0002E-2</c:v>
                </c:pt>
                <c:pt idx="31">
                  <c:v>1.0000999999999999E-2</c:v>
                </c:pt>
                <c:pt idx="32">
                  <c:v>1.0000999999999999E-2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  <c:pt idx="100">
                  <c:v>0.01</c:v>
                </c:pt>
                <c:pt idx="103">
                  <c:v>0.05</c:v>
                </c:pt>
                <c:pt idx="104">
                  <c:v>4.7586999999999997E-2</c:v>
                </c:pt>
                <c:pt idx="105">
                  <c:v>4.5189E-2</c:v>
                </c:pt>
                <c:pt idx="106">
                  <c:v>4.2817000000000001E-2</c:v>
                </c:pt>
                <c:pt idx="107">
                  <c:v>4.0486000000000001E-2</c:v>
                </c:pt>
                <c:pt idx="108">
                  <c:v>3.8207999999999999E-2</c:v>
                </c:pt>
                <c:pt idx="109">
                  <c:v>3.5993999999999998E-2</c:v>
                </c:pt>
                <c:pt idx="110">
                  <c:v>3.3855000000000003E-2</c:v>
                </c:pt>
                <c:pt idx="111">
                  <c:v>3.1800000000000002E-2</c:v>
                </c:pt>
                <c:pt idx="112">
                  <c:v>2.9836999999999999E-2</c:v>
                </c:pt>
                <c:pt idx="113">
                  <c:v>2.7972E-2</c:v>
                </c:pt>
                <c:pt idx="114">
                  <c:v>2.6211999999999999E-2</c:v>
                </c:pt>
                <c:pt idx="115">
                  <c:v>2.4558E-2</c:v>
                </c:pt>
                <c:pt idx="116">
                  <c:v>2.3015000000000001E-2</c:v>
                </c:pt>
                <c:pt idx="117">
                  <c:v>2.1582E-2</c:v>
                </c:pt>
                <c:pt idx="118">
                  <c:v>2.026E-2</c:v>
                </c:pt>
                <c:pt idx="119">
                  <c:v>1.9046E-2</c:v>
                </c:pt>
                <c:pt idx="120">
                  <c:v>1.7939E-2</c:v>
                </c:pt>
                <c:pt idx="121">
                  <c:v>1.6934000000000001E-2</c:v>
                </c:pt>
                <c:pt idx="122">
                  <c:v>1.6027E-2</c:v>
                </c:pt>
                <c:pt idx="123">
                  <c:v>1.5214E-2</c:v>
                </c:pt>
                <c:pt idx="124">
                  <c:v>1.4489E-2</c:v>
                </c:pt>
                <c:pt idx="125">
                  <c:v>1.3846000000000001E-2</c:v>
                </c:pt>
                <c:pt idx="126">
                  <c:v>1.3278999999999999E-2</c:v>
                </c:pt>
                <c:pt idx="127">
                  <c:v>1.2782E-2</c:v>
                </c:pt>
                <c:pt idx="128">
                  <c:v>1.2348E-2</c:v>
                </c:pt>
                <c:pt idx="129">
                  <c:v>1.1972E-2</c:v>
                </c:pt>
                <c:pt idx="130">
                  <c:v>1.1648E-2</c:v>
                </c:pt>
                <c:pt idx="131">
                  <c:v>1.1370999999999999E-2</c:v>
                </c:pt>
                <c:pt idx="132">
                  <c:v>1.1134E-2</c:v>
                </c:pt>
                <c:pt idx="133">
                  <c:v>1.0933E-2</c:v>
                </c:pt>
                <c:pt idx="134">
                  <c:v>1.0763999999999999E-2</c:v>
                </c:pt>
                <c:pt idx="135">
                  <c:v>1.0623E-2</c:v>
                </c:pt>
                <c:pt idx="136">
                  <c:v>1.0505E-2</c:v>
                </c:pt>
                <c:pt idx="137">
                  <c:v>1.0407E-2</c:v>
                </c:pt>
                <c:pt idx="138">
                  <c:v>1.0326999999999999E-2</c:v>
                </c:pt>
                <c:pt idx="139">
                  <c:v>1.0260999999999999E-2</c:v>
                </c:pt>
                <c:pt idx="140">
                  <c:v>1.0207000000000001E-2</c:v>
                </c:pt>
                <c:pt idx="141">
                  <c:v>1.0163999999999999E-2</c:v>
                </c:pt>
                <c:pt idx="142">
                  <c:v>1.0129000000000001E-2</c:v>
                </c:pt>
                <c:pt idx="143">
                  <c:v>1.0101000000000001E-2</c:v>
                </c:pt>
                <c:pt idx="144">
                  <c:v>1.0078E-2</c:v>
                </c:pt>
                <c:pt idx="145">
                  <c:v>1.0059999999999999E-2</c:v>
                </c:pt>
                <c:pt idx="146">
                  <c:v>1.0047E-2</c:v>
                </c:pt>
                <c:pt idx="147">
                  <c:v>1.0036E-2</c:v>
                </c:pt>
                <c:pt idx="148">
                  <c:v>1.0026999999999999E-2</c:v>
                </c:pt>
                <c:pt idx="149">
                  <c:v>1.0021E-2</c:v>
                </c:pt>
                <c:pt idx="150">
                  <c:v>1.0016000000000001E-2</c:v>
                </c:pt>
                <c:pt idx="151">
                  <c:v>1.0012E-2</c:v>
                </c:pt>
                <c:pt idx="152">
                  <c:v>1.0009000000000001E-2</c:v>
                </c:pt>
                <c:pt idx="153">
                  <c:v>1.0005999999999999E-2</c:v>
                </c:pt>
                <c:pt idx="154">
                  <c:v>1.0005E-2</c:v>
                </c:pt>
                <c:pt idx="155">
                  <c:v>1.0003E-2</c:v>
                </c:pt>
                <c:pt idx="156">
                  <c:v>1.0003E-2</c:v>
                </c:pt>
                <c:pt idx="157">
                  <c:v>1.0002E-2</c:v>
                </c:pt>
                <c:pt idx="158">
                  <c:v>1.0000999999999999E-2</c:v>
                </c:pt>
                <c:pt idx="159">
                  <c:v>1.0000999999999999E-2</c:v>
                </c:pt>
                <c:pt idx="160">
                  <c:v>1.0000999999999999E-2</c:v>
                </c:pt>
                <c:pt idx="161">
                  <c:v>0.01</c:v>
                </c:pt>
                <c:pt idx="162">
                  <c:v>0.01</c:v>
                </c:pt>
                <c:pt idx="163">
                  <c:v>0.01</c:v>
                </c:pt>
                <c:pt idx="164">
                  <c:v>0.01</c:v>
                </c:pt>
                <c:pt idx="165">
                  <c:v>0.01</c:v>
                </c:pt>
                <c:pt idx="166">
                  <c:v>0.01</c:v>
                </c:pt>
                <c:pt idx="167">
                  <c:v>0.01</c:v>
                </c:pt>
                <c:pt idx="168">
                  <c:v>0.01</c:v>
                </c:pt>
                <c:pt idx="169">
                  <c:v>0.01</c:v>
                </c:pt>
                <c:pt idx="170">
                  <c:v>0.01</c:v>
                </c:pt>
                <c:pt idx="171">
                  <c:v>0.01</c:v>
                </c:pt>
                <c:pt idx="172">
                  <c:v>0.01</c:v>
                </c:pt>
                <c:pt idx="173">
                  <c:v>0.01</c:v>
                </c:pt>
                <c:pt idx="174">
                  <c:v>0.01</c:v>
                </c:pt>
                <c:pt idx="175">
                  <c:v>0.01</c:v>
                </c:pt>
                <c:pt idx="176">
                  <c:v>0.01</c:v>
                </c:pt>
                <c:pt idx="177">
                  <c:v>0.01</c:v>
                </c:pt>
                <c:pt idx="178">
                  <c:v>0.01</c:v>
                </c:pt>
                <c:pt idx="179">
                  <c:v>0.01</c:v>
                </c:pt>
                <c:pt idx="180">
                  <c:v>0.01</c:v>
                </c:pt>
                <c:pt idx="181">
                  <c:v>0.01</c:v>
                </c:pt>
                <c:pt idx="182">
                  <c:v>0.01</c:v>
                </c:pt>
                <c:pt idx="183">
                  <c:v>0.01</c:v>
                </c:pt>
                <c:pt idx="184">
                  <c:v>0.01</c:v>
                </c:pt>
                <c:pt idx="185">
                  <c:v>0.01</c:v>
                </c:pt>
                <c:pt idx="186">
                  <c:v>0.01</c:v>
                </c:pt>
                <c:pt idx="187">
                  <c:v>0.01</c:v>
                </c:pt>
                <c:pt idx="188">
                  <c:v>0.01</c:v>
                </c:pt>
                <c:pt idx="189">
                  <c:v>0.01</c:v>
                </c:pt>
                <c:pt idx="190">
                  <c:v>0.01</c:v>
                </c:pt>
                <c:pt idx="191">
                  <c:v>0.01</c:v>
                </c:pt>
                <c:pt idx="192">
                  <c:v>0.01</c:v>
                </c:pt>
                <c:pt idx="193">
                  <c:v>0.01</c:v>
                </c:pt>
                <c:pt idx="194">
                  <c:v>0.01</c:v>
                </c:pt>
                <c:pt idx="195">
                  <c:v>0.01</c:v>
                </c:pt>
                <c:pt idx="196">
                  <c:v>0.01</c:v>
                </c:pt>
                <c:pt idx="197">
                  <c:v>0.01</c:v>
                </c:pt>
                <c:pt idx="198">
                  <c:v>0.01</c:v>
                </c:pt>
                <c:pt idx="199">
                  <c:v>0.01</c:v>
                </c:pt>
                <c:pt idx="200">
                  <c:v>0.01</c:v>
                </c:pt>
                <c:pt idx="201">
                  <c:v>0.01</c:v>
                </c:pt>
                <c:pt idx="202">
                  <c:v>0.01</c:v>
                </c:pt>
                <c:pt idx="206">
                  <c:v>0.05</c:v>
                </c:pt>
                <c:pt idx="207">
                  <c:v>4.8548000000000001E-2</c:v>
                </c:pt>
                <c:pt idx="208">
                  <c:v>4.7099000000000002E-2</c:v>
                </c:pt>
                <c:pt idx="209">
                  <c:v>4.5656000000000002E-2</c:v>
                </c:pt>
                <c:pt idx="210">
                  <c:v>4.4221999999999997E-2</c:v>
                </c:pt>
                <c:pt idx="211">
                  <c:v>4.2799999999999998E-2</c:v>
                </c:pt>
                <c:pt idx="212">
                  <c:v>4.1392999999999999E-2</c:v>
                </c:pt>
                <c:pt idx="213">
                  <c:v>4.0002000000000003E-2</c:v>
                </c:pt>
                <c:pt idx="214">
                  <c:v>3.8632E-2</c:v>
                </c:pt>
                <c:pt idx="215">
                  <c:v>3.7284999999999999E-2</c:v>
                </c:pt>
                <c:pt idx="216">
                  <c:v>3.5962000000000001E-2</c:v>
                </c:pt>
                <c:pt idx="217">
                  <c:v>3.4666000000000002E-2</c:v>
                </c:pt>
                <c:pt idx="218">
                  <c:v>3.3399999999999999E-2</c:v>
                </c:pt>
                <c:pt idx="219">
                  <c:v>3.2163999999999998E-2</c:v>
                </c:pt>
                <c:pt idx="220">
                  <c:v>3.0962E-2</c:v>
                </c:pt>
                <c:pt idx="221">
                  <c:v>2.9794000000000001E-2</c:v>
                </c:pt>
                <c:pt idx="222">
                  <c:v>2.8660999999999999E-2</c:v>
                </c:pt>
                <c:pt idx="223">
                  <c:v>2.7566E-2</c:v>
                </c:pt>
                <c:pt idx="224">
                  <c:v>2.6508E-2</c:v>
                </c:pt>
                <c:pt idx="225">
                  <c:v>2.5489000000000001E-2</c:v>
                </c:pt>
                <c:pt idx="226">
                  <c:v>2.4510000000000001E-2</c:v>
                </c:pt>
                <c:pt idx="227">
                  <c:v>2.3570000000000001E-2</c:v>
                </c:pt>
                <c:pt idx="228">
                  <c:v>2.2669999999999999E-2</c:v>
                </c:pt>
                <c:pt idx="229">
                  <c:v>2.181E-2</c:v>
                </c:pt>
                <c:pt idx="230">
                  <c:v>2.0990000000000002E-2</c:v>
                </c:pt>
                <c:pt idx="231">
                  <c:v>2.0209999999999999E-2</c:v>
                </c:pt>
                <c:pt idx="232">
                  <c:v>1.9469E-2</c:v>
                </c:pt>
                <c:pt idx="233">
                  <c:v>1.8766999999999999E-2</c:v>
                </c:pt>
                <c:pt idx="234">
                  <c:v>1.8103999999999999E-2</c:v>
                </c:pt>
                <c:pt idx="235">
                  <c:v>1.7476999999999999E-2</c:v>
                </c:pt>
                <c:pt idx="236">
                  <c:v>1.6888E-2</c:v>
                </c:pt>
                <c:pt idx="237">
                  <c:v>1.6333E-2</c:v>
                </c:pt>
                <c:pt idx="238">
                  <c:v>1.5813000000000001E-2</c:v>
                </c:pt>
                <c:pt idx="239">
                  <c:v>1.5327E-2</c:v>
                </c:pt>
                <c:pt idx="240">
                  <c:v>1.4872E-2</c:v>
                </c:pt>
                <c:pt idx="241">
                  <c:v>1.4449E-2</c:v>
                </c:pt>
                <c:pt idx="242">
                  <c:v>1.4055E-2</c:v>
                </c:pt>
                <c:pt idx="243">
                  <c:v>1.3689E-2</c:v>
                </c:pt>
                <c:pt idx="244">
                  <c:v>1.3351E-2</c:v>
                </c:pt>
                <c:pt idx="245">
                  <c:v>1.3037999999999999E-2</c:v>
                </c:pt>
                <c:pt idx="246">
                  <c:v>1.2749E-2</c:v>
                </c:pt>
                <c:pt idx="247">
                  <c:v>1.2482999999999999E-2</c:v>
                </c:pt>
                <c:pt idx="248">
                  <c:v>1.2239E-2</c:v>
                </c:pt>
                <c:pt idx="249">
                  <c:v>1.2015E-2</c:v>
                </c:pt>
                <c:pt idx="250">
                  <c:v>1.1811E-2</c:v>
                </c:pt>
                <c:pt idx="251">
                  <c:v>1.1624000000000001E-2</c:v>
                </c:pt>
                <c:pt idx="252">
                  <c:v>1.1453E-2</c:v>
                </c:pt>
                <c:pt idx="253">
                  <c:v>1.1298000000000001E-2</c:v>
                </c:pt>
                <c:pt idx="254">
                  <c:v>1.1158E-2</c:v>
                </c:pt>
                <c:pt idx="255">
                  <c:v>1.1030999999999999E-2</c:v>
                </c:pt>
                <c:pt idx="256">
                  <c:v>1.0916E-2</c:v>
                </c:pt>
                <c:pt idx="257">
                  <c:v>1.0812E-2</c:v>
                </c:pt>
                <c:pt idx="258">
                  <c:v>1.0718999999999999E-2</c:v>
                </c:pt>
                <c:pt idx="259">
                  <c:v>1.0635E-2</c:v>
                </c:pt>
                <c:pt idx="260">
                  <c:v>1.056E-2</c:v>
                </c:pt>
                <c:pt idx="261">
                  <c:v>1.0493000000000001E-2</c:v>
                </c:pt>
                <c:pt idx="262">
                  <c:v>1.0433E-2</c:v>
                </c:pt>
                <c:pt idx="263">
                  <c:v>1.038E-2</c:v>
                </c:pt>
                <c:pt idx="264">
                  <c:v>1.0333E-2</c:v>
                </c:pt>
                <c:pt idx="265">
                  <c:v>1.0290000000000001E-2</c:v>
                </c:pt>
                <c:pt idx="266">
                  <c:v>1.0253E-2</c:v>
                </c:pt>
                <c:pt idx="267">
                  <c:v>1.022E-2</c:v>
                </c:pt>
                <c:pt idx="268">
                  <c:v>1.0191E-2</c:v>
                </c:pt>
                <c:pt idx="269">
                  <c:v>1.0166E-2</c:v>
                </c:pt>
                <c:pt idx="270">
                  <c:v>1.0144E-2</c:v>
                </c:pt>
                <c:pt idx="271">
                  <c:v>1.0123999999999999E-2</c:v>
                </c:pt>
                <c:pt idx="272">
                  <c:v>1.0107E-2</c:v>
                </c:pt>
                <c:pt idx="273">
                  <c:v>1.0092E-2</c:v>
                </c:pt>
                <c:pt idx="274">
                  <c:v>1.0078999999999999E-2</c:v>
                </c:pt>
                <c:pt idx="275">
                  <c:v>1.0068000000000001E-2</c:v>
                </c:pt>
                <c:pt idx="276">
                  <c:v>1.0057999999999999E-2</c:v>
                </c:pt>
                <c:pt idx="277">
                  <c:v>1.0049000000000001E-2</c:v>
                </c:pt>
                <c:pt idx="278">
                  <c:v>1.0042000000000001E-2</c:v>
                </c:pt>
                <c:pt idx="279">
                  <c:v>1.0036E-2</c:v>
                </c:pt>
                <c:pt idx="280">
                  <c:v>1.0030000000000001E-2</c:v>
                </c:pt>
                <c:pt idx="281">
                  <c:v>1.0026E-2</c:v>
                </c:pt>
                <c:pt idx="282">
                  <c:v>1.0022E-2</c:v>
                </c:pt>
                <c:pt idx="283">
                  <c:v>1.0018000000000001E-2</c:v>
                </c:pt>
                <c:pt idx="284">
                  <c:v>1.0015E-2</c:v>
                </c:pt>
                <c:pt idx="285">
                  <c:v>1.0012999999999999E-2</c:v>
                </c:pt>
                <c:pt idx="286">
                  <c:v>1.0011000000000001E-2</c:v>
                </c:pt>
                <c:pt idx="287">
                  <c:v>1.0009000000000001E-2</c:v>
                </c:pt>
                <c:pt idx="288">
                  <c:v>1.0008E-2</c:v>
                </c:pt>
                <c:pt idx="289">
                  <c:v>1.0005999999999999E-2</c:v>
                </c:pt>
                <c:pt idx="290">
                  <c:v>1.0005E-2</c:v>
                </c:pt>
                <c:pt idx="291">
                  <c:v>1.0004000000000001E-2</c:v>
                </c:pt>
                <c:pt idx="292">
                  <c:v>1.0004000000000001E-2</c:v>
                </c:pt>
                <c:pt idx="293">
                  <c:v>1.0003E-2</c:v>
                </c:pt>
                <c:pt idx="294">
                  <c:v>1.0002E-2</c:v>
                </c:pt>
                <c:pt idx="295">
                  <c:v>1.0002E-2</c:v>
                </c:pt>
                <c:pt idx="296">
                  <c:v>1.0002E-2</c:v>
                </c:pt>
                <c:pt idx="297">
                  <c:v>1.0000999999999999E-2</c:v>
                </c:pt>
                <c:pt idx="298">
                  <c:v>1.0000999999999999E-2</c:v>
                </c:pt>
                <c:pt idx="299">
                  <c:v>1.0000999999999999E-2</c:v>
                </c:pt>
                <c:pt idx="300">
                  <c:v>1.0000999999999999E-2</c:v>
                </c:pt>
                <c:pt idx="301">
                  <c:v>1.0000999999999999E-2</c:v>
                </c:pt>
                <c:pt idx="302">
                  <c:v>0.01</c:v>
                </c:pt>
                <c:pt idx="303">
                  <c:v>0.01</c:v>
                </c:pt>
                <c:pt idx="304">
                  <c:v>0.01</c:v>
                </c:pt>
                <c:pt idx="305">
                  <c:v>0.01</c:v>
                </c:pt>
                <c:pt idx="310">
                  <c:v>0.05</c:v>
                </c:pt>
                <c:pt idx="311">
                  <c:v>4.9064000000000003E-2</c:v>
                </c:pt>
                <c:pt idx="312">
                  <c:v>4.8128999999999998E-2</c:v>
                </c:pt>
                <c:pt idx="313">
                  <c:v>4.7195000000000001E-2</c:v>
                </c:pt>
                <c:pt idx="314">
                  <c:v>4.6264E-2</c:v>
                </c:pt>
                <c:pt idx="315">
                  <c:v>4.5336000000000001E-2</c:v>
                </c:pt>
                <c:pt idx="316">
                  <c:v>4.4412E-2</c:v>
                </c:pt>
                <c:pt idx="317">
                  <c:v>4.3492999999999997E-2</c:v>
                </c:pt>
                <c:pt idx="318">
                  <c:v>4.258E-2</c:v>
                </c:pt>
                <c:pt idx="319">
                  <c:v>4.1672000000000001E-2</c:v>
                </c:pt>
                <c:pt idx="320">
                  <c:v>4.0772000000000003E-2</c:v>
                </c:pt>
                <c:pt idx="321">
                  <c:v>3.9878999999999998E-2</c:v>
                </c:pt>
                <c:pt idx="322">
                  <c:v>3.8995000000000002E-2</c:v>
                </c:pt>
                <c:pt idx="323">
                  <c:v>3.8120000000000001E-2</c:v>
                </c:pt>
                <c:pt idx="324">
                  <c:v>3.7254000000000002E-2</c:v>
                </c:pt>
                <c:pt idx="325">
                  <c:v>3.6399000000000001E-2</c:v>
                </c:pt>
                <c:pt idx="326">
                  <c:v>3.5555000000000003E-2</c:v>
                </c:pt>
                <c:pt idx="327">
                  <c:v>3.4722000000000003E-2</c:v>
                </c:pt>
                <c:pt idx="328">
                  <c:v>3.3902000000000002E-2</c:v>
                </c:pt>
                <c:pt idx="329">
                  <c:v>3.3093999999999998E-2</c:v>
                </c:pt>
                <c:pt idx="330">
                  <c:v>3.2299000000000001E-2</c:v>
                </c:pt>
                <c:pt idx="331">
                  <c:v>3.1517999999999997E-2</c:v>
                </c:pt>
                <c:pt idx="332">
                  <c:v>3.075E-2</c:v>
                </c:pt>
                <c:pt idx="333">
                  <c:v>2.9996999999999999E-2</c:v>
                </c:pt>
                <c:pt idx="334">
                  <c:v>2.9259E-2</c:v>
                </c:pt>
                <c:pt idx="335">
                  <c:v>2.8535999999999999E-2</c:v>
                </c:pt>
                <c:pt idx="336">
                  <c:v>2.7827999999999999E-2</c:v>
                </c:pt>
                <c:pt idx="337">
                  <c:v>2.7136E-2</c:v>
                </c:pt>
                <c:pt idx="338">
                  <c:v>2.6460000000000001E-2</c:v>
                </c:pt>
                <c:pt idx="339">
                  <c:v>2.58E-2</c:v>
                </c:pt>
                <c:pt idx="340">
                  <c:v>2.5156000000000001E-2</c:v>
                </c:pt>
                <c:pt idx="341">
                  <c:v>2.4528999999999999E-2</c:v>
                </c:pt>
                <c:pt idx="342">
                  <c:v>2.3917999999999998E-2</c:v>
                </c:pt>
                <c:pt idx="343">
                  <c:v>2.3323E-2</c:v>
                </c:pt>
                <c:pt idx="344">
                  <c:v>2.2745999999999999E-2</c:v>
                </c:pt>
                <c:pt idx="345">
                  <c:v>2.2185E-2</c:v>
                </c:pt>
                <c:pt idx="346">
                  <c:v>2.164E-2</c:v>
                </c:pt>
                <c:pt idx="347">
                  <c:v>2.1113E-2</c:v>
                </c:pt>
                <c:pt idx="348">
                  <c:v>2.0601000000000001E-2</c:v>
                </c:pt>
                <c:pt idx="349">
                  <c:v>2.0105999999999999E-2</c:v>
                </c:pt>
                <c:pt idx="350">
                  <c:v>1.9628E-2</c:v>
                </c:pt>
                <c:pt idx="351">
                  <c:v>1.9165999999999999E-2</c:v>
                </c:pt>
                <c:pt idx="352">
                  <c:v>1.8719E-2</c:v>
                </c:pt>
                <c:pt idx="353">
                  <c:v>1.8289E-2</c:v>
                </c:pt>
                <c:pt idx="354">
                  <c:v>1.7874000000000001E-2</c:v>
                </c:pt>
                <c:pt idx="355">
                  <c:v>1.7474E-2</c:v>
                </c:pt>
                <c:pt idx="356">
                  <c:v>1.7090000000000001E-2</c:v>
                </c:pt>
                <c:pt idx="357">
                  <c:v>1.6721E-2</c:v>
                </c:pt>
                <c:pt idx="358">
                  <c:v>1.6365999999999999E-2</c:v>
                </c:pt>
                <c:pt idx="359">
                  <c:v>1.6025000000000001E-2</c:v>
                </c:pt>
                <c:pt idx="360">
                  <c:v>1.5699000000000001E-2</c:v>
                </c:pt>
                <c:pt idx="361">
                  <c:v>1.5386E-2</c:v>
                </c:pt>
                <c:pt idx="362">
                  <c:v>1.5087E-2</c:v>
                </c:pt>
                <c:pt idx="363">
                  <c:v>1.4801E-2</c:v>
                </c:pt>
                <c:pt idx="364">
                  <c:v>1.4527999999999999E-2</c:v>
                </c:pt>
                <c:pt idx="365">
                  <c:v>1.4265999999999999E-2</c:v>
                </c:pt>
                <c:pt idx="366">
                  <c:v>1.4017E-2</c:v>
                </c:pt>
                <c:pt idx="367">
                  <c:v>1.3780000000000001E-2</c:v>
                </c:pt>
                <c:pt idx="368">
                  <c:v>1.3554E-2</c:v>
                </c:pt>
                <c:pt idx="369">
                  <c:v>1.3339E-2</c:v>
                </c:pt>
                <c:pt idx="370">
                  <c:v>1.3135000000000001E-2</c:v>
                </c:pt>
                <c:pt idx="371">
                  <c:v>1.294E-2</c:v>
                </c:pt>
                <c:pt idx="372">
                  <c:v>1.2756E-2</c:v>
                </c:pt>
                <c:pt idx="373">
                  <c:v>1.2581E-2</c:v>
                </c:pt>
                <c:pt idx="374">
                  <c:v>1.2416E-2</c:v>
                </c:pt>
                <c:pt idx="375">
                  <c:v>1.2259000000000001E-2</c:v>
                </c:pt>
                <c:pt idx="376">
                  <c:v>1.2111E-2</c:v>
                </c:pt>
                <c:pt idx="377">
                  <c:v>1.197E-2</c:v>
                </c:pt>
                <c:pt idx="378">
                  <c:v>1.1838E-2</c:v>
                </c:pt>
                <c:pt idx="379">
                  <c:v>1.1712999999999999E-2</c:v>
                </c:pt>
                <c:pt idx="380">
                  <c:v>1.1594999999999999E-2</c:v>
                </c:pt>
                <c:pt idx="381">
                  <c:v>1.1483E-2</c:v>
                </c:pt>
                <c:pt idx="382">
                  <c:v>1.1379E-2</c:v>
                </c:pt>
                <c:pt idx="383">
                  <c:v>1.128E-2</c:v>
                </c:pt>
                <c:pt idx="384">
                  <c:v>1.1187000000000001E-2</c:v>
                </c:pt>
                <c:pt idx="385">
                  <c:v>1.11E-2</c:v>
                </c:pt>
                <c:pt idx="386">
                  <c:v>1.1018E-2</c:v>
                </c:pt>
                <c:pt idx="387">
                  <c:v>1.0940999999999999E-2</c:v>
                </c:pt>
                <c:pt idx="388">
                  <c:v>1.0867999999999999E-2</c:v>
                </c:pt>
                <c:pt idx="389">
                  <c:v>1.0800000000000001E-2</c:v>
                </c:pt>
                <c:pt idx="390">
                  <c:v>1.0736000000000001E-2</c:v>
                </c:pt>
                <c:pt idx="391">
                  <c:v>1.0676E-2</c:v>
                </c:pt>
                <c:pt idx="392">
                  <c:v>1.0619999999999999E-2</c:v>
                </c:pt>
                <c:pt idx="393">
                  <c:v>1.0566000000000001E-2</c:v>
                </c:pt>
                <c:pt idx="394">
                  <c:v>1.0515999999999999E-2</c:v>
                </c:pt>
                <c:pt idx="395">
                  <c:v>1.0468999999999999E-2</c:v>
                </c:pt>
                <c:pt idx="396">
                  <c:v>1.0425E-2</c:v>
                </c:pt>
                <c:pt idx="397">
                  <c:v>1.0383E-2</c:v>
                </c:pt>
                <c:pt idx="398">
                  <c:v>1.0343E-2</c:v>
                </c:pt>
                <c:pt idx="399">
                  <c:v>1.0305999999999999E-2</c:v>
                </c:pt>
                <c:pt idx="400">
                  <c:v>1.027E-2</c:v>
                </c:pt>
                <c:pt idx="401">
                  <c:v>1.0236E-2</c:v>
                </c:pt>
                <c:pt idx="402">
                  <c:v>1.0203E-2</c:v>
                </c:pt>
                <c:pt idx="403">
                  <c:v>1.0172E-2</c:v>
                </c:pt>
                <c:pt idx="404">
                  <c:v>1.0142E-2</c:v>
                </c:pt>
                <c:pt idx="405">
                  <c:v>1.0111999999999999E-2</c:v>
                </c:pt>
                <c:pt idx="406">
                  <c:v>1.0083999999999999E-2</c:v>
                </c:pt>
                <c:pt idx="407">
                  <c:v>1.0055E-2</c:v>
                </c:pt>
                <c:pt idx="408">
                  <c:v>1.0028E-2</c:v>
                </c:pt>
                <c:pt idx="409">
                  <c:v>0.01</c:v>
                </c:pt>
              </c:numCache>
            </c:numRef>
          </c:yVal>
          <c:smooth val="0"/>
        </c:ser>
        <c:ser>
          <c:idx val="7"/>
          <c:order val="7"/>
          <c:tx>
            <c:v>2500s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chemeClr val="accent3"/>
              </a:solidFill>
              <a:ln w="9525">
                <a:noFill/>
              </a:ln>
              <a:effectLst/>
            </c:spPr>
          </c:marker>
          <c:xVal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</c:numCache>
            </c:numRef>
          </c:xVal>
          <c:yVal>
            <c:numRef>
              <c:f>Sheet1!$I:$I</c:f>
              <c:numCache>
                <c:formatCode>General</c:formatCode>
                <c:ptCount val="1048576"/>
                <c:pt idx="0">
                  <c:v>0.05</c:v>
                </c:pt>
                <c:pt idx="1">
                  <c:v>4.6093000000000002E-2</c:v>
                </c:pt>
                <c:pt idx="2">
                  <c:v>4.2243999999999997E-2</c:v>
                </c:pt>
                <c:pt idx="3">
                  <c:v>3.8510000000000003E-2</c:v>
                </c:pt>
                <c:pt idx="4">
                  <c:v>3.4941E-2</c:v>
                </c:pt>
                <c:pt idx="5">
                  <c:v>3.1580999999999998E-2</c:v>
                </c:pt>
                <c:pt idx="6">
                  <c:v>2.8465000000000001E-2</c:v>
                </c:pt>
                <c:pt idx="7">
                  <c:v>2.5617999999999998E-2</c:v>
                </c:pt>
                <c:pt idx="8">
                  <c:v>2.3057000000000001E-2</c:v>
                </c:pt>
                <c:pt idx="9">
                  <c:v>2.0785999999999999E-2</c:v>
                </c:pt>
                <c:pt idx="10">
                  <c:v>1.8804000000000001E-2</c:v>
                </c:pt>
                <c:pt idx="11">
                  <c:v>1.7097999999999999E-2</c:v>
                </c:pt>
                <c:pt idx="12">
                  <c:v>1.5651999999999999E-2</c:v>
                </c:pt>
                <c:pt idx="13">
                  <c:v>1.4444E-2</c:v>
                </c:pt>
                <c:pt idx="14">
                  <c:v>1.3450999999999999E-2</c:v>
                </c:pt>
                <c:pt idx="15">
                  <c:v>1.2645999999999999E-2</c:v>
                </c:pt>
                <c:pt idx="16">
                  <c:v>1.2002000000000001E-2</c:v>
                </c:pt>
                <c:pt idx="17">
                  <c:v>1.1495999999999999E-2</c:v>
                </c:pt>
                <c:pt idx="18">
                  <c:v>1.1103999999999999E-2</c:v>
                </c:pt>
                <c:pt idx="19">
                  <c:v>1.0803E-2</c:v>
                </c:pt>
                <c:pt idx="20">
                  <c:v>1.0577E-2</c:v>
                </c:pt>
                <c:pt idx="21">
                  <c:v>1.0409E-2</c:v>
                </c:pt>
                <c:pt idx="22">
                  <c:v>1.0286999999999999E-2</c:v>
                </c:pt>
                <c:pt idx="23">
                  <c:v>1.0198E-2</c:v>
                </c:pt>
                <c:pt idx="24">
                  <c:v>1.0135E-2</c:v>
                </c:pt>
                <c:pt idx="25">
                  <c:v>1.0090999999999999E-2</c:v>
                </c:pt>
                <c:pt idx="26">
                  <c:v>1.0059999999999999E-2</c:v>
                </c:pt>
                <c:pt idx="27">
                  <c:v>1.004E-2</c:v>
                </c:pt>
                <c:pt idx="28">
                  <c:v>1.0026E-2</c:v>
                </c:pt>
                <c:pt idx="29">
                  <c:v>1.0016000000000001E-2</c:v>
                </c:pt>
                <c:pt idx="30">
                  <c:v>1.001E-2</c:v>
                </c:pt>
                <c:pt idx="31">
                  <c:v>1.0005999999999999E-2</c:v>
                </c:pt>
                <c:pt idx="32">
                  <c:v>1.0004000000000001E-2</c:v>
                </c:pt>
                <c:pt idx="33">
                  <c:v>1.0002E-2</c:v>
                </c:pt>
                <c:pt idx="34">
                  <c:v>1.0000999999999999E-2</c:v>
                </c:pt>
                <c:pt idx="35">
                  <c:v>1.0000999999999999E-2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  <c:pt idx="100">
                  <c:v>0.01</c:v>
                </c:pt>
                <c:pt idx="103">
                  <c:v>0.05</c:v>
                </c:pt>
                <c:pt idx="104">
                  <c:v>4.7842000000000003E-2</c:v>
                </c:pt>
                <c:pt idx="105">
                  <c:v>4.5693999999999999E-2</c:v>
                </c:pt>
                <c:pt idx="106">
                  <c:v>4.3565E-2</c:v>
                </c:pt>
                <c:pt idx="107">
                  <c:v>4.1465000000000002E-2</c:v>
                </c:pt>
                <c:pt idx="108">
                  <c:v>3.9404000000000002E-2</c:v>
                </c:pt>
                <c:pt idx="109">
                  <c:v>3.7388999999999999E-2</c:v>
                </c:pt>
                <c:pt idx="110">
                  <c:v>3.5429000000000002E-2</c:v>
                </c:pt>
                <c:pt idx="111">
                  <c:v>3.3529999999999997E-2</c:v>
                </c:pt>
                <c:pt idx="112">
                  <c:v>3.1699999999999999E-2</c:v>
                </c:pt>
                <c:pt idx="113">
                  <c:v>2.9943999999999998E-2</c:v>
                </c:pt>
                <c:pt idx="114">
                  <c:v>2.8267E-2</c:v>
                </c:pt>
                <c:pt idx="115">
                  <c:v>2.6672000000000001E-2</c:v>
                </c:pt>
                <c:pt idx="116">
                  <c:v>2.5162E-2</c:v>
                </c:pt>
                <c:pt idx="117">
                  <c:v>2.3739E-2</c:v>
                </c:pt>
                <c:pt idx="118">
                  <c:v>2.2405000000000001E-2</c:v>
                </c:pt>
                <c:pt idx="119">
                  <c:v>2.1160000000000002E-2</c:v>
                </c:pt>
                <c:pt idx="120">
                  <c:v>2.0001999999999999E-2</c:v>
                </c:pt>
                <c:pt idx="121">
                  <c:v>1.8931E-2</c:v>
                </c:pt>
                <c:pt idx="122">
                  <c:v>1.7944999999999999E-2</c:v>
                </c:pt>
                <c:pt idx="123">
                  <c:v>1.7041000000000001E-2</c:v>
                </c:pt>
                <c:pt idx="124">
                  <c:v>1.6216000000000001E-2</c:v>
                </c:pt>
                <c:pt idx="125">
                  <c:v>1.5466000000000001E-2</c:v>
                </c:pt>
                <c:pt idx="126">
                  <c:v>1.4789E-2</c:v>
                </c:pt>
                <c:pt idx="127">
                  <c:v>1.4179000000000001E-2</c:v>
                </c:pt>
                <c:pt idx="128">
                  <c:v>1.3632E-2</c:v>
                </c:pt>
                <c:pt idx="129">
                  <c:v>1.3145E-2</c:v>
                </c:pt>
                <c:pt idx="130">
                  <c:v>1.2711999999999999E-2</c:v>
                </c:pt>
                <c:pt idx="131">
                  <c:v>1.2330000000000001E-2</c:v>
                </c:pt>
                <c:pt idx="132">
                  <c:v>1.1993E-2</c:v>
                </c:pt>
                <c:pt idx="133">
                  <c:v>1.1698E-2</c:v>
                </c:pt>
                <c:pt idx="134">
                  <c:v>1.1441E-2</c:v>
                </c:pt>
                <c:pt idx="135">
                  <c:v>1.1218000000000001E-2</c:v>
                </c:pt>
                <c:pt idx="136">
                  <c:v>1.1025999999999999E-2</c:v>
                </c:pt>
                <c:pt idx="137">
                  <c:v>1.086E-2</c:v>
                </c:pt>
                <c:pt idx="138">
                  <c:v>1.0718E-2</c:v>
                </c:pt>
                <c:pt idx="139">
                  <c:v>1.0597000000000001E-2</c:v>
                </c:pt>
                <c:pt idx="140">
                  <c:v>1.0494E-2</c:v>
                </c:pt>
                <c:pt idx="141">
                  <c:v>1.0408000000000001E-2</c:v>
                </c:pt>
                <c:pt idx="142">
                  <c:v>1.0335E-2</c:v>
                </c:pt>
                <c:pt idx="143">
                  <c:v>1.0274E-2</c:v>
                </c:pt>
                <c:pt idx="144">
                  <c:v>1.0222999999999999E-2</c:v>
                </c:pt>
                <c:pt idx="145">
                  <c:v>1.0181000000000001E-2</c:v>
                </c:pt>
                <c:pt idx="146">
                  <c:v>1.0146000000000001E-2</c:v>
                </c:pt>
                <c:pt idx="147">
                  <c:v>1.0118E-2</c:v>
                </c:pt>
                <c:pt idx="148">
                  <c:v>1.0094000000000001E-2</c:v>
                </c:pt>
                <c:pt idx="149">
                  <c:v>1.0075000000000001E-2</c:v>
                </c:pt>
                <c:pt idx="150">
                  <c:v>1.0059999999999999E-2</c:v>
                </c:pt>
                <c:pt idx="151">
                  <c:v>1.0047E-2</c:v>
                </c:pt>
                <c:pt idx="152">
                  <c:v>1.0037000000000001E-2</c:v>
                </c:pt>
                <c:pt idx="153">
                  <c:v>1.0029E-2</c:v>
                </c:pt>
                <c:pt idx="154">
                  <c:v>1.0023000000000001E-2</c:v>
                </c:pt>
                <c:pt idx="155">
                  <c:v>1.0018000000000001E-2</c:v>
                </c:pt>
                <c:pt idx="156">
                  <c:v>1.0014E-2</c:v>
                </c:pt>
                <c:pt idx="157">
                  <c:v>1.0011000000000001E-2</c:v>
                </c:pt>
                <c:pt idx="158">
                  <c:v>1.0008E-2</c:v>
                </c:pt>
                <c:pt idx="159">
                  <c:v>1.0005999999999999E-2</c:v>
                </c:pt>
                <c:pt idx="160">
                  <c:v>1.0005E-2</c:v>
                </c:pt>
                <c:pt idx="161">
                  <c:v>1.0004000000000001E-2</c:v>
                </c:pt>
                <c:pt idx="162">
                  <c:v>1.0003E-2</c:v>
                </c:pt>
                <c:pt idx="163">
                  <c:v>1.0002E-2</c:v>
                </c:pt>
                <c:pt idx="164">
                  <c:v>1.0002E-2</c:v>
                </c:pt>
                <c:pt idx="165">
                  <c:v>1.0000999999999999E-2</c:v>
                </c:pt>
                <c:pt idx="166">
                  <c:v>1.0000999999999999E-2</c:v>
                </c:pt>
                <c:pt idx="167">
                  <c:v>1.0000999999999999E-2</c:v>
                </c:pt>
                <c:pt idx="168">
                  <c:v>0.01</c:v>
                </c:pt>
                <c:pt idx="169">
                  <c:v>0.01</c:v>
                </c:pt>
                <c:pt idx="170">
                  <c:v>0.01</c:v>
                </c:pt>
                <c:pt idx="171">
                  <c:v>0.01</c:v>
                </c:pt>
                <c:pt idx="172">
                  <c:v>0.01</c:v>
                </c:pt>
                <c:pt idx="173">
                  <c:v>0.01</c:v>
                </c:pt>
                <c:pt idx="174">
                  <c:v>0.01</c:v>
                </c:pt>
                <c:pt idx="175">
                  <c:v>0.01</c:v>
                </c:pt>
                <c:pt idx="176">
                  <c:v>0.01</c:v>
                </c:pt>
                <c:pt idx="177">
                  <c:v>0.01</c:v>
                </c:pt>
                <c:pt idx="178">
                  <c:v>0.01</c:v>
                </c:pt>
                <c:pt idx="179">
                  <c:v>0.01</c:v>
                </c:pt>
                <c:pt idx="180">
                  <c:v>0.01</c:v>
                </c:pt>
                <c:pt idx="181">
                  <c:v>0.01</c:v>
                </c:pt>
                <c:pt idx="182">
                  <c:v>0.01</c:v>
                </c:pt>
                <c:pt idx="183">
                  <c:v>0.01</c:v>
                </c:pt>
                <c:pt idx="184">
                  <c:v>0.01</c:v>
                </c:pt>
                <c:pt idx="185">
                  <c:v>0.01</c:v>
                </c:pt>
                <c:pt idx="186">
                  <c:v>0.01</c:v>
                </c:pt>
                <c:pt idx="187">
                  <c:v>0.01</c:v>
                </c:pt>
                <c:pt idx="188">
                  <c:v>0.01</c:v>
                </c:pt>
                <c:pt idx="189">
                  <c:v>0.01</c:v>
                </c:pt>
                <c:pt idx="190">
                  <c:v>0.01</c:v>
                </c:pt>
                <c:pt idx="191">
                  <c:v>0.01</c:v>
                </c:pt>
                <c:pt idx="192">
                  <c:v>0.01</c:v>
                </c:pt>
                <c:pt idx="193">
                  <c:v>0.01</c:v>
                </c:pt>
                <c:pt idx="194">
                  <c:v>0.01</c:v>
                </c:pt>
                <c:pt idx="195">
                  <c:v>0.01</c:v>
                </c:pt>
                <c:pt idx="196">
                  <c:v>0.01</c:v>
                </c:pt>
                <c:pt idx="197">
                  <c:v>0.01</c:v>
                </c:pt>
                <c:pt idx="198">
                  <c:v>0.01</c:v>
                </c:pt>
                <c:pt idx="199">
                  <c:v>0.01</c:v>
                </c:pt>
                <c:pt idx="200">
                  <c:v>0.01</c:v>
                </c:pt>
                <c:pt idx="201">
                  <c:v>0.01</c:v>
                </c:pt>
                <c:pt idx="202">
                  <c:v>0.01</c:v>
                </c:pt>
                <c:pt idx="206">
                  <c:v>0.05</c:v>
                </c:pt>
                <c:pt idx="207">
                  <c:v>4.8701000000000001E-2</c:v>
                </c:pt>
                <c:pt idx="208">
                  <c:v>4.7405000000000003E-2</c:v>
                </c:pt>
                <c:pt idx="209">
                  <c:v>4.6112E-2</c:v>
                </c:pt>
                <c:pt idx="210">
                  <c:v>4.4826999999999999E-2</c:v>
                </c:pt>
                <c:pt idx="211">
                  <c:v>4.3548999999999997E-2</c:v>
                </c:pt>
                <c:pt idx="212">
                  <c:v>4.2282E-2</c:v>
                </c:pt>
                <c:pt idx="213">
                  <c:v>4.1028000000000002E-2</c:v>
                </c:pt>
                <c:pt idx="214">
                  <c:v>3.9787999999999997E-2</c:v>
                </c:pt>
                <c:pt idx="215">
                  <c:v>3.8565000000000002E-2</c:v>
                </c:pt>
                <c:pt idx="216">
                  <c:v>3.7359000000000003E-2</c:v>
                </c:pt>
                <c:pt idx="217">
                  <c:v>3.6173999999999998E-2</c:v>
                </c:pt>
                <c:pt idx="218">
                  <c:v>3.5009999999999999E-2</c:v>
                </c:pt>
                <c:pt idx="219">
                  <c:v>3.3868000000000002E-2</c:v>
                </c:pt>
                <c:pt idx="220">
                  <c:v>3.2751000000000002E-2</c:v>
                </c:pt>
                <c:pt idx="221">
                  <c:v>3.1660000000000001E-2</c:v>
                </c:pt>
                <c:pt idx="222">
                  <c:v>3.0596000000000002E-2</c:v>
                </c:pt>
                <c:pt idx="223">
                  <c:v>2.9558999999999998E-2</c:v>
                </c:pt>
                <c:pt idx="224">
                  <c:v>2.8551E-2</c:v>
                </c:pt>
                <c:pt idx="225">
                  <c:v>2.7573E-2</c:v>
                </c:pt>
                <c:pt idx="226">
                  <c:v>2.6624999999999999E-2</c:v>
                </c:pt>
                <c:pt idx="227">
                  <c:v>2.5707000000000001E-2</c:v>
                </c:pt>
                <c:pt idx="228">
                  <c:v>2.4822E-2</c:v>
                </c:pt>
                <c:pt idx="229">
                  <c:v>2.3968E-2</c:v>
                </c:pt>
                <c:pt idx="230">
                  <c:v>2.3146E-2</c:v>
                </c:pt>
                <c:pt idx="231">
                  <c:v>2.2356000000000001E-2</c:v>
                </c:pt>
                <c:pt idx="232">
                  <c:v>2.1597000000000002E-2</c:v>
                </c:pt>
                <c:pt idx="233">
                  <c:v>2.0871000000000001E-2</c:v>
                </c:pt>
                <c:pt idx="234">
                  <c:v>2.0177E-2</c:v>
                </c:pt>
                <c:pt idx="235">
                  <c:v>1.9514E-2</c:v>
                </c:pt>
                <c:pt idx="236">
                  <c:v>1.8883E-2</c:v>
                </c:pt>
                <c:pt idx="237">
                  <c:v>1.8280999999999999E-2</c:v>
                </c:pt>
                <c:pt idx="238">
                  <c:v>1.771E-2</c:v>
                </c:pt>
                <c:pt idx="239">
                  <c:v>1.7169E-2</c:v>
                </c:pt>
                <c:pt idx="240">
                  <c:v>1.6656000000000001E-2</c:v>
                </c:pt>
                <c:pt idx="241">
                  <c:v>1.6171000000000001E-2</c:v>
                </c:pt>
                <c:pt idx="242">
                  <c:v>1.5713999999999999E-2</c:v>
                </c:pt>
                <c:pt idx="243">
                  <c:v>1.5283E-2</c:v>
                </c:pt>
                <c:pt idx="244">
                  <c:v>1.4878000000000001E-2</c:v>
                </c:pt>
                <c:pt idx="245">
                  <c:v>1.4496999999999999E-2</c:v>
                </c:pt>
                <c:pt idx="246">
                  <c:v>1.4141000000000001E-2</c:v>
                </c:pt>
                <c:pt idx="247">
                  <c:v>1.3807E-2</c:v>
                </c:pt>
                <c:pt idx="248">
                  <c:v>1.3495E-2</c:v>
                </c:pt>
                <c:pt idx="249">
                  <c:v>1.3204E-2</c:v>
                </c:pt>
                <c:pt idx="250">
                  <c:v>1.2933E-2</c:v>
                </c:pt>
                <c:pt idx="251">
                  <c:v>1.2681E-2</c:v>
                </c:pt>
                <c:pt idx="252">
                  <c:v>1.2447E-2</c:v>
                </c:pt>
                <c:pt idx="253">
                  <c:v>1.223E-2</c:v>
                </c:pt>
                <c:pt idx="254">
                  <c:v>1.2030000000000001E-2</c:v>
                </c:pt>
                <c:pt idx="255">
                  <c:v>1.1845E-2</c:v>
                </c:pt>
                <c:pt idx="256">
                  <c:v>1.1674E-2</c:v>
                </c:pt>
                <c:pt idx="257">
                  <c:v>1.1516999999999999E-2</c:v>
                </c:pt>
                <c:pt idx="258">
                  <c:v>1.1372E-2</c:v>
                </c:pt>
                <c:pt idx="259">
                  <c:v>1.124E-2</c:v>
                </c:pt>
                <c:pt idx="260">
                  <c:v>1.1119E-2</c:v>
                </c:pt>
                <c:pt idx="261">
                  <c:v>1.1008E-2</c:v>
                </c:pt>
                <c:pt idx="262">
                  <c:v>1.0906000000000001E-2</c:v>
                </c:pt>
                <c:pt idx="263">
                  <c:v>1.0814000000000001E-2</c:v>
                </c:pt>
                <c:pt idx="264">
                  <c:v>1.073E-2</c:v>
                </c:pt>
                <c:pt idx="265">
                  <c:v>1.0654E-2</c:v>
                </c:pt>
                <c:pt idx="266">
                  <c:v>1.0584E-2</c:v>
                </c:pt>
                <c:pt idx="267">
                  <c:v>1.0522E-2</c:v>
                </c:pt>
                <c:pt idx="268">
                  <c:v>1.0465E-2</c:v>
                </c:pt>
                <c:pt idx="269">
                  <c:v>1.0414E-2</c:v>
                </c:pt>
                <c:pt idx="270">
                  <c:v>1.0368E-2</c:v>
                </c:pt>
                <c:pt idx="271">
                  <c:v>1.0326E-2</c:v>
                </c:pt>
                <c:pt idx="272">
                  <c:v>1.0289E-2</c:v>
                </c:pt>
                <c:pt idx="273">
                  <c:v>1.0255999999999999E-2</c:v>
                </c:pt>
                <c:pt idx="274">
                  <c:v>1.0226000000000001E-2</c:v>
                </c:pt>
                <c:pt idx="275">
                  <c:v>1.0199E-2</c:v>
                </c:pt>
                <c:pt idx="276">
                  <c:v>1.0175999999999999E-2</c:v>
                </c:pt>
                <c:pt idx="277">
                  <c:v>1.0154E-2</c:v>
                </c:pt>
                <c:pt idx="278">
                  <c:v>1.0135999999999999E-2</c:v>
                </c:pt>
                <c:pt idx="279">
                  <c:v>1.0119E-2</c:v>
                </c:pt>
                <c:pt idx="280">
                  <c:v>1.0104E-2</c:v>
                </c:pt>
                <c:pt idx="281">
                  <c:v>1.0090999999999999E-2</c:v>
                </c:pt>
                <c:pt idx="282">
                  <c:v>1.0078999999999999E-2</c:v>
                </c:pt>
                <c:pt idx="283">
                  <c:v>1.0069E-2</c:v>
                </c:pt>
                <c:pt idx="284">
                  <c:v>1.0059999999999999E-2</c:v>
                </c:pt>
                <c:pt idx="285">
                  <c:v>1.0052E-2</c:v>
                </c:pt>
                <c:pt idx="286">
                  <c:v>1.0045E-2</c:v>
                </c:pt>
                <c:pt idx="287">
                  <c:v>1.0038999999999999E-2</c:v>
                </c:pt>
                <c:pt idx="288">
                  <c:v>1.0034E-2</c:v>
                </c:pt>
                <c:pt idx="289">
                  <c:v>1.0029E-2</c:v>
                </c:pt>
                <c:pt idx="290">
                  <c:v>1.0024999999999999E-2</c:v>
                </c:pt>
                <c:pt idx="291">
                  <c:v>1.0022E-2</c:v>
                </c:pt>
                <c:pt idx="292">
                  <c:v>1.0018000000000001E-2</c:v>
                </c:pt>
                <c:pt idx="293">
                  <c:v>1.0016000000000001E-2</c:v>
                </c:pt>
                <c:pt idx="294">
                  <c:v>1.0012999999999999E-2</c:v>
                </c:pt>
                <c:pt idx="295">
                  <c:v>1.0011000000000001E-2</c:v>
                </c:pt>
                <c:pt idx="296">
                  <c:v>1.001E-2</c:v>
                </c:pt>
                <c:pt idx="297">
                  <c:v>1.0008E-2</c:v>
                </c:pt>
                <c:pt idx="298">
                  <c:v>1.0007E-2</c:v>
                </c:pt>
                <c:pt idx="299">
                  <c:v>1.0005E-2</c:v>
                </c:pt>
                <c:pt idx="300">
                  <c:v>1.0004000000000001E-2</c:v>
                </c:pt>
                <c:pt idx="301">
                  <c:v>1.0003E-2</c:v>
                </c:pt>
                <c:pt idx="302">
                  <c:v>1.0002E-2</c:v>
                </c:pt>
                <c:pt idx="303">
                  <c:v>1.0002E-2</c:v>
                </c:pt>
                <c:pt idx="304">
                  <c:v>1.0000999999999999E-2</c:v>
                </c:pt>
                <c:pt idx="305">
                  <c:v>0.01</c:v>
                </c:pt>
                <c:pt idx="310">
                  <c:v>0.05</c:v>
                </c:pt>
                <c:pt idx="311">
                  <c:v>4.9162999999999998E-2</c:v>
                </c:pt>
                <c:pt idx="312">
                  <c:v>4.8326000000000001E-2</c:v>
                </c:pt>
                <c:pt idx="313">
                  <c:v>4.7490999999999998E-2</c:v>
                </c:pt>
                <c:pt idx="314">
                  <c:v>4.6656999999999997E-2</c:v>
                </c:pt>
                <c:pt idx="315">
                  <c:v>4.5825999999999999E-2</c:v>
                </c:pt>
                <c:pt idx="316">
                  <c:v>4.4997000000000002E-2</c:v>
                </c:pt>
                <c:pt idx="317">
                  <c:v>4.4172000000000003E-2</c:v>
                </c:pt>
                <c:pt idx="318">
                  <c:v>4.3351000000000001E-2</c:v>
                </c:pt>
                <c:pt idx="319">
                  <c:v>4.2534000000000002E-2</c:v>
                </c:pt>
                <c:pt idx="320">
                  <c:v>4.1723000000000003E-2</c:v>
                </c:pt>
                <c:pt idx="321">
                  <c:v>4.0917000000000002E-2</c:v>
                </c:pt>
                <c:pt idx="322">
                  <c:v>4.0117E-2</c:v>
                </c:pt>
                <c:pt idx="323">
                  <c:v>3.9322999999999997E-2</c:v>
                </c:pt>
                <c:pt idx="324">
                  <c:v>3.8537000000000002E-2</c:v>
                </c:pt>
                <c:pt idx="325">
                  <c:v>3.7758E-2</c:v>
                </c:pt>
                <c:pt idx="326">
                  <c:v>3.6986999999999999E-2</c:v>
                </c:pt>
                <c:pt idx="327">
                  <c:v>3.6225E-2</c:v>
                </c:pt>
                <c:pt idx="328">
                  <c:v>3.5471000000000003E-2</c:v>
                </c:pt>
                <c:pt idx="329">
                  <c:v>3.4727000000000001E-2</c:v>
                </c:pt>
                <c:pt idx="330">
                  <c:v>3.3993000000000002E-2</c:v>
                </c:pt>
                <c:pt idx="331">
                  <c:v>3.3267999999999999E-2</c:v>
                </c:pt>
                <c:pt idx="332">
                  <c:v>3.2554E-2</c:v>
                </c:pt>
                <c:pt idx="333">
                  <c:v>3.1850999999999997E-2</c:v>
                </c:pt>
                <c:pt idx="334">
                  <c:v>3.1158000000000002E-2</c:v>
                </c:pt>
                <c:pt idx="335">
                  <c:v>3.0477000000000001E-2</c:v>
                </c:pt>
                <c:pt idx="336">
                  <c:v>2.9808000000000001E-2</c:v>
                </c:pt>
                <c:pt idx="337">
                  <c:v>2.9149999999999999E-2</c:v>
                </c:pt>
                <c:pt idx="338">
                  <c:v>2.8504999999999999E-2</c:v>
                </c:pt>
                <c:pt idx="339">
                  <c:v>2.7872000000000001E-2</c:v>
                </c:pt>
                <c:pt idx="340">
                  <c:v>2.7251000000000001E-2</c:v>
                </c:pt>
                <c:pt idx="341">
                  <c:v>2.6643E-2</c:v>
                </c:pt>
                <c:pt idx="342">
                  <c:v>2.6048000000000002E-2</c:v>
                </c:pt>
                <c:pt idx="343">
                  <c:v>2.5465999999999999E-2</c:v>
                </c:pt>
                <c:pt idx="344">
                  <c:v>2.4896000000000001E-2</c:v>
                </c:pt>
                <c:pt idx="345">
                  <c:v>2.4340000000000001E-2</c:v>
                </c:pt>
                <c:pt idx="346">
                  <c:v>2.3798E-2</c:v>
                </c:pt>
                <c:pt idx="347">
                  <c:v>2.3268E-2</c:v>
                </c:pt>
                <c:pt idx="348">
                  <c:v>2.2752000000000001E-2</c:v>
                </c:pt>
                <c:pt idx="349">
                  <c:v>2.2249000000000001E-2</c:v>
                </c:pt>
                <c:pt idx="350">
                  <c:v>2.1759000000000001E-2</c:v>
                </c:pt>
                <c:pt idx="351">
                  <c:v>2.1283E-2</c:v>
                </c:pt>
                <c:pt idx="352">
                  <c:v>2.0820000000000002E-2</c:v>
                </c:pt>
                <c:pt idx="353">
                  <c:v>2.0369999999999999E-2</c:v>
                </c:pt>
                <c:pt idx="354">
                  <c:v>1.9932999999999999E-2</c:v>
                </c:pt>
                <c:pt idx="355">
                  <c:v>1.9508999999999999E-2</c:v>
                </c:pt>
                <c:pt idx="356">
                  <c:v>1.9098E-2</c:v>
                </c:pt>
                <c:pt idx="357">
                  <c:v>1.8700000000000001E-2</c:v>
                </c:pt>
                <c:pt idx="358">
                  <c:v>1.8315000000000001E-2</c:v>
                </c:pt>
                <c:pt idx="359">
                  <c:v>1.7942E-2</c:v>
                </c:pt>
                <c:pt idx="360">
                  <c:v>1.7580999999999999E-2</c:v>
                </c:pt>
                <c:pt idx="361">
                  <c:v>1.7232000000000001E-2</c:v>
                </c:pt>
                <c:pt idx="362">
                  <c:v>1.6895E-2</c:v>
                </c:pt>
                <c:pt idx="363">
                  <c:v>1.6570999999999999E-2</c:v>
                </c:pt>
                <c:pt idx="364">
                  <c:v>1.6257000000000001E-2</c:v>
                </c:pt>
                <c:pt idx="365">
                  <c:v>1.5955E-2</c:v>
                </c:pt>
                <c:pt idx="366">
                  <c:v>1.5664000000000001E-2</c:v>
                </c:pt>
                <c:pt idx="367">
                  <c:v>1.5384E-2</c:v>
                </c:pt>
                <c:pt idx="368">
                  <c:v>1.5115E-2</c:v>
                </c:pt>
                <c:pt idx="369">
                  <c:v>1.4855999999999999E-2</c:v>
                </c:pt>
                <c:pt idx="370">
                  <c:v>1.4607E-2</c:v>
                </c:pt>
                <c:pt idx="371">
                  <c:v>1.4368000000000001E-2</c:v>
                </c:pt>
                <c:pt idx="372">
                  <c:v>1.4139000000000001E-2</c:v>
                </c:pt>
                <c:pt idx="373">
                  <c:v>1.3919000000000001E-2</c:v>
                </c:pt>
                <c:pt idx="374">
                  <c:v>1.3708E-2</c:v>
                </c:pt>
                <c:pt idx="375">
                  <c:v>1.3507E-2</c:v>
                </c:pt>
                <c:pt idx="376">
                  <c:v>1.3313E-2</c:v>
                </c:pt>
                <c:pt idx="377">
                  <c:v>1.3128000000000001E-2</c:v>
                </c:pt>
                <c:pt idx="378">
                  <c:v>1.2951000000000001E-2</c:v>
                </c:pt>
                <c:pt idx="379">
                  <c:v>1.2782E-2</c:v>
                </c:pt>
                <c:pt idx="380">
                  <c:v>1.2619999999999999E-2</c:v>
                </c:pt>
                <c:pt idx="381">
                  <c:v>1.2466E-2</c:v>
                </c:pt>
                <c:pt idx="382">
                  <c:v>1.2318000000000001E-2</c:v>
                </c:pt>
                <c:pt idx="383">
                  <c:v>1.2177E-2</c:v>
                </c:pt>
                <c:pt idx="384">
                  <c:v>1.2043E-2</c:v>
                </c:pt>
                <c:pt idx="385">
                  <c:v>1.1913999999999999E-2</c:v>
                </c:pt>
                <c:pt idx="386">
                  <c:v>1.1792E-2</c:v>
                </c:pt>
                <c:pt idx="387">
                  <c:v>1.1675E-2</c:v>
                </c:pt>
                <c:pt idx="388">
                  <c:v>1.1563E-2</c:v>
                </c:pt>
                <c:pt idx="389">
                  <c:v>1.1457E-2</c:v>
                </c:pt>
                <c:pt idx="390">
                  <c:v>1.1355000000000001E-2</c:v>
                </c:pt>
                <c:pt idx="391">
                  <c:v>1.1258000000000001E-2</c:v>
                </c:pt>
                <c:pt idx="392">
                  <c:v>1.1165E-2</c:v>
                </c:pt>
                <c:pt idx="393">
                  <c:v>1.1076000000000001E-2</c:v>
                </c:pt>
                <c:pt idx="394">
                  <c:v>1.099E-2</c:v>
                </c:pt>
                <c:pt idx="395">
                  <c:v>1.0909E-2</c:v>
                </c:pt>
                <c:pt idx="396">
                  <c:v>1.0829999999999999E-2</c:v>
                </c:pt>
                <c:pt idx="397">
                  <c:v>1.0755000000000001E-2</c:v>
                </c:pt>
                <c:pt idx="398">
                  <c:v>1.0682000000000001E-2</c:v>
                </c:pt>
                <c:pt idx="399">
                  <c:v>1.0612E-2</c:v>
                </c:pt>
                <c:pt idx="400">
                  <c:v>1.0544E-2</c:v>
                </c:pt>
                <c:pt idx="401">
                  <c:v>1.0479E-2</c:v>
                </c:pt>
                <c:pt idx="402">
                  <c:v>1.0415000000000001E-2</c:v>
                </c:pt>
                <c:pt idx="403">
                  <c:v>1.0352999999999999E-2</c:v>
                </c:pt>
                <c:pt idx="404">
                  <c:v>1.0292000000000001E-2</c:v>
                </c:pt>
                <c:pt idx="405">
                  <c:v>1.0232E-2</c:v>
                </c:pt>
                <c:pt idx="406">
                  <c:v>1.0173E-2</c:v>
                </c:pt>
                <c:pt idx="407">
                  <c:v>1.0115000000000001E-2</c:v>
                </c:pt>
                <c:pt idx="408">
                  <c:v>1.0057E-2</c:v>
                </c:pt>
                <c:pt idx="409">
                  <c:v>0.01</c:v>
                </c:pt>
              </c:numCache>
            </c:numRef>
          </c:yVal>
          <c:smooth val="0"/>
        </c:ser>
        <c:ser>
          <c:idx val="8"/>
          <c:order val="8"/>
          <c:tx>
            <c:v>3000s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</c:numCache>
            </c:numRef>
          </c:xVal>
          <c:yVal>
            <c:numRef>
              <c:f>Sheet1!$J:$J</c:f>
              <c:numCache>
                <c:formatCode>General</c:formatCode>
                <c:ptCount val="1048576"/>
                <c:pt idx="0">
                  <c:v>0.05</c:v>
                </c:pt>
                <c:pt idx="1">
                  <c:v>4.6432000000000001E-2</c:v>
                </c:pt>
                <c:pt idx="2">
                  <c:v>4.2909000000000003E-2</c:v>
                </c:pt>
                <c:pt idx="3">
                  <c:v>3.9473000000000001E-2</c:v>
                </c:pt>
                <c:pt idx="4">
                  <c:v>3.6164000000000002E-2</c:v>
                </c:pt>
                <c:pt idx="5">
                  <c:v>3.3016999999999998E-2</c:v>
                </c:pt>
                <c:pt idx="6">
                  <c:v>3.0061999999999998E-2</c:v>
                </c:pt>
                <c:pt idx="7">
                  <c:v>2.7321999999999999E-2</c:v>
                </c:pt>
                <c:pt idx="8">
                  <c:v>2.4812000000000001E-2</c:v>
                </c:pt>
                <c:pt idx="9">
                  <c:v>2.2543000000000001E-2</c:v>
                </c:pt>
                <c:pt idx="10">
                  <c:v>2.0514999999999999E-2</c:v>
                </c:pt>
                <c:pt idx="11">
                  <c:v>1.8727000000000001E-2</c:v>
                </c:pt>
                <c:pt idx="12">
                  <c:v>1.7167999999999999E-2</c:v>
                </c:pt>
                <c:pt idx="13">
                  <c:v>1.5827999999999998E-2</c:v>
                </c:pt>
                <c:pt idx="14">
                  <c:v>1.4689000000000001E-2</c:v>
                </c:pt>
                <c:pt idx="15">
                  <c:v>1.3733E-2</c:v>
                </c:pt>
                <c:pt idx="16">
                  <c:v>1.294E-2</c:v>
                </c:pt>
                <c:pt idx="17">
                  <c:v>1.2291E-2</c:v>
                </c:pt>
                <c:pt idx="18">
                  <c:v>1.1766E-2</c:v>
                </c:pt>
                <c:pt idx="19">
                  <c:v>1.1346999999999999E-2</c:v>
                </c:pt>
                <c:pt idx="20">
                  <c:v>1.1016E-2</c:v>
                </c:pt>
                <c:pt idx="21">
                  <c:v>1.0758E-2</c:v>
                </c:pt>
                <c:pt idx="22">
                  <c:v>1.056E-2</c:v>
                </c:pt>
                <c:pt idx="23">
                  <c:v>1.0408000000000001E-2</c:v>
                </c:pt>
                <c:pt idx="24">
                  <c:v>1.0295E-2</c:v>
                </c:pt>
                <c:pt idx="25">
                  <c:v>1.0211E-2</c:v>
                </c:pt>
                <c:pt idx="26">
                  <c:v>1.0149E-2</c:v>
                </c:pt>
                <c:pt idx="27">
                  <c:v>1.0104E-2</c:v>
                </c:pt>
                <c:pt idx="28">
                  <c:v>1.0071999999999999E-2</c:v>
                </c:pt>
                <c:pt idx="29">
                  <c:v>1.0049000000000001E-2</c:v>
                </c:pt>
                <c:pt idx="30">
                  <c:v>1.0033E-2</c:v>
                </c:pt>
                <c:pt idx="31">
                  <c:v>1.0022E-2</c:v>
                </c:pt>
                <c:pt idx="32">
                  <c:v>1.0015E-2</c:v>
                </c:pt>
                <c:pt idx="33">
                  <c:v>1.001E-2</c:v>
                </c:pt>
                <c:pt idx="34">
                  <c:v>1.0005999999999999E-2</c:v>
                </c:pt>
                <c:pt idx="35">
                  <c:v>1.0004000000000001E-2</c:v>
                </c:pt>
                <c:pt idx="36">
                  <c:v>1.0003E-2</c:v>
                </c:pt>
                <c:pt idx="37">
                  <c:v>1.0002E-2</c:v>
                </c:pt>
                <c:pt idx="38">
                  <c:v>1.0000999999999999E-2</c:v>
                </c:pt>
                <c:pt idx="39">
                  <c:v>1.0000999999999999E-2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  <c:pt idx="100">
                  <c:v>0.01</c:v>
                </c:pt>
                <c:pt idx="103">
                  <c:v>0.05</c:v>
                </c:pt>
                <c:pt idx="104">
                  <c:v>4.8030000000000003E-2</c:v>
                </c:pt>
                <c:pt idx="105">
                  <c:v>4.6066999999999997E-2</c:v>
                </c:pt>
                <c:pt idx="106">
                  <c:v>4.4118999999999998E-2</c:v>
                </c:pt>
                <c:pt idx="107">
                  <c:v>4.2193000000000001E-2</c:v>
                </c:pt>
                <c:pt idx="108">
                  <c:v>4.0296999999999999E-2</c:v>
                </c:pt>
                <c:pt idx="109">
                  <c:v>3.8435999999999998E-2</c:v>
                </c:pt>
                <c:pt idx="110">
                  <c:v>3.6617999999999998E-2</c:v>
                </c:pt>
                <c:pt idx="111">
                  <c:v>3.4847000000000003E-2</c:v>
                </c:pt>
                <c:pt idx="112">
                  <c:v>3.313E-2</c:v>
                </c:pt>
                <c:pt idx="113">
                  <c:v>3.1470999999999999E-2</c:v>
                </c:pt>
                <c:pt idx="114">
                  <c:v>2.9873E-2</c:v>
                </c:pt>
                <c:pt idx="115">
                  <c:v>2.8341999999999999E-2</c:v>
                </c:pt>
                <c:pt idx="116">
                  <c:v>2.6879E-2</c:v>
                </c:pt>
                <c:pt idx="117">
                  <c:v>2.5486999999999999E-2</c:v>
                </c:pt>
                <c:pt idx="118">
                  <c:v>2.4167000000000001E-2</c:v>
                </c:pt>
                <c:pt idx="119">
                  <c:v>2.2921E-2</c:v>
                </c:pt>
                <c:pt idx="120">
                  <c:v>2.1748E-2</c:v>
                </c:pt>
                <c:pt idx="121">
                  <c:v>2.0649000000000001E-2</c:v>
                </c:pt>
                <c:pt idx="122">
                  <c:v>1.9623999999999999E-2</c:v>
                </c:pt>
                <c:pt idx="123">
                  <c:v>1.8669000000000002E-2</c:v>
                </c:pt>
                <c:pt idx="124">
                  <c:v>1.7784999999999999E-2</c:v>
                </c:pt>
                <c:pt idx="125">
                  <c:v>1.6969000000000001E-2</c:v>
                </c:pt>
                <c:pt idx="126">
                  <c:v>1.6219000000000001E-2</c:v>
                </c:pt>
                <c:pt idx="127">
                  <c:v>1.5532000000000001E-2</c:v>
                </c:pt>
                <c:pt idx="128">
                  <c:v>1.4904000000000001E-2</c:v>
                </c:pt>
                <c:pt idx="129">
                  <c:v>1.4334E-2</c:v>
                </c:pt>
                <c:pt idx="130">
                  <c:v>1.3818E-2</c:v>
                </c:pt>
                <c:pt idx="131">
                  <c:v>1.3351999999999999E-2</c:v>
                </c:pt>
                <c:pt idx="132">
                  <c:v>1.2933E-2</c:v>
                </c:pt>
                <c:pt idx="133">
                  <c:v>1.2558E-2</c:v>
                </c:pt>
                <c:pt idx="134">
                  <c:v>1.2224E-2</c:v>
                </c:pt>
                <c:pt idx="135">
                  <c:v>1.1927E-2</c:v>
                </c:pt>
                <c:pt idx="136">
                  <c:v>1.1664000000000001E-2</c:v>
                </c:pt>
                <c:pt idx="137">
                  <c:v>1.1431999999999999E-2</c:v>
                </c:pt>
                <c:pt idx="138">
                  <c:v>1.1228E-2</c:v>
                </c:pt>
                <c:pt idx="139">
                  <c:v>1.1050000000000001E-2</c:v>
                </c:pt>
                <c:pt idx="140">
                  <c:v>1.0893999999999999E-2</c:v>
                </c:pt>
                <c:pt idx="141">
                  <c:v>1.0758999999999999E-2</c:v>
                </c:pt>
                <c:pt idx="142">
                  <c:v>1.0642E-2</c:v>
                </c:pt>
                <c:pt idx="143">
                  <c:v>1.0541999999999999E-2</c:v>
                </c:pt>
                <c:pt idx="144">
                  <c:v>1.0455000000000001E-2</c:v>
                </c:pt>
                <c:pt idx="145">
                  <c:v>1.0381E-2</c:v>
                </c:pt>
                <c:pt idx="146">
                  <c:v>1.0318000000000001E-2</c:v>
                </c:pt>
                <c:pt idx="147">
                  <c:v>1.0265E-2</c:v>
                </c:pt>
                <c:pt idx="148">
                  <c:v>1.0219000000000001E-2</c:v>
                </c:pt>
                <c:pt idx="149">
                  <c:v>1.0181000000000001E-2</c:v>
                </c:pt>
                <c:pt idx="150">
                  <c:v>1.0149E-2</c:v>
                </c:pt>
                <c:pt idx="151">
                  <c:v>1.0122000000000001E-2</c:v>
                </c:pt>
                <c:pt idx="152">
                  <c:v>1.01E-2</c:v>
                </c:pt>
                <c:pt idx="153">
                  <c:v>1.0081E-2</c:v>
                </c:pt>
                <c:pt idx="154">
                  <c:v>1.0066E-2</c:v>
                </c:pt>
                <c:pt idx="155">
                  <c:v>1.0052999999999999E-2</c:v>
                </c:pt>
                <c:pt idx="156">
                  <c:v>1.0043E-2</c:v>
                </c:pt>
                <c:pt idx="157">
                  <c:v>1.0035000000000001E-2</c:v>
                </c:pt>
                <c:pt idx="158">
                  <c:v>1.0028E-2</c:v>
                </c:pt>
                <c:pt idx="159">
                  <c:v>1.0022E-2</c:v>
                </c:pt>
                <c:pt idx="160">
                  <c:v>1.0018000000000001E-2</c:v>
                </c:pt>
                <c:pt idx="161">
                  <c:v>1.0014E-2</c:v>
                </c:pt>
                <c:pt idx="162">
                  <c:v>1.0011000000000001E-2</c:v>
                </c:pt>
                <c:pt idx="163">
                  <c:v>1.0009000000000001E-2</c:v>
                </c:pt>
                <c:pt idx="164">
                  <c:v>1.0007E-2</c:v>
                </c:pt>
                <c:pt idx="165">
                  <c:v>1.0005E-2</c:v>
                </c:pt>
                <c:pt idx="166">
                  <c:v>1.0004000000000001E-2</c:v>
                </c:pt>
                <c:pt idx="167">
                  <c:v>1.0003E-2</c:v>
                </c:pt>
                <c:pt idx="168">
                  <c:v>1.0002E-2</c:v>
                </c:pt>
                <c:pt idx="169">
                  <c:v>1.0002E-2</c:v>
                </c:pt>
                <c:pt idx="170">
                  <c:v>1.0000999999999999E-2</c:v>
                </c:pt>
                <c:pt idx="171">
                  <c:v>1.0000999999999999E-2</c:v>
                </c:pt>
                <c:pt idx="172">
                  <c:v>1.0000999999999999E-2</c:v>
                </c:pt>
                <c:pt idx="173">
                  <c:v>1.0000999999999999E-2</c:v>
                </c:pt>
                <c:pt idx="174">
                  <c:v>0.01</c:v>
                </c:pt>
                <c:pt idx="175">
                  <c:v>0.01</c:v>
                </c:pt>
                <c:pt idx="176">
                  <c:v>0.01</c:v>
                </c:pt>
                <c:pt idx="177">
                  <c:v>0.01</c:v>
                </c:pt>
                <c:pt idx="178">
                  <c:v>0.01</c:v>
                </c:pt>
                <c:pt idx="179">
                  <c:v>0.01</c:v>
                </c:pt>
                <c:pt idx="180">
                  <c:v>0.01</c:v>
                </c:pt>
                <c:pt idx="181">
                  <c:v>0.01</c:v>
                </c:pt>
                <c:pt idx="182">
                  <c:v>0.01</c:v>
                </c:pt>
                <c:pt idx="183">
                  <c:v>0.01</c:v>
                </c:pt>
                <c:pt idx="184">
                  <c:v>0.01</c:v>
                </c:pt>
                <c:pt idx="185">
                  <c:v>0.01</c:v>
                </c:pt>
                <c:pt idx="186">
                  <c:v>0.01</c:v>
                </c:pt>
                <c:pt idx="187">
                  <c:v>0.01</c:v>
                </c:pt>
                <c:pt idx="188">
                  <c:v>0.01</c:v>
                </c:pt>
                <c:pt idx="189">
                  <c:v>0.01</c:v>
                </c:pt>
                <c:pt idx="190">
                  <c:v>0.01</c:v>
                </c:pt>
                <c:pt idx="191">
                  <c:v>0.01</c:v>
                </c:pt>
                <c:pt idx="192">
                  <c:v>0.01</c:v>
                </c:pt>
                <c:pt idx="193">
                  <c:v>0.01</c:v>
                </c:pt>
                <c:pt idx="194">
                  <c:v>0.01</c:v>
                </c:pt>
                <c:pt idx="195">
                  <c:v>0.01</c:v>
                </c:pt>
                <c:pt idx="196">
                  <c:v>0.01</c:v>
                </c:pt>
                <c:pt idx="197">
                  <c:v>0.01</c:v>
                </c:pt>
                <c:pt idx="198">
                  <c:v>0.01</c:v>
                </c:pt>
                <c:pt idx="199">
                  <c:v>0.01</c:v>
                </c:pt>
                <c:pt idx="200">
                  <c:v>0.01</c:v>
                </c:pt>
                <c:pt idx="201">
                  <c:v>0.01</c:v>
                </c:pt>
                <c:pt idx="202">
                  <c:v>0.01</c:v>
                </c:pt>
                <c:pt idx="206">
                  <c:v>0.05</c:v>
                </c:pt>
                <c:pt idx="207">
                  <c:v>4.8814000000000003E-2</c:v>
                </c:pt>
                <c:pt idx="208">
                  <c:v>4.7629999999999999E-2</c:v>
                </c:pt>
                <c:pt idx="209">
                  <c:v>4.6449999999999998E-2</c:v>
                </c:pt>
                <c:pt idx="210">
                  <c:v>4.5274000000000002E-2</c:v>
                </c:pt>
                <c:pt idx="211">
                  <c:v>4.4104999999999998E-2</c:v>
                </c:pt>
                <c:pt idx="212">
                  <c:v>4.2943000000000002E-2</c:v>
                </c:pt>
                <c:pt idx="213">
                  <c:v>4.1792000000000003E-2</c:v>
                </c:pt>
                <c:pt idx="214">
                  <c:v>4.0651E-2</c:v>
                </c:pt>
                <c:pt idx="215">
                  <c:v>3.9523000000000003E-2</c:v>
                </c:pt>
                <c:pt idx="216">
                  <c:v>3.8408999999999999E-2</c:v>
                </c:pt>
                <c:pt idx="217">
                  <c:v>3.7310000000000003E-2</c:v>
                </c:pt>
                <c:pt idx="218">
                  <c:v>3.6228000000000003E-2</c:v>
                </c:pt>
                <c:pt idx="219">
                  <c:v>3.5163E-2</c:v>
                </c:pt>
                <c:pt idx="220">
                  <c:v>3.4117000000000001E-2</c:v>
                </c:pt>
                <c:pt idx="221">
                  <c:v>3.3092000000000003E-2</c:v>
                </c:pt>
                <c:pt idx="222">
                  <c:v>3.2086999999999997E-2</c:v>
                </c:pt>
                <c:pt idx="223">
                  <c:v>3.1105000000000001E-2</c:v>
                </c:pt>
                <c:pt idx="224">
                  <c:v>3.0145000000000002E-2</c:v>
                </c:pt>
                <c:pt idx="225">
                  <c:v>2.9208999999999999E-2</c:v>
                </c:pt>
                <c:pt idx="226">
                  <c:v>2.8296999999999999E-2</c:v>
                </c:pt>
                <c:pt idx="227">
                  <c:v>2.7408999999999999E-2</c:v>
                </c:pt>
                <c:pt idx="228">
                  <c:v>2.6547000000000001E-2</c:v>
                </c:pt>
                <c:pt idx="229">
                  <c:v>2.5711000000000001E-2</c:v>
                </c:pt>
                <c:pt idx="230">
                  <c:v>2.4901E-2</c:v>
                </c:pt>
                <c:pt idx="231">
                  <c:v>2.4118000000000001E-2</c:v>
                </c:pt>
                <c:pt idx="232">
                  <c:v>2.3361E-2</c:v>
                </c:pt>
                <c:pt idx="233">
                  <c:v>2.2630999999999998E-2</c:v>
                </c:pt>
                <c:pt idx="234">
                  <c:v>2.1926999999999999E-2</c:v>
                </c:pt>
                <c:pt idx="235">
                  <c:v>2.1250000000000002E-2</c:v>
                </c:pt>
                <c:pt idx="236">
                  <c:v>2.06E-2</c:v>
                </c:pt>
                <c:pt idx="237">
                  <c:v>1.9976000000000001E-2</c:v>
                </c:pt>
                <c:pt idx="238">
                  <c:v>1.9377999999999999E-2</c:v>
                </c:pt>
                <c:pt idx="239">
                  <c:v>1.8806E-2</c:v>
                </c:pt>
                <c:pt idx="240">
                  <c:v>1.8259999999999998E-2</c:v>
                </c:pt>
                <c:pt idx="241">
                  <c:v>1.7738E-2</c:v>
                </c:pt>
                <c:pt idx="242">
                  <c:v>1.7240999999999999E-2</c:v>
                </c:pt>
                <c:pt idx="243">
                  <c:v>1.6768999999999999E-2</c:v>
                </c:pt>
                <c:pt idx="244">
                  <c:v>1.6319E-2</c:v>
                </c:pt>
                <c:pt idx="245">
                  <c:v>1.5893000000000001E-2</c:v>
                </c:pt>
                <c:pt idx="246">
                  <c:v>1.5488999999999999E-2</c:v>
                </c:pt>
                <c:pt idx="247">
                  <c:v>1.5107000000000001E-2</c:v>
                </c:pt>
                <c:pt idx="248">
                  <c:v>1.4746E-2</c:v>
                </c:pt>
                <c:pt idx="249">
                  <c:v>1.4404999999999999E-2</c:v>
                </c:pt>
                <c:pt idx="250">
                  <c:v>1.4083999999999999E-2</c:v>
                </c:pt>
                <c:pt idx="251">
                  <c:v>1.3781E-2</c:v>
                </c:pt>
                <c:pt idx="252">
                  <c:v>1.3497E-2</c:v>
                </c:pt>
                <c:pt idx="253">
                  <c:v>1.3231E-2</c:v>
                </c:pt>
                <c:pt idx="254">
                  <c:v>1.2980999999999999E-2</c:v>
                </c:pt>
                <c:pt idx="255">
                  <c:v>1.2747E-2</c:v>
                </c:pt>
                <c:pt idx="256">
                  <c:v>1.2527999999999999E-2</c:v>
                </c:pt>
                <c:pt idx="257">
                  <c:v>1.2324999999999999E-2</c:v>
                </c:pt>
                <c:pt idx="258">
                  <c:v>1.2134000000000001E-2</c:v>
                </c:pt>
                <c:pt idx="259">
                  <c:v>1.1957000000000001E-2</c:v>
                </c:pt>
                <c:pt idx="260">
                  <c:v>1.1793E-2</c:v>
                </c:pt>
                <c:pt idx="261">
                  <c:v>1.1639999999999999E-2</c:v>
                </c:pt>
                <c:pt idx="262">
                  <c:v>1.1499000000000001E-2</c:v>
                </c:pt>
                <c:pt idx="263">
                  <c:v>1.1368E-2</c:v>
                </c:pt>
                <c:pt idx="264">
                  <c:v>1.1247E-2</c:v>
                </c:pt>
                <c:pt idx="265">
                  <c:v>1.1135000000000001E-2</c:v>
                </c:pt>
                <c:pt idx="266">
                  <c:v>1.1032E-2</c:v>
                </c:pt>
                <c:pt idx="267">
                  <c:v>1.0937000000000001E-2</c:v>
                </c:pt>
                <c:pt idx="268">
                  <c:v>1.085E-2</c:v>
                </c:pt>
                <c:pt idx="269">
                  <c:v>1.077E-2</c:v>
                </c:pt>
                <c:pt idx="270">
                  <c:v>1.0697E-2</c:v>
                </c:pt>
                <c:pt idx="271">
                  <c:v>1.0630000000000001E-2</c:v>
                </c:pt>
                <c:pt idx="272">
                  <c:v>1.0567999999999999E-2</c:v>
                </c:pt>
                <c:pt idx="273">
                  <c:v>1.0512000000000001E-2</c:v>
                </c:pt>
                <c:pt idx="274">
                  <c:v>1.0461E-2</c:v>
                </c:pt>
                <c:pt idx="275">
                  <c:v>1.0414E-2</c:v>
                </c:pt>
                <c:pt idx="276">
                  <c:v>1.0371999999999999E-2</c:v>
                </c:pt>
                <c:pt idx="277">
                  <c:v>1.0333999999999999E-2</c:v>
                </c:pt>
                <c:pt idx="278">
                  <c:v>1.0299000000000001E-2</c:v>
                </c:pt>
                <c:pt idx="279">
                  <c:v>1.0267E-2</c:v>
                </c:pt>
                <c:pt idx="280">
                  <c:v>1.0239E-2</c:v>
                </c:pt>
                <c:pt idx="281">
                  <c:v>1.0213E-2</c:v>
                </c:pt>
                <c:pt idx="282">
                  <c:v>1.0189999999999999E-2</c:v>
                </c:pt>
                <c:pt idx="283">
                  <c:v>1.0168999999999999E-2</c:v>
                </c:pt>
                <c:pt idx="284">
                  <c:v>1.0149999999999999E-2</c:v>
                </c:pt>
                <c:pt idx="285">
                  <c:v>1.0133E-2</c:v>
                </c:pt>
                <c:pt idx="286">
                  <c:v>1.0118E-2</c:v>
                </c:pt>
                <c:pt idx="287">
                  <c:v>1.0104E-2</c:v>
                </c:pt>
                <c:pt idx="288">
                  <c:v>1.0092E-2</c:v>
                </c:pt>
                <c:pt idx="289">
                  <c:v>1.0081E-2</c:v>
                </c:pt>
                <c:pt idx="290">
                  <c:v>1.0071E-2</c:v>
                </c:pt>
                <c:pt idx="291">
                  <c:v>1.0063000000000001E-2</c:v>
                </c:pt>
                <c:pt idx="292">
                  <c:v>1.0055E-2</c:v>
                </c:pt>
                <c:pt idx="293">
                  <c:v>1.0048E-2</c:v>
                </c:pt>
                <c:pt idx="294">
                  <c:v>1.0041E-2</c:v>
                </c:pt>
                <c:pt idx="295">
                  <c:v>1.0036E-2</c:v>
                </c:pt>
                <c:pt idx="296">
                  <c:v>1.0031E-2</c:v>
                </c:pt>
                <c:pt idx="297">
                  <c:v>1.0026E-2</c:v>
                </c:pt>
                <c:pt idx="298">
                  <c:v>1.0022E-2</c:v>
                </c:pt>
                <c:pt idx="299">
                  <c:v>1.0018000000000001E-2</c:v>
                </c:pt>
                <c:pt idx="300">
                  <c:v>1.0015E-2</c:v>
                </c:pt>
                <c:pt idx="301">
                  <c:v>1.0011000000000001E-2</c:v>
                </c:pt>
                <c:pt idx="302">
                  <c:v>1.0008E-2</c:v>
                </c:pt>
                <c:pt idx="303">
                  <c:v>1.0005999999999999E-2</c:v>
                </c:pt>
                <c:pt idx="304">
                  <c:v>1.0003E-2</c:v>
                </c:pt>
                <c:pt idx="305">
                  <c:v>0.01</c:v>
                </c:pt>
                <c:pt idx="310">
                  <c:v>0.05</c:v>
                </c:pt>
                <c:pt idx="311">
                  <c:v>4.9236000000000002E-2</c:v>
                </c:pt>
                <c:pt idx="312">
                  <c:v>4.8472000000000001E-2</c:v>
                </c:pt>
                <c:pt idx="313">
                  <c:v>4.7709000000000001E-2</c:v>
                </c:pt>
                <c:pt idx="314">
                  <c:v>4.6947000000000003E-2</c:v>
                </c:pt>
                <c:pt idx="315">
                  <c:v>4.6188E-2</c:v>
                </c:pt>
                <c:pt idx="316">
                  <c:v>4.5429999999999998E-2</c:v>
                </c:pt>
                <c:pt idx="317">
                  <c:v>4.4674999999999999E-2</c:v>
                </c:pt>
                <c:pt idx="318">
                  <c:v>4.3922999999999997E-2</c:v>
                </c:pt>
                <c:pt idx="319">
                  <c:v>4.3173999999999997E-2</c:v>
                </c:pt>
                <c:pt idx="320">
                  <c:v>4.2429000000000001E-2</c:v>
                </c:pt>
                <c:pt idx="321">
                  <c:v>4.1688999999999997E-2</c:v>
                </c:pt>
                <c:pt idx="322">
                  <c:v>4.0953000000000003E-2</c:v>
                </c:pt>
                <c:pt idx="323">
                  <c:v>4.0222000000000001E-2</c:v>
                </c:pt>
                <c:pt idx="324">
                  <c:v>3.9496999999999997E-2</c:v>
                </c:pt>
                <c:pt idx="325">
                  <c:v>3.8776999999999999E-2</c:v>
                </c:pt>
                <c:pt idx="326">
                  <c:v>3.8064000000000001E-2</c:v>
                </c:pt>
                <c:pt idx="327">
                  <c:v>3.7357000000000001E-2</c:v>
                </c:pt>
                <c:pt idx="328">
                  <c:v>3.6657000000000002E-2</c:v>
                </c:pt>
                <c:pt idx="329">
                  <c:v>3.5964000000000003E-2</c:v>
                </c:pt>
                <c:pt idx="330">
                  <c:v>3.5277999999999997E-2</c:v>
                </c:pt>
                <c:pt idx="331">
                  <c:v>3.4601E-2</c:v>
                </c:pt>
                <c:pt idx="332">
                  <c:v>3.3931000000000003E-2</c:v>
                </c:pt>
                <c:pt idx="333">
                  <c:v>3.3270000000000001E-2</c:v>
                </c:pt>
                <c:pt idx="334">
                  <c:v>3.2618000000000001E-2</c:v>
                </c:pt>
                <c:pt idx="335">
                  <c:v>3.1974000000000002E-2</c:v>
                </c:pt>
                <c:pt idx="336">
                  <c:v>3.134E-2</c:v>
                </c:pt>
                <c:pt idx="337">
                  <c:v>3.0714999999999999E-2</c:v>
                </c:pt>
                <c:pt idx="338">
                  <c:v>3.0099000000000001E-2</c:v>
                </c:pt>
                <c:pt idx="339">
                  <c:v>2.9492999999999998E-2</c:v>
                </c:pt>
                <c:pt idx="340">
                  <c:v>2.8898E-2</c:v>
                </c:pt>
                <c:pt idx="341">
                  <c:v>2.8312E-2</c:v>
                </c:pt>
                <c:pt idx="342">
                  <c:v>2.7737000000000001E-2</c:v>
                </c:pt>
                <c:pt idx="343">
                  <c:v>2.7172000000000002E-2</c:v>
                </c:pt>
                <c:pt idx="344">
                  <c:v>2.6617999999999999E-2</c:v>
                </c:pt>
                <c:pt idx="345">
                  <c:v>2.6074E-2</c:v>
                </c:pt>
                <c:pt idx="346">
                  <c:v>2.5541000000000001E-2</c:v>
                </c:pt>
                <c:pt idx="347">
                  <c:v>2.5019E-2</c:v>
                </c:pt>
                <c:pt idx="348">
                  <c:v>2.4507999999999999E-2</c:v>
                </c:pt>
                <c:pt idx="349">
                  <c:v>2.4008000000000002E-2</c:v>
                </c:pt>
                <c:pt idx="350">
                  <c:v>2.3518000000000001E-2</c:v>
                </c:pt>
                <c:pt idx="351">
                  <c:v>2.3040000000000001E-2</c:v>
                </c:pt>
                <c:pt idx="352">
                  <c:v>2.2572999999999999E-2</c:v>
                </c:pt>
                <c:pt idx="353">
                  <c:v>2.2117000000000001E-2</c:v>
                </c:pt>
                <c:pt idx="354">
                  <c:v>2.1672E-2</c:v>
                </c:pt>
                <c:pt idx="355">
                  <c:v>2.1238E-2</c:v>
                </c:pt>
                <c:pt idx="356">
                  <c:v>2.0815E-2</c:v>
                </c:pt>
                <c:pt idx="357">
                  <c:v>2.0403000000000001E-2</c:v>
                </c:pt>
                <c:pt idx="358">
                  <c:v>2.0001000000000001E-2</c:v>
                </c:pt>
                <c:pt idx="359">
                  <c:v>1.9611E-2</c:v>
                </c:pt>
                <c:pt idx="360">
                  <c:v>1.9231000000000002E-2</c:v>
                </c:pt>
                <c:pt idx="361">
                  <c:v>1.8860999999999999E-2</c:v>
                </c:pt>
                <c:pt idx="362">
                  <c:v>1.8502000000000001E-2</c:v>
                </c:pt>
                <c:pt idx="363">
                  <c:v>1.8154E-2</c:v>
                </c:pt>
                <c:pt idx="364">
                  <c:v>1.7815999999999999E-2</c:v>
                </c:pt>
                <c:pt idx="365">
                  <c:v>1.7486999999999999E-2</c:v>
                </c:pt>
                <c:pt idx="366">
                  <c:v>1.7169E-2</c:v>
                </c:pt>
                <c:pt idx="367">
                  <c:v>1.6861000000000001E-2</c:v>
                </c:pt>
                <c:pt idx="368">
                  <c:v>1.6562E-2</c:v>
                </c:pt>
                <c:pt idx="369">
                  <c:v>1.6271999999999998E-2</c:v>
                </c:pt>
                <c:pt idx="370">
                  <c:v>1.5991999999999999E-2</c:v>
                </c:pt>
                <c:pt idx="371">
                  <c:v>1.5720999999999999E-2</c:v>
                </c:pt>
                <c:pt idx="372">
                  <c:v>1.5459000000000001E-2</c:v>
                </c:pt>
                <c:pt idx="373">
                  <c:v>1.5206000000000001E-2</c:v>
                </c:pt>
                <c:pt idx="374">
                  <c:v>1.4961E-2</c:v>
                </c:pt>
                <c:pt idx="375">
                  <c:v>1.4725E-2</c:v>
                </c:pt>
                <c:pt idx="376">
                  <c:v>1.4496E-2</c:v>
                </c:pt>
                <c:pt idx="377">
                  <c:v>1.4276E-2</c:v>
                </c:pt>
                <c:pt idx="378">
                  <c:v>1.4063000000000001E-2</c:v>
                </c:pt>
                <c:pt idx="379">
                  <c:v>1.3858000000000001E-2</c:v>
                </c:pt>
                <c:pt idx="380">
                  <c:v>1.366E-2</c:v>
                </c:pt>
                <c:pt idx="381">
                  <c:v>1.3469E-2</c:v>
                </c:pt>
                <c:pt idx="382">
                  <c:v>1.3284000000000001E-2</c:v>
                </c:pt>
                <c:pt idx="383">
                  <c:v>1.3107000000000001E-2</c:v>
                </c:pt>
                <c:pt idx="384">
                  <c:v>1.2935E-2</c:v>
                </c:pt>
                <c:pt idx="385">
                  <c:v>1.277E-2</c:v>
                </c:pt>
                <c:pt idx="386">
                  <c:v>1.2611000000000001E-2</c:v>
                </c:pt>
                <c:pt idx="387">
                  <c:v>1.2456999999999999E-2</c:v>
                </c:pt>
                <c:pt idx="388">
                  <c:v>1.2307999999999999E-2</c:v>
                </c:pt>
                <c:pt idx="389">
                  <c:v>1.2165E-2</c:v>
                </c:pt>
                <c:pt idx="390">
                  <c:v>1.2026999999999999E-2</c:v>
                </c:pt>
                <c:pt idx="391">
                  <c:v>1.1893000000000001E-2</c:v>
                </c:pt>
                <c:pt idx="392">
                  <c:v>1.1764E-2</c:v>
                </c:pt>
                <c:pt idx="393">
                  <c:v>1.1638000000000001E-2</c:v>
                </c:pt>
                <c:pt idx="394">
                  <c:v>1.1516999999999999E-2</c:v>
                </c:pt>
                <c:pt idx="395">
                  <c:v>1.1398999999999999E-2</c:v>
                </c:pt>
                <c:pt idx="396">
                  <c:v>1.1285E-2</c:v>
                </c:pt>
                <c:pt idx="397">
                  <c:v>1.1174E-2</c:v>
                </c:pt>
                <c:pt idx="398">
                  <c:v>1.1065999999999999E-2</c:v>
                </c:pt>
                <c:pt idx="399">
                  <c:v>1.0959999999999999E-2</c:v>
                </c:pt>
                <c:pt idx="400">
                  <c:v>1.0857E-2</c:v>
                </c:pt>
                <c:pt idx="401">
                  <c:v>1.0756999999999999E-2</c:v>
                </c:pt>
                <c:pt idx="402">
                  <c:v>1.0658000000000001E-2</c:v>
                </c:pt>
                <c:pt idx="403">
                  <c:v>1.0560999999999999E-2</c:v>
                </c:pt>
                <c:pt idx="404">
                  <c:v>1.0465E-2</c:v>
                </c:pt>
                <c:pt idx="405">
                  <c:v>1.0371E-2</c:v>
                </c:pt>
                <c:pt idx="406">
                  <c:v>1.0277E-2</c:v>
                </c:pt>
                <c:pt idx="407">
                  <c:v>1.0184E-2</c:v>
                </c:pt>
                <c:pt idx="408">
                  <c:v>1.0092E-2</c:v>
                </c:pt>
                <c:pt idx="409">
                  <c:v>0.01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7023272"/>
        <c:axId val="347025624"/>
      </c:scatterChart>
      <c:valAx>
        <c:axId val="347023272"/>
        <c:scaling>
          <c:orientation val="minMax"/>
          <c:max val="3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/>
                  <a:t>Distance(um)</a:t>
                </a:r>
                <a:endParaRPr lang="ko-KR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47025624"/>
        <c:crosses val="autoZero"/>
        <c:crossBetween val="midCat"/>
      </c:valAx>
      <c:valAx>
        <c:axId val="3470256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/>
                  <a:t>concentration</a:t>
                </a:r>
                <a:endParaRPr lang="ko-KR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47023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915223467808353"/>
          <c:y val="0.19922241044665862"/>
          <c:w val="8.8216837570171916E-2"/>
          <c:h val="0.599116619298327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b="1" dirty="0"/>
              <a:t>1273K</a:t>
            </a:r>
            <a:endParaRPr lang="ko-KR" alt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1945603674540682"/>
          <c:y val="0.15029316461947292"/>
          <c:w val="0.82855373738613014"/>
          <c:h val="0.70952887895819472"/>
        </c:manualLayout>
      </c:layout>
      <c:scatterChart>
        <c:scatterStyle val="lineMarker"/>
        <c:varyColors val="0"/>
        <c:ser>
          <c:idx val="0"/>
          <c:order val="0"/>
          <c:tx>
            <c:v>100s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Sheet1!$A$104:$A$203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Sheet1!$B$104:$B$203</c:f>
              <c:numCache>
                <c:formatCode>General</c:formatCode>
                <c:ptCount val="100"/>
                <c:pt idx="0">
                  <c:v>0.05</c:v>
                </c:pt>
                <c:pt idx="1">
                  <c:v>3.9347E-2</c:v>
                </c:pt>
                <c:pt idx="2">
                  <c:v>2.9871999999999999E-2</c:v>
                </c:pt>
                <c:pt idx="3">
                  <c:v>2.2363999999999998E-2</c:v>
                </c:pt>
                <c:pt idx="4">
                  <c:v>1.7052000000000001E-2</c:v>
                </c:pt>
                <c:pt idx="5">
                  <c:v>1.3684999999999999E-2</c:v>
                </c:pt>
                <c:pt idx="6">
                  <c:v>1.1764999999999999E-2</c:v>
                </c:pt>
                <c:pt idx="7">
                  <c:v>1.0776000000000001E-2</c:v>
                </c:pt>
                <c:pt idx="8">
                  <c:v>1.0314E-2</c:v>
                </c:pt>
                <c:pt idx="9">
                  <c:v>1.0116999999999999E-2</c:v>
                </c:pt>
                <c:pt idx="10">
                  <c:v>1.004E-2</c:v>
                </c:pt>
                <c:pt idx="11">
                  <c:v>1.0012999999999999E-2</c:v>
                </c:pt>
                <c:pt idx="12">
                  <c:v>1.0004000000000001E-2</c:v>
                </c:pt>
                <c:pt idx="13">
                  <c:v>1.0000999999999999E-2</c:v>
                </c:pt>
                <c:pt idx="14">
                  <c:v>0.01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1"/>
          <c:order val="1"/>
          <c:tx>
            <c:v>200s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xVal>
            <c:numRef>
              <c:f>Sheet1!$A$104:$A$203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Sheet1!$C$104:$C$203</c:f>
              <c:numCache>
                <c:formatCode>General</c:formatCode>
                <c:ptCount val="100"/>
                <c:pt idx="0">
                  <c:v>0.05</c:v>
                </c:pt>
                <c:pt idx="1">
                  <c:v>4.2416000000000002E-2</c:v>
                </c:pt>
                <c:pt idx="2">
                  <c:v>3.5258999999999999E-2</c:v>
                </c:pt>
                <c:pt idx="3">
                  <c:v>2.8882999999999999E-2</c:v>
                </c:pt>
                <c:pt idx="4">
                  <c:v>2.3519999999999999E-2</c:v>
                </c:pt>
                <c:pt idx="5">
                  <c:v>1.9259999999999999E-2</c:v>
                </c:pt>
                <c:pt idx="6">
                  <c:v>1.6060000000000001E-2</c:v>
                </c:pt>
                <c:pt idx="7">
                  <c:v>1.3788E-2</c:v>
                </c:pt>
                <c:pt idx="8">
                  <c:v>1.2260999999999999E-2</c:v>
                </c:pt>
                <c:pt idx="9">
                  <c:v>1.1287999999999999E-2</c:v>
                </c:pt>
                <c:pt idx="10">
                  <c:v>1.0701E-2</c:v>
                </c:pt>
                <c:pt idx="11">
                  <c:v>1.0364E-2</c:v>
                </c:pt>
                <c:pt idx="12">
                  <c:v>1.0181000000000001E-2</c:v>
                </c:pt>
                <c:pt idx="13">
                  <c:v>1.0085999999999999E-2</c:v>
                </c:pt>
                <c:pt idx="14">
                  <c:v>1.0038999999999999E-2</c:v>
                </c:pt>
                <c:pt idx="15">
                  <c:v>1.0017E-2</c:v>
                </c:pt>
                <c:pt idx="16">
                  <c:v>1.0007E-2</c:v>
                </c:pt>
                <c:pt idx="17">
                  <c:v>1.0003E-2</c:v>
                </c:pt>
                <c:pt idx="18">
                  <c:v>1.0000999999999999E-2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2"/>
          <c:order val="2"/>
          <c:tx>
            <c:v>400s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FF00"/>
              </a:solidFill>
              <a:ln w="9525">
                <a:noFill/>
              </a:ln>
              <a:effectLst/>
            </c:spPr>
          </c:marker>
          <c:xVal>
            <c:numRef>
              <c:f>Sheet1!$A$104:$A$203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Sheet1!$D$104:$D$203</c:f>
              <c:numCache>
                <c:formatCode>General</c:formatCode>
                <c:ptCount val="100"/>
                <c:pt idx="0">
                  <c:v>0.05</c:v>
                </c:pt>
                <c:pt idx="1">
                  <c:v>4.4618999999999999E-2</c:v>
                </c:pt>
                <c:pt idx="2">
                  <c:v>3.9392000000000003E-2</c:v>
                </c:pt>
                <c:pt idx="3">
                  <c:v>3.4456000000000001E-2</c:v>
                </c:pt>
                <c:pt idx="4">
                  <c:v>2.9928E-2</c:v>
                </c:pt>
                <c:pt idx="5">
                  <c:v>2.5891999999999998E-2</c:v>
                </c:pt>
                <c:pt idx="6">
                  <c:v>2.2395999999999999E-2</c:v>
                </c:pt>
                <c:pt idx="7">
                  <c:v>1.9452000000000001E-2</c:v>
                </c:pt>
                <c:pt idx="8">
                  <c:v>1.7042999999999999E-2</c:v>
                </c:pt>
                <c:pt idx="9">
                  <c:v>1.5126000000000001E-2</c:v>
                </c:pt>
                <c:pt idx="10">
                  <c:v>1.3644E-2</c:v>
                </c:pt>
                <c:pt idx="11">
                  <c:v>1.2529E-2</c:v>
                </c:pt>
                <c:pt idx="12">
                  <c:v>1.1712999999999999E-2</c:v>
                </c:pt>
                <c:pt idx="13">
                  <c:v>1.1133000000000001E-2</c:v>
                </c:pt>
                <c:pt idx="14">
                  <c:v>1.0730999999999999E-2</c:v>
                </c:pt>
                <c:pt idx="15">
                  <c:v>1.0460000000000001E-2</c:v>
                </c:pt>
                <c:pt idx="16">
                  <c:v>1.0283E-2</c:v>
                </c:pt>
                <c:pt idx="17">
                  <c:v>1.017E-2</c:v>
                </c:pt>
                <c:pt idx="18">
                  <c:v>1.0099E-2</c:v>
                </c:pt>
                <c:pt idx="19">
                  <c:v>1.0057E-2</c:v>
                </c:pt>
                <c:pt idx="20">
                  <c:v>1.0031999999999999E-2</c:v>
                </c:pt>
                <c:pt idx="21">
                  <c:v>1.0017E-2</c:v>
                </c:pt>
                <c:pt idx="22">
                  <c:v>1.0009000000000001E-2</c:v>
                </c:pt>
                <c:pt idx="23">
                  <c:v>1.0005E-2</c:v>
                </c:pt>
                <c:pt idx="24">
                  <c:v>1.0002E-2</c:v>
                </c:pt>
                <c:pt idx="25">
                  <c:v>1.0000999999999999E-2</c:v>
                </c:pt>
                <c:pt idx="26">
                  <c:v>1.0000999999999999E-2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3"/>
          <c:order val="3"/>
          <c:tx>
            <c:v>800s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xVal>
            <c:numRef>
              <c:f>Sheet1!$A$104:$A$203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Sheet1!$E$104:$E$203</c:f>
              <c:numCache>
                <c:formatCode>General</c:formatCode>
                <c:ptCount val="100"/>
                <c:pt idx="0">
                  <c:v>0.05</c:v>
                </c:pt>
                <c:pt idx="1">
                  <c:v>4.6189000000000001E-2</c:v>
                </c:pt>
                <c:pt idx="2">
                  <c:v>4.2432999999999998E-2</c:v>
                </c:pt>
                <c:pt idx="3">
                  <c:v>3.8781999999999997E-2</c:v>
                </c:pt>
                <c:pt idx="4">
                  <c:v>3.5285999999999998E-2</c:v>
                </c:pt>
                <c:pt idx="5">
                  <c:v>3.1983999999999999E-2</c:v>
                </c:pt>
                <c:pt idx="6">
                  <c:v>2.8910999999999999E-2</c:v>
                </c:pt>
                <c:pt idx="7">
                  <c:v>2.6091E-2</c:v>
                </c:pt>
                <c:pt idx="8">
                  <c:v>2.3539999999999998E-2</c:v>
                </c:pt>
                <c:pt idx="9">
                  <c:v>2.1264999999999999E-2</c:v>
                </c:pt>
                <c:pt idx="10">
                  <c:v>1.9265000000000001E-2</c:v>
                </c:pt>
                <c:pt idx="11">
                  <c:v>1.7531999999999999E-2</c:v>
                </c:pt>
                <c:pt idx="12">
                  <c:v>1.6052E-2</c:v>
                </c:pt>
                <c:pt idx="13">
                  <c:v>1.4803999999999999E-2</c:v>
                </c:pt>
                <c:pt idx="14">
                  <c:v>1.3768000000000001E-2</c:v>
                </c:pt>
                <c:pt idx="15">
                  <c:v>1.2919999999999999E-2</c:v>
                </c:pt>
                <c:pt idx="16">
                  <c:v>1.2234999999999999E-2</c:v>
                </c:pt>
                <c:pt idx="17">
                  <c:v>1.1690000000000001E-2</c:v>
                </c:pt>
                <c:pt idx="18">
                  <c:v>1.1261999999999999E-2</c:v>
                </c:pt>
                <c:pt idx="19">
                  <c:v>1.0931E-2</c:v>
                </c:pt>
                <c:pt idx="20">
                  <c:v>1.0678E-2</c:v>
                </c:pt>
                <c:pt idx="21">
                  <c:v>1.0488000000000001E-2</c:v>
                </c:pt>
                <c:pt idx="22">
                  <c:v>1.0345999999999999E-2</c:v>
                </c:pt>
                <c:pt idx="23">
                  <c:v>1.0243E-2</c:v>
                </c:pt>
                <c:pt idx="24">
                  <c:v>1.0168E-2</c:v>
                </c:pt>
                <c:pt idx="25">
                  <c:v>1.0115000000000001E-2</c:v>
                </c:pt>
                <c:pt idx="26">
                  <c:v>1.0078E-2</c:v>
                </c:pt>
                <c:pt idx="27">
                  <c:v>1.0052E-2</c:v>
                </c:pt>
                <c:pt idx="28">
                  <c:v>1.0034E-2</c:v>
                </c:pt>
                <c:pt idx="29">
                  <c:v>1.0022E-2</c:v>
                </c:pt>
                <c:pt idx="30">
                  <c:v>1.0014E-2</c:v>
                </c:pt>
                <c:pt idx="31">
                  <c:v>1.0009000000000001E-2</c:v>
                </c:pt>
                <c:pt idx="32">
                  <c:v>1.0005999999999999E-2</c:v>
                </c:pt>
                <c:pt idx="33">
                  <c:v>1.0003E-2</c:v>
                </c:pt>
                <c:pt idx="34">
                  <c:v>1.0002E-2</c:v>
                </c:pt>
                <c:pt idx="35">
                  <c:v>1.0000999999999999E-2</c:v>
                </c:pt>
                <c:pt idx="36">
                  <c:v>1.0000999999999999E-2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4"/>
          <c:order val="4"/>
          <c:tx>
            <c:v>1200s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xVal>
            <c:numRef>
              <c:f>Sheet1!$A$104:$A$203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Sheet1!$F$104:$F$203</c:f>
              <c:numCache>
                <c:formatCode>General</c:formatCode>
                <c:ptCount val="100"/>
                <c:pt idx="0">
                  <c:v>0.05</c:v>
                </c:pt>
                <c:pt idx="1">
                  <c:v>4.6886999999999998E-2</c:v>
                </c:pt>
                <c:pt idx="2">
                  <c:v>4.3803000000000002E-2</c:v>
                </c:pt>
                <c:pt idx="3">
                  <c:v>4.0778000000000002E-2</c:v>
                </c:pt>
                <c:pt idx="4">
                  <c:v>3.7837999999999997E-2</c:v>
                </c:pt>
                <c:pt idx="5">
                  <c:v>3.5007999999999997E-2</c:v>
                </c:pt>
                <c:pt idx="6">
                  <c:v>3.2310999999999999E-2</c:v>
                </c:pt>
                <c:pt idx="7">
                  <c:v>2.9763000000000001E-2</c:v>
                </c:pt>
                <c:pt idx="8">
                  <c:v>2.7380999999999999E-2</c:v>
                </c:pt>
                <c:pt idx="9">
                  <c:v>2.5173000000000001E-2</c:v>
                </c:pt>
                <c:pt idx="10">
                  <c:v>2.3147999999999998E-2</c:v>
                </c:pt>
                <c:pt idx="11">
                  <c:v>2.1305999999999999E-2</c:v>
                </c:pt>
                <c:pt idx="12">
                  <c:v>1.9649E-2</c:v>
                </c:pt>
                <c:pt idx="13">
                  <c:v>1.8169999999999999E-2</c:v>
                </c:pt>
                <c:pt idx="14">
                  <c:v>1.6864000000000001E-2</c:v>
                </c:pt>
                <c:pt idx="15">
                  <c:v>1.5720999999999999E-2</c:v>
                </c:pt>
                <c:pt idx="16">
                  <c:v>1.473E-2</c:v>
                </c:pt>
                <c:pt idx="17">
                  <c:v>1.388E-2</c:v>
                </c:pt>
                <c:pt idx="18">
                  <c:v>1.3155999999999999E-2</c:v>
                </c:pt>
                <c:pt idx="19">
                  <c:v>1.2547000000000001E-2</c:v>
                </c:pt>
                <c:pt idx="20">
                  <c:v>1.2038E-2</c:v>
                </c:pt>
                <c:pt idx="21">
                  <c:v>1.1618E-2</c:v>
                </c:pt>
                <c:pt idx="22">
                  <c:v>1.1273E-2</c:v>
                </c:pt>
                <c:pt idx="23">
                  <c:v>1.0994E-2</c:v>
                </c:pt>
                <c:pt idx="24">
                  <c:v>1.0769000000000001E-2</c:v>
                </c:pt>
                <c:pt idx="25">
                  <c:v>1.059E-2</c:v>
                </c:pt>
                <c:pt idx="26">
                  <c:v>1.0449E-2</c:v>
                </c:pt>
                <c:pt idx="27">
                  <c:v>1.0338999999999999E-2</c:v>
                </c:pt>
                <c:pt idx="28">
                  <c:v>1.0253999999999999E-2</c:v>
                </c:pt>
                <c:pt idx="29">
                  <c:v>1.0187999999999999E-2</c:v>
                </c:pt>
                <c:pt idx="30">
                  <c:v>1.0137999999999999E-2</c:v>
                </c:pt>
                <c:pt idx="31">
                  <c:v>1.0101000000000001E-2</c:v>
                </c:pt>
                <c:pt idx="32">
                  <c:v>1.0073E-2</c:v>
                </c:pt>
                <c:pt idx="33">
                  <c:v>1.0052E-2</c:v>
                </c:pt>
                <c:pt idx="34">
                  <c:v>1.0037000000000001E-2</c:v>
                </c:pt>
                <c:pt idx="35">
                  <c:v>1.0026E-2</c:v>
                </c:pt>
                <c:pt idx="36">
                  <c:v>1.0018000000000001E-2</c:v>
                </c:pt>
                <c:pt idx="37">
                  <c:v>1.0012999999999999E-2</c:v>
                </c:pt>
                <c:pt idx="38">
                  <c:v>1.0009000000000001E-2</c:v>
                </c:pt>
                <c:pt idx="39">
                  <c:v>1.0005999999999999E-2</c:v>
                </c:pt>
                <c:pt idx="40">
                  <c:v>1.0004000000000001E-2</c:v>
                </c:pt>
                <c:pt idx="41">
                  <c:v>1.0003E-2</c:v>
                </c:pt>
                <c:pt idx="42">
                  <c:v>1.0002E-2</c:v>
                </c:pt>
                <c:pt idx="43">
                  <c:v>1.0000999999999999E-2</c:v>
                </c:pt>
                <c:pt idx="44">
                  <c:v>1.0000999999999999E-2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5"/>
          <c:order val="5"/>
          <c:tx>
            <c:v>1600s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xVal>
            <c:numRef>
              <c:f>Sheet1!$A$104:$A$203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Sheet1!$G$104:$G$203</c:f>
              <c:numCache>
                <c:formatCode>General</c:formatCode>
                <c:ptCount val="100"/>
                <c:pt idx="0">
                  <c:v>0.05</c:v>
                </c:pt>
                <c:pt idx="1">
                  <c:v>4.7302999999999998E-2</c:v>
                </c:pt>
                <c:pt idx="2">
                  <c:v>4.4624999999999998E-2</c:v>
                </c:pt>
                <c:pt idx="3">
                  <c:v>4.1986000000000002E-2</c:v>
                </c:pt>
                <c:pt idx="4">
                  <c:v>3.9402E-2</c:v>
                </c:pt>
                <c:pt idx="5">
                  <c:v>3.6892000000000001E-2</c:v>
                </c:pt>
                <c:pt idx="6">
                  <c:v>3.4470000000000001E-2</c:v>
                </c:pt>
                <c:pt idx="7">
                  <c:v>3.2148999999999997E-2</c:v>
                </c:pt>
                <c:pt idx="8">
                  <c:v>2.9943000000000001E-2</c:v>
                </c:pt>
                <c:pt idx="9">
                  <c:v>2.7858999999999998E-2</c:v>
                </c:pt>
                <c:pt idx="10">
                  <c:v>2.5905000000000001E-2</c:v>
                </c:pt>
                <c:pt idx="11">
                  <c:v>2.4086E-2</c:v>
                </c:pt>
                <c:pt idx="12">
                  <c:v>2.2404E-2</c:v>
                </c:pt>
                <c:pt idx="13">
                  <c:v>2.0861000000000001E-2</c:v>
                </c:pt>
                <c:pt idx="14">
                  <c:v>1.9455E-2</c:v>
                </c:pt>
                <c:pt idx="15">
                  <c:v>1.8183999999999999E-2</c:v>
                </c:pt>
                <c:pt idx="16">
                  <c:v>1.7041000000000001E-2</c:v>
                </c:pt>
                <c:pt idx="17">
                  <c:v>1.6022000000000002E-2</c:v>
                </c:pt>
                <c:pt idx="18">
                  <c:v>1.512E-2</c:v>
                </c:pt>
                <c:pt idx="19">
                  <c:v>1.4326E-2</c:v>
                </c:pt>
                <c:pt idx="20">
                  <c:v>1.3634E-2</c:v>
                </c:pt>
                <c:pt idx="21">
                  <c:v>1.3032999999999999E-2</c:v>
                </c:pt>
                <c:pt idx="22">
                  <c:v>1.2515999999999999E-2</c:v>
                </c:pt>
                <c:pt idx="23">
                  <c:v>1.2075000000000001E-2</c:v>
                </c:pt>
                <c:pt idx="24">
                  <c:v>1.17E-2</c:v>
                </c:pt>
                <c:pt idx="25">
                  <c:v>1.1384E-2</c:v>
                </c:pt>
                <c:pt idx="26">
                  <c:v>1.112E-2</c:v>
                </c:pt>
                <c:pt idx="27">
                  <c:v>1.09E-2</c:v>
                </c:pt>
                <c:pt idx="28">
                  <c:v>1.0718999999999999E-2</c:v>
                </c:pt>
                <c:pt idx="29">
                  <c:v>1.0571000000000001E-2</c:v>
                </c:pt>
                <c:pt idx="30">
                  <c:v>1.0449999999999999E-2</c:v>
                </c:pt>
                <c:pt idx="31">
                  <c:v>1.0352999999999999E-2</c:v>
                </c:pt>
                <c:pt idx="32">
                  <c:v>1.0274999999999999E-2</c:v>
                </c:pt>
                <c:pt idx="33">
                  <c:v>1.0213E-2</c:v>
                </c:pt>
                <c:pt idx="34">
                  <c:v>1.0163999999999999E-2</c:v>
                </c:pt>
                <c:pt idx="35">
                  <c:v>1.0125E-2</c:v>
                </c:pt>
                <c:pt idx="36">
                  <c:v>1.0095E-2</c:v>
                </c:pt>
                <c:pt idx="37">
                  <c:v>1.0071E-2</c:v>
                </c:pt>
                <c:pt idx="38">
                  <c:v>1.0054E-2</c:v>
                </c:pt>
                <c:pt idx="39">
                  <c:v>1.004E-2</c:v>
                </c:pt>
                <c:pt idx="40">
                  <c:v>1.0029E-2</c:v>
                </c:pt>
                <c:pt idx="41">
                  <c:v>1.0022E-2</c:v>
                </c:pt>
                <c:pt idx="42">
                  <c:v>1.0016000000000001E-2</c:v>
                </c:pt>
                <c:pt idx="43">
                  <c:v>1.0011000000000001E-2</c:v>
                </c:pt>
                <c:pt idx="44">
                  <c:v>1.0008E-2</c:v>
                </c:pt>
                <c:pt idx="45">
                  <c:v>1.0005999999999999E-2</c:v>
                </c:pt>
                <c:pt idx="46">
                  <c:v>1.0004000000000001E-2</c:v>
                </c:pt>
                <c:pt idx="47">
                  <c:v>1.0003E-2</c:v>
                </c:pt>
                <c:pt idx="48">
                  <c:v>1.0002E-2</c:v>
                </c:pt>
                <c:pt idx="49">
                  <c:v>1.0000999999999999E-2</c:v>
                </c:pt>
                <c:pt idx="50">
                  <c:v>1.0000999999999999E-2</c:v>
                </c:pt>
                <c:pt idx="51">
                  <c:v>1.0000999999999999E-2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6"/>
          <c:order val="6"/>
          <c:tx>
            <c:v>2000s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xVal>
            <c:numRef>
              <c:f>Sheet1!$A$104:$A$203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Sheet1!$H$104:$H$203</c:f>
              <c:numCache>
                <c:formatCode>General</c:formatCode>
                <c:ptCount val="100"/>
                <c:pt idx="0">
                  <c:v>0.05</c:v>
                </c:pt>
                <c:pt idx="1">
                  <c:v>4.7586999999999997E-2</c:v>
                </c:pt>
                <c:pt idx="2">
                  <c:v>4.5189E-2</c:v>
                </c:pt>
                <c:pt idx="3">
                  <c:v>4.2817000000000001E-2</c:v>
                </c:pt>
                <c:pt idx="4">
                  <c:v>4.0486000000000001E-2</c:v>
                </c:pt>
                <c:pt idx="5">
                  <c:v>3.8207999999999999E-2</c:v>
                </c:pt>
                <c:pt idx="6">
                  <c:v>3.5993999999999998E-2</c:v>
                </c:pt>
                <c:pt idx="7">
                  <c:v>3.3855000000000003E-2</c:v>
                </c:pt>
                <c:pt idx="8">
                  <c:v>3.1800000000000002E-2</c:v>
                </c:pt>
                <c:pt idx="9">
                  <c:v>2.9836999999999999E-2</c:v>
                </c:pt>
                <c:pt idx="10">
                  <c:v>2.7972E-2</c:v>
                </c:pt>
                <c:pt idx="11">
                  <c:v>2.6211999999999999E-2</c:v>
                </c:pt>
                <c:pt idx="12">
                  <c:v>2.4558E-2</c:v>
                </c:pt>
                <c:pt idx="13">
                  <c:v>2.3015000000000001E-2</c:v>
                </c:pt>
                <c:pt idx="14">
                  <c:v>2.1582E-2</c:v>
                </c:pt>
                <c:pt idx="15">
                  <c:v>2.026E-2</c:v>
                </c:pt>
                <c:pt idx="16">
                  <c:v>1.9046E-2</c:v>
                </c:pt>
                <c:pt idx="17">
                  <c:v>1.7939E-2</c:v>
                </c:pt>
                <c:pt idx="18">
                  <c:v>1.6934000000000001E-2</c:v>
                </c:pt>
                <c:pt idx="19">
                  <c:v>1.6027E-2</c:v>
                </c:pt>
                <c:pt idx="20">
                  <c:v>1.5214E-2</c:v>
                </c:pt>
                <c:pt idx="21">
                  <c:v>1.4489E-2</c:v>
                </c:pt>
                <c:pt idx="22">
                  <c:v>1.3846000000000001E-2</c:v>
                </c:pt>
                <c:pt idx="23">
                  <c:v>1.3278999999999999E-2</c:v>
                </c:pt>
                <c:pt idx="24">
                  <c:v>1.2782E-2</c:v>
                </c:pt>
                <c:pt idx="25">
                  <c:v>1.2348E-2</c:v>
                </c:pt>
                <c:pt idx="26">
                  <c:v>1.1972E-2</c:v>
                </c:pt>
                <c:pt idx="27">
                  <c:v>1.1648E-2</c:v>
                </c:pt>
                <c:pt idx="28">
                  <c:v>1.1370999999999999E-2</c:v>
                </c:pt>
                <c:pt idx="29">
                  <c:v>1.1134E-2</c:v>
                </c:pt>
                <c:pt idx="30">
                  <c:v>1.0933E-2</c:v>
                </c:pt>
                <c:pt idx="31">
                  <c:v>1.0763999999999999E-2</c:v>
                </c:pt>
                <c:pt idx="32">
                  <c:v>1.0623E-2</c:v>
                </c:pt>
                <c:pt idx="33">
                  <c:v>1.0505E-2</c:v>
                </c:pt>
                <c:pt idx="34">
                  <c:v>1.0407E-2</c:v>
                </c:pt>
                <c:pt idx="35">
                  <c:v>1.0326999999999999E-2</c:v>
                </c:pt>
                <c:pt idx="36">
                  <c:v>1.0260999999999999E-2</c:v>
                </c:pt>
                <c:pt idx="37">
                  <c:v>1.0207000000000001E-2</c:v>
                </c:pt>
                <c:pt idx="38">
                  <c:v>1.0163999999999999E-2</c:v>
                </c:pt>
                <c:pt idx="39">
                  <c:v>1.0129000000000001E-2</c:v>
                </c:pt>
                <c:pt idx="40">
                  <c:v>1.0101000000000001E-2</c:v>
                </c:pt>
                <c:pt idx="41">
                  <c:v>1.0078E-2</c:v>
                </c:pt>
                <c:pt idx="42">
                  <c:v>1.0059999999999999E-2</c:v>
                </c:pt>
                <c:pt idx="43">
                  <c:v>1.0047E-2</c:v>
                </c:pt>
                <c:pt idx="44">
                  <c:v>1.0036E-2</c:v>
                </c:pt>
                <c:pt idx="45">
                  <c:v>1.0026999999999999E-2</c:v>
                </c:pt>
                <c:pt idx="46">
                  <c:v>1.0021E-2</c:v>
                </c:pt>
                <c:pt idx="47">
                  <c:v>1.0016000000000001E-2</c:v>
                </c:pt>
                <c:pt idx="48">
                  <c:v>1.0012E-2</c:v>
                </c:pt>
                <c:pt idx="49">
                  <c:v>1.0009000000000001E-2</c:v>
                </c:pt>
                <c:pt idx="50">
                  <c:v>1.0005999999999999E-2</c:v>
                </c:pt>
                <c:pt idx="51">
                  <c:v>1.0005E-2</c:v>
                </c:pt>
                <c:pt idx="52">
                  <c:v>1.0003E-2</c:v>
                </c:pt>
                <c:pt idx="53">
                  <c:v>1.0003E-2</c:v>
                </c:pt>
                <c:pt idx="54">
                  <c:v>1.0002E-2</c:v>
                </c:pt>
                <c:pt idx="55">
                  <c:v>1.0000999999999999E-2</c:v>
                </c:pt>
                <c:pt idx="56">
                  <c:v>1.0000999999999999E-2</c:v>
                </c:pt>
                <c:pt idx="57">
                  <c:v>1.0000999999999999E-2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7"/>
          <c:order val="7"/>
          <c:tx>
            <c:v>2500s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chemeClr val="bg2"/>
              </a:solidFill>
              <a:ln w="9525">
                <a:noFill/>
              </a:ln>
              <a:effectLst/>
            </c:spPr>
          </c:marker>
          <c:xVal>
            <c:numRef>
              <c:f>Sheet1!$A$104:$A$203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Sheet1!$I$104:$I$203</c:f>
              <c:numCache>
                <c:formatCode>General</c:formatCode>
                <c:ptCount val="100"/>
                <c:pt idx="0">
                  <c:v>0.05</c:v>
                </c:pt>
                <c:pt idx="1">
                  <c:v>4.7842000000000003E-2</c:v>
                </c:pt>
                <c:pt idx="2">
                  <c:v>4.5693999999999999E-2</c:v>
                </c:pt>
                <c:pt idx="3">
                  <c:v>4.3565E-2</c:v>
                </c:pt>
                <c:pt idx="4">
                  <c:v>4.1465000000000002E-2</c:v>
                </c:pt>
                <c:pt idx="5">
                  <c:v>3.9404000000000002E-2</c:v>
                </c:pt>
                <c:pt idx="6">
                  <c:v>3.7388999999999999E-2</c:v>
                </c:pt>
                <c:pt idx="7">
                  <c:v>3.5429000000000002E-2</c:v>
                </c:pt>
                <c:pt idx="8">
                  <c:v>3.3529999999999997E-2</c:v>
                </c:pt>
                <c:pt idx="9">
                  <c:v>3.1699999999999999E-2</c:v>
                </c:pt>
                <c:pt idx="10">
                  <c:v>2.9943999999999998E-2</c:v>
                </c:pt>
                <c:pt idx="11">
                  <c:v>2.8267E-2</c:v>
                </c:pt>
                <c:pt idx="12">
                  <c:v>2.6672000000000001E-2</c:v>
                </c:pt>
                <c:pt idx="13">
                  <c:v>2.5162E-2</c:v>
                </c:pt>
                <c:pt idx="14">
                  <c:v>2.3739E-2</c:v>
                </c:pt>
                <c:pt idx="15">
                  <c:v>2.2405000000000001E-2</c:v>
                </c:pt>
                <c:pt idx="16">
                  <c:v>2.1160000000000002E-2</c:v>
                </c:pt>
                <c:pt idx="17">
                  <c:v>2.0001999999999999E-2</c:v>
                </c:pt>
                <c:pt idx="18">
                  <c:v>1.8931E-2</c:v>
                </c:pt>
                <c:pt idx="19">
                  <c:v>1.7944999999999999E-2</c:v>
                </c:pt>
                <c:pt idx="20">
                  <c:v>1.7041000000000001E-2</c:v>
                </c:pt>
                <c:pt idx="21">
                  <c:v>1.6216000000000001E-2</c:v>
                </c:pt>
                <c:pt idx="22">
                  <c:v>1.5466000000000001E-2</c:v>
                </c:pt>
                <c:pt idx="23">
                  <c:v>1.4789E-2</c:v>
                </c:pt>
                <c:pt idx="24">
                  <c:v>1.4179000000000001E-2</c:v>
                </c:pt>
                <c:pt idx="25">
                  <c:v>1.3632E-2</c:v>
                </c:pt>
                <c:pt idx="26">
                  <c:v>1.3145E-2</c:v>
                </c:pt>
                <c:pt idx="27">
                  <c:v>1.2711999999999999E-2</c:v>
                </c:pt>
                <c:pt idx="28">
                  <c:v>1.2330000000000001E-2</c:v>
                </c:pt>
                <c:pt idx="29">
                  <c:v>1.1993E-2</c:v>
                </c:pt>
                <c:pt idx="30">
                  <c:v>1.1698E-2</c:v>
                </c:pt>
                <c:pt idx="31">
                  <c:v>1.1441E-2</c:v>
                </c:pt>
                <c:pt idx="32">
                  <c:v>1.1218000000000001E-2</c:v>
                </c:pt>
                <c:pt idx="33">
                  <c:v>1.1025999999999999E-2</c:v>
                </c:pt>
                <c:pt idx="34">
                  <c:v>1.086E-2</c:v>
                </c:pt>
                <c:pt idx="35">
                  <c:v>1.0718E-2</c:v>
                </c:pt>
                <c:pt idx="36">
                  <c:v>1.0597000000000001E-2</c:v>
                </c:pt>
                <c:pt idx="37">
                  <c:v>1.0494E-2</c:v>
                </c:pt>
                <c:pt idx="38">
                  <c:v>1.0408000000000001E-2</c:v>
                </c:pt>
                <c:pt idx="39">
                  <c:v>1.0335E-2</c:v>
                </c:pt>
                <c:pt idx="40">
                  <c:v>1.0274E-2</c:v>
                </c:pt>
                <c:pt idx="41">
                  <c:v>1.0222999999999999E-2</c:v>
                </c:pt>
                <c:pt idx="42">
                  <c:v>1.0181000000000001E-2</c:v>
                </c:pt>
                <c:pt idx="43">
                  <c:v>1.0146000000000001E-2</c:v>
                </c:pt>
                <c:pt idx="44">
                  <c:v>1.0118E-2</c:v>
                </c:pt>
                <c:pt idx="45">
                  <c:v>1.0094000000000001E-2</c:v>
                </c:pt>
                <c:pt idx="46">
                  <c:v>1.0075000000000001E-2</c:v>
                </c:pt>
                <c:pt idx="47">
                  <c:v>1.0059999999999999E-2</c:v>
                </c:pt>
                <c:pt idx="48">
                  <c:v>1.0047E-2</c:v>
                </c:pt>
                <c:pt idx="49">
                  <c:v>1.0037000000000001E-2</c:v>
                </c:pt>
                <c:pt idx="50">
                  <c:v>1.0029E-2</c:v>
                </c:pt>
                <c:pt idx="51">
                  <c:v>1.0023000000000001E-2</c:v>
                </c:pt>
                <c:pt idx="52">
                  <c:v>1.0018000000000001E-2</c:v>
                </c:pt>
                <c:pt idx="53">
                  <c:v>1.0014E-2</c:v>
                </c:pt>
                <c:pt idx="54">
                  <c:v>1.0011000000000001E-2</c:v>
                </c:pt>
                <c:pt idx="55">
                  <c:v>1.0008E-2</c:v>
                </c:pt>
                <c:pt idx="56">
                  <c:v>1.0005999999999999E-2</c:v>
                </c:pt>
                <c:pt idx="57">
                  <c:v>1.0005E-2</c:v>
                </c:pt>
                <c:pt idx="58">
                  <c:v>1.0004000000000001E-2</c:v>
                </c:pt>
                <c:pt idx="59">
                  <c:v>1.0003E-2</c:v>
                </c:pt>
                <c:pt idx="60">
                  <c:v>1.0002E-2</c:v>
                </c:pt>
                <c:pt idx="61">
                  <c:v>1.0002E-2</c:v>
                </c:pt>
                <c:pt idx="62">
                  <c:v>1.0000999999999999E-2</c:v>
                </c:pt>
                <c:pt idx="63">
                  <c:v>1.0000999999999999E-2</c:v>
                </c:pt>
                <c:pt idx="64">
                  <c:v>1.0000999999999999E-2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8"/>
          <c:order val="8"/>
          <c:tx>
            <c:v>3000s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Sheet1!$A$104:$A$203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Sheet1!$J$104:$J$203</c:f>
              <c:numCache>
                <c:formatCode>General</c:formatCode>
                <c:ptCount val="100"/>
                <c:pt idx="0">
                  <c:v>0.05</c:v>
                </c:pt>
                <c:pt idx="1">
                  <c:v>4.8030000000000003E-2</c:v>
                </c:pt>
                <c:pt idx="2">
                  <c:v>4.6066999999999997E-2</c:v>
                </c:pt>
                <c:pt idx="3">
                  <c:v>4.4118999999999998E-2</c:v>
                </c:pt>
                <c:pt idx="4">
                  <c:v>4.2193000000000001E-2</c:v>
                </c:pt>
                <c:pt idx="5">
                  <c:v>4.0296999999999999E-2</c:v>
                </c:pt>
                <c:pt idx="6">
                  <c:v>3.8435999999999998E-2</c:v>
                </c:pt>
                <c:pt idx="7">
                  <c:v>3.6617999999999998E-2</c:v>
                </c:pt>
                <c:pt idx="8">
                  <c:v>3.4847000000000003E-2</c:v>
                </c:pt>
                <c:pt idx="9">
                  <c:v>3.313E-2</c:v>
                </c:pt>
                <c:pt idx="10">
                  <c:v>3.1470999999999999E-2</c:v>
                </c:pt>
                <c:pt idx="11">
                  <c:v>2.9873E-2</c:v>
                </c:pt>
                <c:pt idx="12">
                  <c:v>2.8341999999999999E-2</c:v>
                </c:pt>
                <c:pt idx="13">
                  <c:v>2.6879E-2</c:v>
                </c:pt>
                <c:pt idx="14">
                  <c:v>2.5486999999999999E-2</c:v>
                </c:pt>
                <c:pt idx="15">
                  <c:v>2.4167000000000001E-2</c:v>
                </c:pt>
                <c:pt idx="16">
                  <c:v>2.2921E-2</c:v>
                </c:pt>
                <c:pt idx="17">
                  <c:v>2.1748E-2</c:v>
                </c:pt>
                <c:pt idx="18">
                  <c:v>2.0649000000000001E-2</c:v>
                </c:pt>
                <c:pt idx="19">
                  <c:v>1.9623999999999999E-2</c:v>
                </c:pt>
                <c:pt idx="20">
                  <c:v>1.8669000000000002E-2</c:v>
                </c:pt>
                <c:pt idx="21">
                  <c:v>1.7784999999999999E-2</c:v>
                </c:pt>
                <c:pt idx="22">
                  <c:v>1.6969000000000001E-2</c:v>
                </c:pt>
                <c:pt idx="23">
                  <c:v>1.6219000000000001E-2</c:v>
                </c:pt>
                <c:pt idx="24">
                  <c:v>1.5532000000000001E-2</c:v>
                </c:pt>
                <c:pt idx="25">
                  <c:v>1.4904000000000001E-2</c:v>
                </c:pt>
                <c:pt idx="26">
                  <c:v>1.4334E-2</c:v>
                </c:pt>
                <c:pt idx="27">
                  <c:v>1.3818E-2</c:v>
                </c:pt>
                <c:pt idx="28">
                  <c:v>1.3351999999999999E-2</c:v>
                </c:pt>
                <c:pt idx="29">
                  <c:v>1.2933E-2</c:v>
                </c:pt>
                <c:pt idx="30">
                  <c:v>1.2558E-2</c:v>
                </c:pt>
                <c:pt idx="31">
                  <c:v>1.2224E-2</c:v>
                </c:pt>
                <c:pt idx="32">
                  <c:v>1.1927E-2</c:v>
                </c:pt>
                <c:pt idx="33">
                  <c:v>1.1664000000000001E-2</c:v>
                </c:pt>
                <c:pt idx="34">
                  <c:v>1.1431999999999999E-2</c:v>
                </c:pt>
                <c:pt idx="35">
                  <c:v>1.1228E-2</c:v>
                </c:pt>
                <c:pt idx="36">
                  <c:v>1.1050000000000001E-2</c:v>
                </c:pt>
                <c:pt idx="37">
                  <c:v>1.0893999999999999E-2</c:v>
                </c:pt>
                <c:pt idx="38">
                  <c:v>1.0758999999999999E-2</c:v>
                </c:pt>
                <c:pt idx="39">
                  <c:v>1.0642E-2</c:v>
                </c:pt>
                <c:pt idx="40">
                  <c:v>1.0541999999999999E-2</c:v>
                </c:pt>
                <c:pt idx="41">
                  <c:v>1.0455000000000001E-2</c:v>
                </c:pt>
                <c:pt idx="42">
                  <c:v>1.0381E-2</c:v>
                </c:pt>
                <c:pt idx="43">
                  <c:v>1.0318000000000001E-2</c:v>
                </c:pt>
                <c:pt idx="44">
                  <c:v>1.0265E-2</c:v>
                </c:pt>
                <c:pt idx="45">
                  <c:v>1.0219000000000001E-2</c:v>
                </c:pt>
                <c:pt idx="46">
                  <c:v>1.0181000000000001E-2</c:v>
                </c:pt>
                <c:pt idx="47">
                  <c:v>1.0149E-2</c:v>
                </c:pt>
                <c:pt idx="48">
                  <c:v>1.0122000000000001E-2</c:v>
                </c:pt>
                <c:pt idx="49">
                  <c:v>1.01E-2</c:v>
                </c:pt>
                <c:pt idx="50">
                  <c:v>1.0081E-2</c:v>
                </c:pt>
                <c:pt idx="51">
                  <c:v>1.0066E-2</c:v>
                </c:pt>
                <c:pt idx="52">
                  <c:v>1.0052999999999999E-2</c:v>
                </c:pt>
                <c:pt idx="53">
                  <c:v>1.0043E-2</c:v>
                </c:pt>
                <c:pt idx="54">
                  <c:v>1.0035000000000001E-2</c:v>
                </c:pt>
                <c:pt idx="55">
                  <c:v>1.0028E-2</c:v>
                </c:pt>
                <c:pt idx="56">
                  <c:v>1.0022E-2</c:v>
                </c:pt>
                <c:pt idx="57">
                  <c:v>1.0018000000000001E-2</c:v>
                </c:pt>
                <c:pt idx="58">
                  <c:v>1.0014E-2</c:v>
                </c:pt>
                <c:pt idx="59">
                  <c:v>1.0011000000000001E-2</c:v>
                </c:pt>
                <c:pt idx="60">
                  <c:v>1.0009000000000001E-2</c:v>
                </c:pt>
                <c:pt idx="61">
                  <c:v>1.0007E-2</c:v>
                </c:pt>
                <c:pt idx="62">
                  <c:v>1.0005E-2</c:v>
                </c:pt>
                <c:pt idx="63">
                  <c:v>1.0004000000000001E-2</c:v>
                </c:pt>
                <c:pt idx="64">
                  <c:v>1.0003E-2</c:v>
                </c:pt>
                <c:pt idx="65">
                  <c:v>1.0002E-2</c:v>
                </c:pt>
                <c:pt idx="66">
                  <c:v>1.0002E-2</c:v>
                </c:pt>
                <c:pt idx="67">
                  <c:v>1.0000999999999999E-2</c:v>
                </c:pt>
                <c:pt idx="68">
                  <c:v>1.0000999999999999E-2</c:v>
                </c:pt>
                <c:pt idx="69">
                  <c:v>1.0000999999999999E-2</c:v>
                </c:pt>
                <c:pt idx="70">
                  <c:v>1.0000999999999999E-2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9723360"/>
        <c:axId val="409720224"/>
      </c:scatterChart>
      <c:valAx>
        <c:axId val="409723360"/>
        <c:scaling>
          <c:orientation val="minMax"/>
          <c:max val="3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/>
                  <a:t>Distance</a:t>
                </a:r>
                <a:r>
                  <a:rPr lang="en-US" altLang="ko-KR" baseline="0" dirty="0"/>
                  <a:t>(um)</a:t>
                </a:r>
                <a:endParaRPr lang="ko-KR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9720224"/>
        <c:crosses val="autoZero"/>
        <c:crossBetween val="midCat"/>
      </c:valAx>
      <c:valAx>
        <c:axId val="4097202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/>
                  <a:t>Concentration</a:t>
                </a:r>
                <a:endParaRPr lang="ko-KR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97233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2777777777777783"/>
          <c:y val="0.20731909708940255"/>
          <c:w val="0.1111111111111111"/>
          <c:h val="0.609088204399594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b="1" dirty="0"/>
              <a:t>1373K</a:t>
            </a:r>
            <a:endParaRPr lang="ko-KR" altLang="en-US" b="1" dirty="0"/>
          </a:p>
        </c:rich>
      </c:tx>
      <c:layout>
        <c:manualLayout>
          <c:xMode val="edge"/>
          <c:yMode val="edge"/>
          <c:x val="0.45198003061096692"/>
          <c:y val="3.92091937841078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4445603674540683"/>
          <c:y val="0.17171296296296296"/>
          <c:w val="0.81154396325459333"/>
          <c:h val="0.6649609944590259"/>
        </c:manualLayout>
      </c:layout>
      <c:scatterChart>
        <c:scatterStyle val="lineMarker"/>
        <c:varyColors val="0"/>
        <c:ser>
          <c:idx val="0"/>
          <c:order val="0"/>
          <c:tx>
            <c:v>100s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Sheet1!$A$207:$A$306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Sheet1!$B$207:$B$306</c:f>
              <c:numCache>
                <c:formatCode>General</c:formatCode>
                <c:ptCount val="100"/>
                <c:pt idx="0">
                  <c:v>0.05</c:v>
                </c:pt>
                <c:pt idx="1">
                  <c:v>4.3531E-2</c:v>
                </c:pt>
                <c:pt idx="2">
                  <c:v>3.7325999999999998E-2</c:v>
                </c:pt>
                <c:pt idx="3">
                  <c:v>3.1616999999999999E-2</c:v>
                </c:pt>
                <c:pt idx="4">
                  <c:v>2.6577E-2</c:v>
                </c:pt>
                <c:pt idx="5">
                  <c:v>2.2308999999999999E-2</c:v>
                </c:pt>
                <c:pt idx="6">
                  <c:v>1.8842999999999999E-2</c:v>
                </c:pt>
                <c:pt idx="7">
                  <c:v>1.6140000000000002E-2</c:v>
                </c:pt>
                <c:pt idx="8">
                  <c:v>1.4118E-2</c:v>
                </c:pt>
                <c:pt idx="9">
                  <c:v>1.2666999999999999E-2</c:v>
                </c:pt>
                <c:pt idx="10">
                  <c:v>1.1665999999999999E-2</c:v>
                </c:pt>
                <c:pt idx="11">
                  <c:v>1.1004E-2</c:v>
                </c:pt>
                <c:pt idx="12">
                  <c:v>1.0584E-2</c:v>
                </c:pt>
                <c:pt idx="13">
                  <c:v>1.0326999999999999E-2</c:v>
                </c:pt>
                <c:pt idx="14">
                  <c:v>1.0177E-2</c:v>
                </c:pt>
                <c:pt idx="15">
                  <c:v>1.0092E-2</c:v>
                </c:pt>
                <c:pt idx="16">
                  <c:v>1.0045999999999999E-2</c:v>
                </c:pt>
                <c:pt idx="17">
                  <c:v>1.0022E-2</c:v>
                </c:pt>
                <c:pt idx="18">
                  <c:v>1.001E-2</c:v>
                </c:pt>
                <c:pt idx="19">
                  <c:v>1.0005E-2</c:v>
                </c:pt>
                <c:pt idx="20">
                  <c:v>1.0002E-2</c:v>
                </c:pt>
                <c:pt idx="21">
                  <c:v>1.0000999999999999E-2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1"/>
          <c:order val="1"/>
          <c:tx>
            <c:v>200s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xVal>
            <c:numRef>
              <c:f>Sheet1!$A$207:$A$306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Sheet1!$C$207:$C$306</c:f>
              <c:numCache>
                <c:formatCode>General</c:formatCode>
                <c:ptCount val="100"/>
                <c:pt idx="0">
                  <c:v>0.05</c:v>
                </c:pt>
                <c:pt idx="1">
                  <c:v>4.5416999999999999E-2</c:v>
                </c:pt>
                <c:pt idx="2">
                  <c:v>4.0927999999999999E-2</c:v>
                </c:pt>
                <c:pt idx="3">
                  <c:v>3.6621000000000001E-2</c:v>
                </c:pt>
                <c:pt idx="4">
                  <c:v>3.2575E-2</c:v>
                </c:pt>
                <c:pt idx="5">
                  <c:v>2.8850000000000001E-2</c:v>
                </c:pt>
                <c:pt idx="6">
                  <c:v>2.5492999999999998E-2</c:v>
                </c:pt>
                <c:pt idx="7">
                  <c:v>2.2529E-2</c:v>
                </c:pt>
                <c:pt idx="8">
                  <c:v>1.9965E-2</c:v>
                </c:pt>
                <c:pt idx="9">
                  <c:v>1.7793E-2</c:v>
                </c:pt>
                <c:pt idx="10">
                  <c:v>1.5990999999999998E-2</c:v>
                </c:pt>
                <c:pt idx="11">
                  <c:v>1.4526000000000001E-2</c:v>
                </c:pt>
                <c:pt idx="12">
                  <c:v>1.3358999999999999E-2</c:v>
                </c:pt>
                <c:pt idx="13">
                  <c:v>1.2449E-2</c:v>
                </c:pt>
                <c:pt idx="14">
                  <c:v>1.1754000000000001E-2</c:v>
                </c:pt>
                <c:pt idx="15">
                  <c:v>1.1233E-2</c:v>
                </c:pt>
                <c:pt idx="16">
                  <c:v>1.0852000000000001E-2</c:v>
                </c:pt>
                <c:pt idx="17">
                  <c:v>1.0577E-2</c:v>
                </c:pt>
                <c:pt idx="18">
                  <c:v>1.0383999999999999E-2</c:v>
                </c:pt>
                <c:pt idx="19">
                  <c:v>1.0251E-2</c:v>
                </c:pt>
                <c:pt idx="20">
                  <c:v>1.0161E-2</c:v>
                </c:pt>
                <c:pt idx="21">
                  <c:v>1.0101000000000001E-2</c:v>
                </c:pt>
                <c:pt idx="22">
                  <c:v>1.0062E-2</c:v>
                </c:pt>
                <c:pt idx="23">
                  <c:v>1.0038E-2</c:v>
                </c:pt>
                <c:pt idx="24">
                  <c:v>1.0023000000000001E-2</c:v>
                </c:pt>
                <c:pt idx="25">
                  <c:v>1.0012999999999999E-2</c:v>
                </c:pt>
                <c:pt idx="26">
                  <c:v>1.0008E-2</c:v>
                </c:pt>
                <c:pt idx="27">
                  <c:v>1.0004000000000001E-2</c:v>
                </c:pt>
                <c:pt idx="28">
                  <c:v>1.0002E-2</c:v>
                </c:pt>
                <c:pt idx="29">
                  <c:v>1.0000999999999999E-2</c:v>
                </c:pt>
                <c:pt idx="30">
                  <c:v>1.0000999999999999E-2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2"/>
          <c:order val="2"/>
          <c:tx>
            <c:v>400s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FF00"/>
              </a:solidFill>
              <a:ln w="9525">
                <a:noFill/>
              </a:ln>
              <a:effectLst/>
            </c:spPr>
          </c:marker>
          <c:xVal>
            <c:numRef>
              <c:f>Sheet1!$A$207:$A$306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Sheet1!$D$207:$D$306</c:f>
              <c:numCache>
                <c:formatCode>General</c:formatCode>
                <c:ptCount val="100"/>
                <c:pt idx="0">
                  <c:v>0.05</c:v>
                </c:pt>
                <c:pt idx="1">
                  <c:v>4.6755999999999999E-2</c:v>
                </c:pt>
                <c:pt idx="2">
                  <c:v>4.3545E-2</c:v>
                </c:pt>
                <c:pt idx="3">
                  <c:v>4.0400999999999999E-2</c:v>
                </c:pt>
                <c:pt idx="4">
                  <c:v>3.7352000000000003E-2</c:v>
                </c:pt>
                <c:pt idx="5">
                  <c:v>3.4428E-2</c:v>
                </c:pt>
                <c:pt idx="6">
                  <c:v>3.1650999999999999E-2</c:v>
                </c:pt>
                <c:pt idx="7">
                  <c:v>2.9041000000000001E-2</c:v>
                </c:pt>
                <c:pt idx="8">
                  <c:v>2.6613999999999999E-2</c:v>
                </c:pt>
                <c:pt idx="9">
                  <c:v>2.4379999999999999E-2</c:v>
                </c:pt>
                <c:pt idx="10">
                  <c:v>2.2345E-2</c:v>
                </c:pt>
                <c:pt idx="11">
                  <c:v>2.0511000000000001E-2</c:v>
                </c:pt>
                <c:pt idx="12">
                  <c:v>1.8873999999999998E-2</c:v>
                </c:pt>
                <c:pt idx="13">
                  <c:v>1.7427999999999999E-2</c:v>
                </c:pt>
                <c:pt idx="14">
                  <c:v>1.6164000000000001E-2</c:v>
                </c:pt>
                <c:pt idx="15">
                  <c:v>1.5070999999999999E-2</c:v>
                </c:pt>
                <c:pt idx="16">
                  <c:v>1.4135999999999999E-2</c:v>
                </c:pt>
                <c:pt idx="17">
                  <c:v>1.3343000000000001E-2</c:v>
                </c:pt>
                <c:pt idx="18">
                  <c:v>1.2678E-2</c:v>
                </c:pt>
                <c:pt idx="19">
                  <c:v>1.2126E-2</c:v>
                </c:pt>
                <c:pt idx="20">
                  <c:v>1.1672E-2</c:v>
                </c:pt>
                <c:pt idx="21">
                  <c:v>1.1304E-2</c:v>
                </c:pt>
                <c:pt idx="22">
                  <c:v>1.1006999999999999E-2</c:v>
                </c:pt>
                <c:pt idx="23">
                  <c:v>1.0770999999999999E-2</c:v>
                </c:pt>
                <c:pt idx="24">
                  <c:v>1.0584E-2</c:v>
                </c:pt>
                <c:pt idx="25">
                  <c:v>1.0439E-2</c:v>
                </c:pt>
                <c:pt idx="26">
                  <c:v>1.0326999999999999E-2</c:v>
                </c:pt>
                <c:pt idx="27">
                  <c:v>1.0241E-2</c:v>
                </c:pt>
                <c:pt idx="28">
                  <c:v>1.0175999999999999E-2</c:v>
                </c:pt>
                <c:pt idx="29">
                  <c:v>1.0127000000000001E-2</c:v>
                </c:pt>
                <c:pt idx="30">
                  <c:v>1.0090999999999999E-2</c:v>
                </c:pt>
                <c:pt idx="31">
                  <c:v>1.0064999999999999E-2</c:v>
                </c:pt>
                <c:pt idx="32">
                  <c:v>1.0045E-2</c:v>
                </c:pt>
                <c:pt idx="33">
                  <c:v>1.0031999999999999E-2</c:v>
                </c:pt>
                <c:pt idx="34">
                  <c:v>1.0022E-2</c:v>
                </c:pt>
                <c:pt idx="35">
                  <c:v>1.0015E-2</c:v>
                </c:pt>
                <c:pt idx="36">
                  <c:v>1.001E-2</c:v>
                </c:pt>
                <c:pt idx="37">
                  <c:v>1.0007E-2</c:v>
                </c:pt>
                <c:pt idx="38">
                  <c:v>1.0004000000000001E-2</c:v>
                </c:pt>
                <c:pt idx="39">
                  <c:v>1.0003E-2</c:v>
                </c:pt>
                <c:pt idx="40">
                  <c:v>1.0002E-2</c:v>
                </c:pt>
                <c:pt idx="41">
                  <c:v>1.0000999999999999E-2</c:v>
                </c:pt>
                <c:pt idx="42">
                  <c:v>1.0000999999999999E-2</c:v>
                </c:pt>
                <c:pt idx="43">
                  <c:v>1.0000999999999999E-2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3"/>
          <c:order val="3"/>
          <c:tx>
            <c:v>800s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xVal>
            <c:numRef>
              <c:f>Sheet1!$A$207:$A$306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Sheet1!$E$207:$E$306</c:f>
              <c:numCache>
                <c:formatCode>General</c:formatCode>
                <c:ptCount val="100"/>
                <c:pt idx="0">
                  <c:v>0.05</c:v>
                </c:pt>
                <c:pt idx="1">
                  <c:v>4.7704999999999997E-2</c:v>
                </c:pt>
                <c:pt idx="2">
                  <c:v>4.5421999999999997E-2</c:v>
                </c:pt>
                <c:pt idx="3">
                  <c:v>4.3161999999999999E-2</c:v>
                </c:pt>
                <c:pt idx="4">
                  <c:v>4.0937000000000001E-2</c:v>
                </c:pt>
                <c:pt idx="5">
                  <c:v>3.8758000000000001E-2</c:v>
                </c:pt>
                <c:pt idx="6">
                  <c:v>3.6635000000000001E-2</c:v>
                </c:pt>
                <c:pt idx="7">
                  <c:v>3.4576000000000003E-2</c:v>
                </c:pt>
                <c:pt idx="8">
                  <c:v>3.2591000000000002E-2</c:v>
                </c:pt>
                <c:pt idx="9">
                  <c:v>3.0686000000000001E-2</c:v>
                </c:pt>
                <c:pt idx="10">
                  <c:v>2.8868000000000001E-2</c:v>
                </c:pt>
                <c:pt idx="11">
                  <c:v>2.7141999999999999E-2</c:v>
                </c:pt>
                <c:pt idx="12">
                  <c:v>2.5512E-2</c:v>
                </c:pt>
                <c:pt idx="13">
                  <c:v>2.3979E-2</c:v>
                </c:pt>
                <c:pt idx="14">
                  <c:v>2.2547000000000001E-2</c:v>
                </c:pt>
                <c:pt idx="15">
                  <c:v>2.1215000000000001E-2</c:v>
                </c:pt>
                <c:pt idx="16">
                  <c:v>1.9982E-2</c:v>
                </c:pt>
                <c:pt idx="17">
                  <c:v>1.8846999999999999E-2</c:v>
                </c:pt>
                <c:pt idx="18">
                  <c:v>1.7808000000000001E-2</c:v>
                </c:pt>
                <c:pt idx="19">
                  <c:v>1.6861000000000001E-2</c:v>
                </c:pt>
                <c:pt idx="20">
                  <c:v>1.6003E-2</c:v>
                </c:pt>
                <c:pt idx="21">
                  <c:v>1.5228999999999999E-2</c:v>
                </c:pt>
                <c:pt idx="22">
                  <c:v>1.4536E-2</c:v>
                </c:pt>
                <c:pt idx="23">
                  <c:v>1.3916E-2</c:v>
                </c:pt>
                <c:pt idx="24">
                  <c:v>1.3367E-2</c:v>
                </c:pt>
                <c:pt idx="25">
                  <c:v>1.2881E-2</c:v>
                </c:pt>
                <c:pt idx="26">
                  <c:v>1.2454E-2</c:v>
                </c:pt>
                <c:pt idx="27">
                  <c:v>1.2082000000000001E-2</c:v>
                </c:pt>
                <c:pt idx="28">
                  <c:v>1.1757E-2</c:v>
                </c:pt>
                <c:pt idx="29">
                  <c:v>1.1476999999999999E-2</c:v>
                </c:pt>
                <c:pt idx="30">
                  <c:v>1.1235E-2</c:v>
                </c:pt>
                <c:pt idx="31">
                  <c:v>1.1029000000000001E-2</c:v>
                </c:pt>
                <c:pt idx="32">
                  <c:v>1.0853E-2</c:v>
                </c:pt>
                <c:pt idx="33">
                  <c:v>1.0703000000000001E-2</c:v>
                </c:pt>
                <c:pt idx="34">
                  <c:v>1.0578000000000001E-2</c:v>
                </c:pt>
                <c:pt idx="35">
                  <c:v>1.0472E-2</c:v>
                </c:pt>
                <c:pt idx="36">
                  <c:v>1.0383999999999999E-2</c:v>
                </c:pt>
                <c:pt idx="37">
                  <c:v>1.0311000000000001E-2</c:v>
                </c:pt>
                <c:pt idx="38">
                  <c:v>1.025E-2</c:v>
                </c:pt>
                <c:pt idx="39">
                  <c:v>1.0201E-2</c:v>
                </c:pt>
                <c:pt idx="40">
                  <c:v>1.0160000000000001E-2</c:v>
                </c:pt>
                <c:pt idx="41">
                  <c:v>1.0127000000000001E-2</c:v>
                </c:pt>
                <c:pt idx="42">
                  <c:v>1.0101000000000001E-2</c:v>
                </c:pt>
                <c:pt idx="43">
                  <c:v>1.0078999999999999E-2</c:v>
                </c:pt>
                <c:pt idx="44">
                  <c:v>1.0062E-2</c:v>
                </c:pt>
                <c:pt idx="45">
                  <c:v>1.0048E-2</c:v>
                </c:pt>
                <c:pt idx="46">
                  <c:v>1.0038E-2</c:v>
                </c:pt>
                <c:pt idx="47">
                  <c:v>1.0029E-2</c:v>
                </c:pt>
                <c:pt idx="48">
                  <c:v>1.0022E-2</c:v>
                </c:pt>
                <c:pt idx="49">
                  <c:v>1.0017E-2</c:v>
                </c:pt>
                <c:pt idx="50">
                  <c:v>1.0012999999999999E-2</c:v>
                </c:pt>
                <c:pt idx="51">
                  <c:v>1.001E-2</c:v>
                </c:pt>
                <c:pt idx="52">
                  <c:v>1.0007E-2</c:v>
                </c:pt>
                <c:pt idx="53">
                  <c:v>1.0005999999999999E-2</c:v>
                </c:pt>
                <c:pt idx="54">
                  <c:v>1.0004000000000001E-2</c:v>
                </c:pt>
                <c:pt idx="55">
                  <c:v>1.0003E-2</c:v>
                </c:pt>
                <c:pt idx="56">
                  <c:v>1.0002E-2</c:v>
                </c:pt>
                <c:pt idx="57">
                  <c:v>1.0002E-2</c:v>
                </c:pt>
                <c:pt idx="58">
                  <c:v>1.0000999999999999E-2</c:v>
                </c:pt>
                <c:pt idx="59">
                  <c:v>1.0000999999999999E-2</c:v>
                </c:pt>
                <c:pt idx="60">
                  <c:v>1.0000999999999999E-2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4"/>
          <c:order val="4"/>
          <c:tx>
            <c:v>1200s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xVal>
            <c:numRef>
              <c:f>Sheet1!$A$207:$A$306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Sheet1!$F$207:$F$306</c:f>
              <c:numCache>
                <c:formatCode>General</c:formatCode>
                <c:ptCount val="100"/>
                <c:pt idx="0">
                  <c:v>0.05</c:v>
                </c:pt>
                <c:pt idx="1">
                  <c:v>4.8126000000000002E-2</c:v>
                </c:pt>
                <c:pt idx="2">
                  <c:v>4.6258000000000001E-2</c:v>
                </c:pt>
                <c:pt idx="3">
                  <c:v>4.4402999999999998E-2</c:v>
                </c:pt>
                <c:pt idx="4">
                  <c:v>4.2567000000000001E-2</c:v>
                </c:pt>
                <c:pt idx="5">
                  <c:v>4.0757000000000002E-2</c:v>
                </c:pt>
                <c:pt idx="6">
                  <c:v>3.8976999999999998E-2</c:v>
                </c:pt>
                <c:pt idx="7">
                  <c:v>3.7234000000000003E-2</c:v>
                </c:pt>
                <c:pt idx="8">
                  <c:v>3.5533000000000002E-2</c:v>
                </c:pt>
                <c:pt idx="9">
                  <c:v>3.3876999999999997E-2</c:v>
                </c:pt>
                <c:pt idx="10">
                  <c:v>3.2273000000000003E-2</c:v>
                </c:pt>
                <c:pt idx="11">
                  <c:v>3.0723E-2</c:v>
                </c:pt>
                <c:pt idx="12">
                  <c:v>2.9231E-2</c:v>
                </c:pt>
                <c:pt idx="13">
                  <c:v>2.7799000000000001E-2</c:v>
                </c:pt>
                <c:pt idx="14">
                  <c:v>2.6429999999999999E-2</c:v>
                </c:pt>
                <c:pt idx="15">
                  <c:v>2.5125000000000001E-2</c:v>
                </c:pt>
                <c:pt idx="16">
                  <c:v>2.3886999999999999E-2</c:v>
                </c:pt>
                <c:pt idx="17">
                  <c:v>2.2714999999999999E-2</c:v>
                </c:pt>
                <c:pt idx="18">
                  <c:v>2.1610000000000001E-2</c:v>
                </c:pt>
                <c:pt idx="19">
                  <c:v>2.0570999999999999E-2</c:v>
                </c:pt>
                <c:pt idx="20">
                  <c:v>1.9598000000000001E-2</c:v>
                </c:pt>
                <c:pt idx="21">
                  <c:v>1.8690999999999999E-2</c:v>
                </c:pt>
                <c:pt idx="22">
                  <c:v>1.7846000000000001E-2</c:v>
                </c:pt>
                <c:pt idx="23">
                  <c:v>1.7063999999999999E-2</c:v>
                </c:pt>
                <c:pt idx="24">
                  <c:v>1.6341000000000001E-2</c:v>
                </c:pt>
                <c:pt idx="25">
                  <c:v>1.5675000000000001E-2</c:v>
                </c:pt>
                <c:pt idx="26">
                  <c:v>1.5065E-2</c:v>
                </c:pt>
                <c:pt idx="27">
                  <c:v>1.4507000000000001E-2</c:v>
                </c:pt>
                <c:pt idx="28">
                  <c:v>1.3998999999999999E-2</c:v>
                </c:pt>
                <c:pt idx="29">
                  <c:v>1.3537E-2</c:v>
                </c:pt>
                <c:pt idx="30">
                  <c:v>1.3119E-2</c:v>
                </c:pt>
                <c:pt idx="31">
                  <c:v>1.2743000000000001E-2</c:v>
                </c:pt>
                <c:pt idx="32">
                  <c:v>1.2404E-2</c:v>
                </c:pt>
                <c:pt idx="33">
                  <c:v>1.2101000000000001E-2</c:v>
                </c:pt>
                <c:pt idx="34">
                  <c:v>1.1831E-2</c:v>
                </c:pt>
                <c:pt idx="35">
                  <c:v>1.1591000000000001E-2</c:v>
                </c:pt>
                <c:pt idx="36">
                  <c:v>1.1377999999999999E-2</c:v>
                </c:pt>
                <c:pt idx="37">
                  <c:v>1.1188999999999999E-2</c:v>
                </c:pt>
                <c:pt idx="38">
                  <c:v>1.1024000000000001E-2</c:v>
                </c:pt>
                <c:pt idx="39">
                  <c:v>1.0878000000000001E-2</c:v>
                </c:pt>
                <c:pt idx="40">
                  <c:v>1.0751E-2</c:v>
                </c:pt>
                <c:pt idx="41">
                  <c:v>1.0640999999999999E-2</c:v>
                </c:pt>
                <c:pt idx="42">
                  <c:v>1.0545000000000001E-2</c:v>
                </c:pt>
                <c:pt idx="43">
                  <c:v>1.0462000000000001E-2</c:v>
                </c:pt>
                <c:pt idx="44">
                  <c:v>1.039E-2</c:v>
                </c:pt>
                <c:pt idx="45">
                  <c:v>1.0328E-2</c:v>
                </c:pt>
                <c:pt idx="46">
                  <c:v>1.0276E-2</c:v>
                </c:pt>
                <c:pt idx="47">
                  <c:v>1.0231000000000001E-2</c:v>
                </c:pt>
                <c:pt idx="48">
                  <c:v>1.0192E-2</c:v>
                </c:pt>
                <c:pt idx="49">
                  <c:v>1.0160000000000001E-2</c:v>
                </c:pt>
                <c:pt idx="50">
                  <c:v>1.0133E-2</c:v>
                </c:pt>
                <c:pt idx="51">
                  <c:v>1.0109999999999999E-2</c:v>
                </c:pt>
                <c:pt idx="52">
                  <c:v>1.009E-2</c:v>
                </c:pt>
                <c:pt idx="53">
                  <c:v>1.0074E-2</c:v>
                </c:pt>
                <c:pt idx="54">
                  <c:v>1.0061E-2</c:v>
                </c:pt>
                <c:pt idx="55">
                  <c:v>1.0049000000000001E-2</c:v>
                </c:pt>
                <c:pt idx="56">
                  <c:v>1.004E-2</c:v>
                </c:pt>
                <c:pt idx="57">
                  <c:v>1.0033E-2</c:v>
                </c:pt>
                <c:pt idx="58">
                  <c:v>1.0026E-2</c:v>
                </c:pt>
                <c:pt idx="59">
                  <c:v>1.0021E-2</c:v>
                </c:pt>
                <c:pt idx="60">
                  <c:v>1.0017E-2</c:v>
                </c:pt>
                <c:pt idx="61">
                  <c:v>1.0014E-2</c:v>
                </c:pt>
                <c:pt idx="62">
                  <c:v>1.0011000000000001E-2</c:v>
                </c:pt>
                <c:pt idx="63">
                  <c:v>1.0009000000000001E-2</c:v>
                </c:pt>
                <c:pt idx="64">
                  <c:v>1.0007E-2</c:v>
                </c:pt>
                <c:pt idx="65">
                  <c:v>1.0005E-2</c:v>
                </c:pt>
                <c:pt idx="66">
                  <c:v>1.0004000000000001E-2</c:v>
                </c:pt>
                <c:pt idx="67">
                  <c:v>1.0003E-2</c:v>
                </c:pt>
                <c:pt idx="68">
                  <c:v>1.0003E-2</c:v>
                </c:pt>
                <c:pt idx="69">
                  <c:v>1.0002E-2</c:v>
                </c:pt>
                <c:pt idx="70">
                  <c:v>1.0002E-2</c:v>
                </c:pt>
                <c:pt idx="71">
                  <c:v>1.0000999999999999E-2</c:v>
                </c:pt>
                <c:pt idx="72">
                  <c:v>1.0000999999999999E-2</c:v>
                </c:pt>
                <c:pt idx="73">
                  <c:v>1.0000999999999999E-2</c:v>
                </c:pt>
                <c:pt idx="74">
                  <c:v>1.0000999999999999E-2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5"/>
          <c:order val="5"/>
          <c:tx>
            <c:v>1600s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xVal>
            <c:numRef>
              <c:f>Sheet1!$A$207:$A$306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Sheet1!$G$207:$G$306</c:f>
              <c:numCache>
                <c:formatCode>General</c:formatCode>
                <c:ptCount val="100"/>
                <c:pt idx="0">
                  <c:v>0.05</c:v>
                </c:pt>
                <c:pt idx="1">
                  <c:v>4.8377000000000003E-2</c:v>
                </c:pt>
                <c:pt idx="2">
                  <c:v>4.6758000000000001E-2</c:v>
                </c:pt>
                <c:pt idx="3">
                  <c:v>4.5147E-2</c:v>
                </c:pt>
                <c:pt idx="4">
                  <c:v>4.3548999999999997E-2</c:v>
                </c:pt>
                <c:pt idx="5">
                  <c:v>4.1966999999999997E-2</c:v>
                </c:pt>
                <c:pt idx="6">
                  <c:v>4.0405999999999997E-2</c:v>
                </c:pt>
                <c:pt idx="7">
                  <c:v>3.8868E-2</c:v>
                </c:pt>
                <c:pt idx="8">
                  <c:v>3.7359000000000003E-2</c:v>
                </c:pt>
                <c:pt idx="9">
                  <c:v>3.5880000000000002E-2</c:v>
                </c:pt>
                <c:pt idx="10">
                  <c:v>3.4435E-2</c:v>
                </c:pt>
                <c:pt idx="11">
                  <c:v>3.3027000000000001E-2</c:v>
                </c:pt>
                <c:pt idx="12">
                  <c:v>3.1659E-2</c:v>
                </c:pt>
                <c:pt idx="13">
                  <c:v>3.0332999999999999E-2</c:v>
                </c:pt>
                <c:pt idx="14">
                  <c:v>2.9049999999999999E-2</c:v>
                </c:pt>
                <c:pt idx="15">
                  <c:v>2.7813000000000001E-2</c:v>
                </c:pt>
                <c:pt idx="16">
                  <c:v>2.6623000000000001E-2</c:v>
                </c:pt>
                <c:pt idx="17">
                  <c:v>2.5482000000000001E-2</c:v>
                </c:pt>
                <c:pt idx="18">
                  <c:v>2.4389999999999998E-2</c:v>
                </c:pt>
                <c:pt idx="19">
                  <c:v>2.3347E-2</c:v>
                </c:pt>
                <c:pt idx="20">
                  <c:v>2.2353999999999999E-2</c:v>
                </c:pt>
                <c:pt idx="21">
                  <c:v>2.1412E-2</c:v>
                </c:pt>
                <c:pt idx="22">
                  <c:v>2.0518999999999999E-2</c:v>
                </c:pt>
                <c:pt idx="23">
                  <c:v>1.9675999999999999E-2</c:v>
                </c:pt>
                <c:pt idx="24">
                  <c:v>1.8881999999999999E-2</c:v>
                </c:pt>
                <c:pt idx="25">
                  <c:v>1.8134999999999998E-2</c:v>
                </c:pt>
                <c:pt idx="26">
                  <c:v>1.7434999999999999E-2</c:v>
                </c:pt>
                <c:pt idx="27">
                  <c:v>1.6781000000000001E-2</c:v>
                </c:pt>
                <c:pt idx="28">
                  <c:v>1.6171000000000001E-2</c:v>
                </c:pt>
                <c:pt idx="29">
                  <c:v>1.5603000000000001E-2</c:v>
                </c:pt>
                <c:pt idx="30">
                  <c:v>1.5077E-2</c:v>
                </c:pt>
                <c:pt idx="31">
                  <c:v>1.4590000000000001E-2</c:v>
                </c:pt>
                <c:pt idx="32">
                  <c:v>1.414E-2</c:v>
                </c:pt>
                <c:pt idx="33">
                  <c:v>1.3726E-2</c:v>
                </c:pt>
                <c:pt idx="34">
                  <c:v>1.3346E-2</c:v>
                </c:pt>
                <c:pt idx="35">
                  <c:v>1.2997999999999999E-2</c:v>
                </c:pt>
                <c:pt idx="36">
                  <c:v>1.2681E-2</c:v>
                </c:pt>
                <c:pt idx="37">
                  <c:v>1.2390999999999999E-2</c:v>
                </c:pt>
                <c:pt idx="38">
                  <c:v>1.2128E-2</c:v>
                </c:pt>
                <c:pt idx="39">
                  <c:v>1.1889E-2</c:v>
                </c:pt>
                <c:pt idx="40">
                  <c:v>1.1674E-2</c:v>
                </c:pt>
                <c:pt idx="41">
                  <c:v>1.1479E-2</c:v>
                </c:pt>
                <c:pt idx="42">
                  <c:v>1.1305000000000001E-2</c:v>
                </c:pt>
                <c:pt idx="43">
                  <c:v>1.1148E-2</c:v>
                </c:pt>
                <c:pt idx="44">
                  <c:v>1.1008E-2</c:v>
                </c:pt>
                <c:pt idx="45">
                  <c:v>1.0881999999999999E-2</c:v>
                </c:pt>
                <c:pt idx="46">
                  <c:v>1.0770999999999999E-2</c:v>
                </c:pt>
                <c:pt idx="47">
                  <c:v>1.0671999999999999E-2</c:v>
                </c:pt>
                <c:pt idx="48">
                  <c:v>1.0584E-2</c:v>
                </c:pt>
                <c:pt idx="49">
                  <c:v>1.0507000000000001E-2</c:v>
                </c:pt>
                <c:pt idx="50">
                  <c:v>1.0439E-2</c:v>
                </c:pt>
                <c:pt idx="51">
                  <c:v>1.0378999999999999E-2</c:v>
                </c:pt>
                <c:pt idx="52">
                  <c:v>1.0326E-2</c:v>
                </c:pt>
                <c:pt idx="53">
                  <c:v>1.0281E-2</c:v>
                </c:pt>
                <c:pt idx="54">
                  <c:v>1.0241E-2</c:v>
                </c:pt>
                <c:pt idx="55">
                  <c:v>1.0206E-2</c:v>
                </c:pt>
                <c:pt idx="56">
                  <c:v>1.0175999999999999E-2</c:v>
                </c:pt>
                <c:pt idx="57">
                  <c:v>1.0149E-2</c:v>
                </c:pt>
                <c:pt idx="58">
                  <c:v>1.0127000000000001E-2</c:v>
                </c:pt>
                <c:pt idx="59">
                  <c:v>1.0108000000000001E-2</c:v>
                </c:pt>
                <c:pt idx="60">
                  <c:v>1.0090999999999999E-2</c:v>
                </c:pt>
                <c:pt idx="61">
                  <c:v>1.0076999999999999E-2</c:v>
                </c:pt>
                <c:pt idx="62">
                  <c:v>1.0064E-2</c:v>
                </c:pt>
                <c:pt idx="63">
                  <c:v>1.0054E-2</c:v>
                </c:pt>
                <c:pt idx="64">
                  <c:v>1.0045E-2</c:v>
                </c:pt>
                <c:pt idx="65">
                  <c:v>1.0038E-2</c:v>
                </c:pt>
                <c:pt idx="66">
                  <c:v>1.0031999999999999E-2</c:v>
                </c:pt>
                <c:pt idx="67">
                  <c:v>1.0026E-2</c:v>
                </c:pt>
                <c:pt idx="68">
                  <c:v>1.0022E-2</c:v>
                </c:pt>
                <c:pt idx="69">
                  <c:v>1.0018000000000001E-2</c:v>
                </c:pt>
                <c:pt idx="70">
                  <c:v>1.0015E-2</c:v>
                </c:pt>
                <c:pt idx="71">
                  <c:v>1.0012E-2</c:v>
                </c:pt>
                <c:pt idx="72">
                  <c:v>1.001E-2</c:v>
                </c:pt>
                <c:pt idx="73">
                  <c:v>1.0008E-2</c:v>
                </c:pt>
                <c:pt idx="74">
                  <c:v>1.0007E-2</c:v>
                </c:pt>
                <c:pt idx="75">
                  <c:v>1.0005E-2</c:v>
                </c:pt>
                <c:pt idx="76">
                  <c:v>1.0004000000000001E-2</c:v>
                </c:pt>
                <c:pt idx="77">
                  <c:v>1.0004000000000001E-2</c:v>
                </c:pt>
                <c:pt idx="78">
                  <c:v>1.0003E-2</c:v>
                </c:pt>
                <c:pt idx="79">
                  <c:v>1.0002E-2</c:v>
                </c:pt>
                <c:pt idx="80">
                  <c:v>1.0002E-2</c:v>
                </c:pt>
                <c:pt idx="81">
                  <c:v>1.0002E-2</c:v>
                </c:pt>
                <c:pt idx="82">
                  <c:v>1.0000999999999999E-2</c:v>
                </c:pt>
                <c:pt idx="83">
                  <c:v>1.0000999999999999E-2</c:v>
                </c:pt>
                <c:pt idx="84">
                  <c:v>1.0000999999999999E-2</c:v>
                </c:pt>
                <c:pt idx="85">
                  <c:v>1.0000999999999999E-2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6"/>
          <c:order val="6"/>
          <c:tx>
            <c:v>2000s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xVal>
            <c:numRef>
              <c:f>Sheet1!$A$207:$A$306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Sheet1!$H$207:$H$306</c:f>
              <c:numCache>
                <c:formatCode>General</c:formatCode>
                <c:ptCount val="100"/>
                <c:pt idx="0">
                  <c:v>0.05</c:v>
                </c:pt>
                <c:pt idx="1">
                  <c:v>4.8548000000000001E-2</c:v>
                </c:pt>
                <c:pt idx="2">
                  <c:v>4.7099000000000002E-2</c:v>
                </c:pt>
                <c:pt idx="3">
                  <c:v>4.5656000000000002E-2</c:v>
                </c:pt>
                <c:pt idx="4">
                  <c:v>4.4221999999999997E-2</c:v>
                </c:pt>
                <c:pt idx="5">
                  <c:v>4.2799999999999998E-2</c:v>
                </c:pt>
                <c:pt idx="6">
                  <c:v>4.1392999999999999E-2</c:v>
                </c:pt>
                <c:pt idx="7">
                  <c:v>4.0002000000000003E-2</c:v>
                </c:pt>
                <c:pt idx="8">
                  <c:v>3.8632E-2</c:v>
                </c:pt>
                <c:pt idx="9">
                  <c:v>3.7284999999999999E-2</c:v>
                </c:pt>
                <c:pt idx="10">
                  <c:v>3.5962000000000001E-2</c:v>
                </c:pt>
                <c:pt idx="11">
                  <c:v>3.4666000000000002E-2</c:v>
                </c:pt>
                <c:pt idx="12">
                  <c:v>3.3399999999999999E-2</c:v>
                </c:pt>
                <c:pt idx="13">
                  <c:v>3.2163999999999998E-2</c:v>
                </c:pt>
                <c:pt idx="14">
                  <c:v>3.0962E-2</c:v>
                </c:pt>
                <c:pt idx="15">
                  <c:v>2.9794000000000001E-2</c:v>
                </c:pt>
                <c:pt idx="16">
                  <c:v>2.8660999999999999E-2</c:v>
                </c:pt>
                <c:pt idx="17">
                  <c:v>2.7566E-2</c:v>
                </c:pt>
                <c:pt idx="18">
                  <c:v>2.6508E-2</c:v>
                </c:pt>
                <c:pt idx="19">
                  <c:v>2.5489000000000001E-2</c:v>
                </c:pt>
                <c:pt idx="20">
                  <c:v>2.4510000000000001E-2</c:v>
                </c:pt>
                <c:pt idx="21">
                  <c:v>2.3570000000000001E-2</c:v>
                </c:pt>
                <c:pt idx="22">
                  <c:v>2.2669999999999999E-2</c:v>
                </c:pt>
                <c:pt idx="23">
                  <c:v>2.181E-2</c:v>
                </c:pt>
                <c:pt idx="24">
                  <c:v>2.0990000000000002E-2</c:v>
                </c:pt>
                <c:pt idx="25">
                  <c:v>2.0209999999999999E-2</c:v>
                </c:pt>
                <c:pt idx="26">
                  <c:v>1.9469E-2</c:v>
                </c:pt>
                <c:pt idx="27">
                  <c:v>1.8766999999999999E-2</c:v>
                </c:pt>
                <c:pt idx="28">
                  <c:v>1.8103999999999999E-2</c:v>
                </c:pt>
                <c:pt idx="29">
                  <c:v>1.7476999999999999E-2</c:v>
                </c:pt>
                <c:pt idx="30">
                  <c:v>1.6888E-2</c:v>
                </c:pt>
                <c:pt idx="31">
                  <c:v>1.6333E-2</c:v>
                </c:pt>
                <c:pt idx="32">
                  <c:v>1.5813000000000001E-2</c:v>
                </c:pt>
                <c:pt idx="33">
                  <c:v>1.5327E-2</c:v>
                </c:pt>
                <c:pt idx="34">
                  <c:v>1.4872E-2</c:v>
                </c:pt>
                <c:pt idx="35">
                  <c:v>1.4449E-2</c:v>
                </c:pt>
                <c:pt idx="36">
                  <c:v>1.4055E-2</c:v>
                </c:pt>
                <c:pt idx="37">
                  <c:v>1.3689E-2</c:v>
                </c:pt>
                <c:pt idx="38">
                  <c:v>1.3351E-2</c:v>
                </c:pt>
                <c:pt idx="39">
                  <c:v>1.3037999999999999E-2</c:v>
                </c:pt>
                <c:pt idx="40">
                  <c:v>1.2749E-2</c:v>
                </c:pt>
                <c:pt idx="41">
                  <c:v>1.2482999999999999E-2</c:v>
                </c:pt>
                <c:pt idx="42">
                  <c:v>1.2239E-2</c:v>
                </c:pt>
                <c:pt idx="43">
                  <c:v>1.2015E-2</c:v>
                </c:pt>
                <c:pt idx="44">
                  <c:v>1.1811E-2</c:v>
                </c:pt>
                <c:pt idx="45">
                  <c:v>1.1624000000000001E-2</c:v>
                </c:pt>
                <c:pt idx="46">
                  <c:v>1.1453E-2</c:v>
                </c:pt>
                <c:pt idx="47">
                  <c:v>1.1298000000000001E-2</c:v>
                </c:pt>
                <c:pt idx="48">
                  <c:v>1.1158E-2</c:v>
                </c:pt>
                <c:pt idx="49">
                  <c:v>1.1030999999999999E-2</c:v>
                </c:pt>
                <c:pt idx="50">
                  <c:v>1.0916E-2</c:v>
                </c:pt>
                <c:pt idx="51">
                  <c:v>1.0812E-2</c:v>
                </c:pt>
                <c:pt idx="52">
                  <c:v>1.0718999999999999E-2</c:v>
                </c:pt>
                <c:pt idx="53">
                  <c:v>1.0635E-2</c:v>
                </c:pt>
                <c:pt idx="54">
                  <c:v>1.056E-2</c:v>
                </c:pt>
                <c:pt idx="55">
                  <c:v>1.0493000000000001E-2</c:v>
                </c:pt>
                <c:pt idx="56">
                  <c:v>1.0433E-2</c:v>
                </c:pt>
                <c:pt idx="57">
                  <c:v>1.038E-2</c:v>
                </c:pt>
                <c:pt idx="58">
                  <c:v>1.0333E-2</c:v>
                </c:pt>
                <c:pt idx="59">
                  <c:v>1.0290000000000001E-2</c:v>
                </c:pt>
                <c:pt idx="60">
                  <c:v>1.0253E-2</c:v>
                </c:pt>
                <c:pt idx="61">
                  <c:v>1.022E-2</c:v>
                </c:pt>
                <c:pt idx="62">
                  <c:v>1.0191E-2</c:v>
                </c:pt>
                <c:pt idx="63">
                  <c:v>1.0166E-2</c:v>
                </c:pt>
                <c:pt idx="64">
                  <c:v>1.0144E-2</c:v>
                </c:pt>
                <c:pt idx="65">
                  <c:v>1.0123999999999999E-2</c:v>
                </c:pt>
                <c:pt idx="66">
                  <c:v>1.0107E-2</c:v>
                </c:pt>
                <c:pt idx="67">
                  <c:v>1.0092E-2</c:v>
                </c:pt>
                <c:pt idx="68">
                  <c:v>1.0078999999999999E-2</c:v>
                </c:pt>
                <c:pt idx="69">
                  <c:v>1.0068000000000001E-2</c:v>
                </c:pt>
                <c:pt idx="70">
                  <c:v>1.0057999999999999E-2</c:v>
                </c:pt>
                <c:pt idx="71">
                  <c:v>1.0049000000000001E-2</c:v>
                </c:pt>
                <c:pt idx="72">
                  <c:v>1.0042000000000001E-2</c:v>
                </c:pt>
                <c:pt idx="73">
                  <c:v>1.0036E-2</c:v>
                </c:pt>
                <c:pt idx="74">
                  <c:v>1.0030000000000001E-2</c:v>
                </c:pt>
                <c:pt idx="75">
                  <c:v>1.0026E-2</c:v>
                </c:pt>
                <c:pt idx="76">
                  <c:v>1.0022E-2</c:v>
                </c:pt>
                <c:pt idx="77">
                  <c:v>1.0018000000000001E-2</c:v>
                </c:pt>
                <c:pt idx="78">
                  <c:v>1.0015E-2</c:v>
                </c:pt>
                <c:pt idx="79">
                  <c:v>1.0012999999999999E-2</c:v>
                </c:pt>
                <c:pt idx="80">
                  <c:v>1.0011000000000001E-2</c:v>
                </c:pt>
                <c:pt idx="81">
                  <c:v>1.0009000000000001E-2</c:v>
                </c:pt>
                <c:pt idx="82">
                  <c:v>1.0008E-2</c:v>
                </c:pt>
                <c:pt idx="83">
                  <c:v>1.0005999999999999E-2</c:v>
                </c:pt>
                <c:pt idx="84">
                  <c:v>1.0005E-2</c:v>
                </c:pt>
                <c:pt idx="85">
                  <c:v>1.0004000000000001E-2</c:v>
                </c:pt>
                <c:pt idx="86">
                  <c:v>1.0004000000000001E-2</c:v>
                </c:pt>
                <c:pt idx="87">
                  <c:v>1.0003E-2</c:v>
                </c:pt>
                <c:pt idx="88">
                  <c:v>1.0002E-2</c:v>
                </c:pt>
                <c:pt idx="89">
                  <c:v>1.0002E-2</c:v>
                </c:pt>
                <c:pt idx="90">
                  <c:v>1.0002E-2</c:v>
                </c:pt>
                <c:pt idx="91">
                  <c:v>1.0000999999999999E-2</c:v>
                </c:pt>
                <c:pt idx="92">
                  <c:v>1.0000999999999999E-2</c:v>
                </c:pt>
                <c:pt idx="93">
                  <c:v>1.0000999999999999E-2</c:v>
                </c:pt>
                <c:pt idx="94">
                  <c:v>1.0000999999999999E-2</c:v>
                </c:pt>
                <c:pt idx="95">
                  <c:v>1.0000999999999999E-2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7"/>
          <c:order val="7"/>
          <c:tx>
            <c:v>2500s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chemeClr val="bg2"/>
              </a:solidFill>
              <a:ln w="9525">
                <a:noFill/>
              </a:ln>
              <a:effectLst/>
            </c:spPr>
          </c:marker>
          <c:xVal>
            <c:numRef>
              <c:f>Sheet1!$A$207:$A$306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Sheet1!$I$207:$I$306</c:f>
              <c:numCache>
                <c:formatCode>General</c:formatCode>
                <c:ptCount val="100"/>
                <c:pt idx="0">
                  <c:v>0.05</c:v>
                </c:pt>
                <c:pt idx="1">
                  <c:v>4.8701000000000001E-2</c:v>
                </c:pt>
                <c:pt idx="2">
                  <c:v>4.7405000000000003E-2</c:v>
                </c:pt>
                <c:pt idx="3">
                  <c:v>4.6112E-2</c:v>
                </c:pt>
                <c:pt idx="4">
                  <c:v>4.4826999999999999E-2</c:v>
                </c:pt>
                <c:pt idx="5">
                  <c:v>4.3548999999999997E-2</c:v>
                </c:pt>
                <c:pt idx="6">
                  <c:v>4.2282E-2</c:v>
                </c:pt>
                <c:pt idx="7">
                  <c:v>4.1028000000000002E-2</c:v>
                </c:pt>
                <c:pt idx="8">
                  <c:v>3.9787999999999997E-2</c:v>
                </c:pt>
                <c:pt idx="9">
                  <c:v>3.8565000000000002E-2</c:v>
                </c:pt>
                <c:pt idx="10">
                  <c:v>3.7359000000000003E-2</c:v>
                </c:pt>
                <c:pt idx="11">
                  <c:v>3.6173999999999998E-2</c:v>
                </c:pt>
                <c:pt idx="12">
                  <c:v>3.5009999999999999E-2</c:v>
                </c:pt>
                <c:pt idx="13">
                  <c:v>3.3868000000000002E-2</c:v>
                </c:pt>
                <c:pt idx="14">
                  <c:v>3.2751000000000002E-2</c:v>
                </c:pt>
                <c:pt idx="15">
                  <c:v>3.1660000000000001E-2</c:v>
                </c:pt>
                <c:pt idx="16">
                  <c:v>3.0596000000000002E-2</c:v>
                </c:pt>
                <c:pt idx="17">
                  <c:v>2.9558999999999998E-2</c:v>
                </c:pt>
                <c:pt idx="18">
                  <c:v>2.8551E-2</c:v>
                </c:pt>
                <c:pt idx="19">
                  <c:v>2.7573E-2</c:v>
                </c:pt>
                <c:pt idx="20">
                  <c:v>2.6624999999999999E-2</c:v>
                </c:pt>
                <c:pt idx="21">
                  <c:v>2.5707000000000001E-2</c:v>
                </c:pt>
                <c:pt idx="22">
                  <c:v>2.4822E-2</c:v>
                </c:pt>
                <c:pt idx="23">
                  <c:v>2.3968E-2</c:v>
                </c:pt>
                <c:pt idx="24">
                  <c:v>2.3146E-2</c:v>
                </c:pt>
                <c:pt idx="25">
                  <c:v>2.2356000000000001E-2</c:v>
                </c:pt>
                <c:pt idx="26">
                  <c:v>2.1597000000000002E-2</c:v>
                </c:pt>
                <c:pt idx="27">
                  <c:v>2.0871000000000001E-2</c:v>
                </c:pt>
                <c:pt idx="28">
                  <c:v>2.0177E-2</c:v>
                </c:pt>
                <c:pt idx="29">
                  <c:v>1.9514E-2</c:v>
                </c:pt>
                <c:pt idx="30">
                  <c:v>1.8883E-2</c:v>
                </c:pt>
                <c:pt idx="31">
                  <c:v>1.8280999999999999E-2</c:v>
                </c:pt>
                <c:pt idx="32">
                  <c:v>1.771E-2</c:v>
                </c:pt>
                <c:pt idx="33">
                  <c:v>1.7169E-2</c:v>
                </c:pt>
                <c:pt idx="34">
                  <c:v>1.6656000000000001E-2</c:v>
                </c:pt>
                <c:pt idx="35">
                  <c:v>1.6171000000000001E-2</c:v>
                </c:pt>
                <c:pt idx="36">
                  <c:v>1.5713999999999999E-2</c:v>
                </c:pt>
                <c:pt idx="37">
                  <c:v>1.5283E-2</c:v>
                </c:pt>
                <c:pt idx="38">
                  <c:v>1.4878000000000001E-2</c:v>
                </c:pt>
                <c:pt idx="39">
                  <c:v>1.4496999999999999E-2</c:v>
                </c:pt>
                <c:pt idx="40">
                  <c:v>1.4141000000000001E-2</c:v>
                </c:pt>
                <c:pt idx="41">
                  <c:v>1.3807E-2</c:v>
                </c:pt>
                <c:pt idx="42">
                  <c:v>1.3495E-2</c:v>
                </c:pt>
                <c:pt idx="43">
                  <c:v>1.3204E-2</c:v>
                </c:pt>
                <c:pt idx="44">
                  <c:v>1.2933E-2</c:v>
                </c:pt>
                <c:pt idx="45">
                  <c:v>1.2681E-2</c:v>
                </c:pt>
                <c:pt idx="46">
                  <c:v>1.2447E-2</c:v>
                </c:pt>
                <c:pt idx="47">
                  <c:v>1.223E-2</c:v>
                </c:pt>
                <c:pt idx="48">
                  <c:v>1.2030000000000001E-2</c:v>
                </c:pt>
                <c:pt idx="49">
                  <c:v>1.1845E-2</c:v>
                </c:pt>
                <c:pt idx="50">
                  <c:v>1.1674E-2</c:v>
                </c:pt>
                <c:pt idx="51">
                  <c:v>1.1516999999999999E-2</c:v>
                </c:pt>
                <c:pt idx="52">
                  <c:v>1.1372E-2</c:v>
                </c:pt>
                <c:pt idx="53">
                  <c:v>1.124E-2</c:v>
                </c:pt>
                <c:pt idx="54">
                  <c:v>1.1119E-2</c:v>
                </c:pt>
                <c:pt idx="55">
                  <c:v>1.1008E-2</c:v>
                </c:pt>
                <c:pt idx="56">
                  <c:v>1.0906000000000001E-2</c:v>
                </c:pt>
                <c:pt idx="57">
                  <c:v>1.0814000000000001E-2</c:v>
                </c:pt>
                <c:pt idx="58">
                  <c:v>1.073E-2</c:v>
                </c:pt>
                <c:pt idx="59">
                  <c:v>1.0654E-2</c:v>
                </c:pt>
                <c:pt idx="60">
                  <c:v>1.0584E-2</c:v>
                </c:pt>
                <c:pt idx="61">
                  <c:v>1.0522E-2</c:v>
                </c:pt>
                <c:pt idx="62">
                  <c:v>1.0465E-2</c:v>
                </c:pt>
                <c:pt idx="63">
                  <c:v>1.0414E-2</c:v>
                </c:pt>
                <c:pt idx="64">
                  <c:v>1.0368E-2</c:v>
                </c:pt>
                <c:pt idx="65">
                  <c:v>1.0326E-2</c:v>
                </c:pt>
                <c:pt idx="66">
                  <c:v>1.0289E-2</c:v>
                </c:pt>
                <c:pt idx="67">
                  <c:v>1.0255999999999999E-2</c:v>
                </c:pt>
                <c:pt idx="68">
                  <c:v>1.0226000000000001E-2</c:v>
                </c:pt>
                <c:pt idx="69">
                  <c:v>1.0199E-2</c:v>
                </c:pt>
                <c:pt idx="70">
                  <c:v>1.0175999999999999E-2</c:v>
                </c:pt>
                <c:pt idx="71">
                  <c:v>1.0154E-2</c:v>
                </c:pt>
                <c:pt idx="72">
                  <c:v>1.0135999999999999E-2</c:v>
                </c:pt>
                <c:pt idx="73">
                  <c:v>1.0119E-2</c:v>
                </c:pt>
                <c:pt idx="74">
                  <c:v>1.0104E-2</c:v>
                </c:pt>
                <c:pt idx="75">
                  <c:v>1.0090999999999999E-2</c:v>
                </c:pt>
                <c:pt idx="76">
                  <c:v>1.0078999999999999E-2</c:v>
                </c:pt>
                <c:pt idx="77">
                  <c:v>1.0069E-2</c:v>
                </c:pt>
                <c:pt idx="78">
                  <c:v>1.0059999999999999E-2</c:v>
                </c:pt>
                <c:pt idx="79">
                  <c:v>1.0052E-2</c:v>
                </c:pt>
                <c:pt idx="80">
                  <c:v>1.0045E-2</c:v>
                </c:pt>
                <c:pt idx="81">
                  <c:v>1.0038999999999999E-2</c:v>
                </c:pt>
                <c:pt idx="82">
                  <c:v>1.0034E-2</c:v>
                </c:pt>
                <c:pt idx="83">
                  <c:v>1.0029E-2</c:v>
                </c:pt>
                <c:pt idx="84">
                  <c:v>1.0024999999999999E-2</c:v>
                </c:pt>
                <c:pt idx="85">
                  <c:v>1.0022E-2</c:v>
                </c:pt>
                <c:pt idx="86">
                  <c:v>1.0018000000000001E-2</c:v>
                </c:pt>
                <c:pt idx="87">
                  <c:v>1.0016000000000001E-2</c:v>
                </c:pt>
                <c:pt idx="88">
                  <c:v>1.0012999999999999E-2</c:v>
                </c:pt>
                <c:pt idx="89">
                  <c:v>1.0011000000000001E-2</c:v>
                </c:pt>
                <c:pt idx="90">
                  <c:v>1.001E-2</c:v>
                </c:pt>
                <c:pt idx="91">
                  <c:v>1.0008E-2</c:v>
                </c:pt>
                <c:pt idx="92">
                  <c:v>1.0007E-2</c:v>
                </c:pt>
                <c:pt idx="93">
                  <c:v>1.0005E-2</c:v>
                </c:pt>
                <c:pt idx="94">
                  <c:v>1.0004000000000001E-2</c:v>
                </c:pt>
                <c:pt idx="95">
                  <c:v>1.0003E-2</c:v>
                </c:pt>
                <c:pt idx="96">
                  <c:v>1.0002E-2</c:v>
                </c:pt>
                <c:pt idx="97">
                  <c:v>1.0002E-2</c:v>
                </c:pt>
                <c:pt idx="98">
                  <c:v>1.0000999999999999E-2</c:v>
                </c:pt>
                <c:pt idx="99">
                  <c:v>0.01</c:v>
                </c:pt>
              </c:numCache>
            </c:numRef>
          </c:yVal>
          <c:smooth val="0"/>
        </c:ser>
        <c:ser>
          <c:idx val="8"/>
          <c:order val="8"/>
          <c:tx>
            <c:v>3000s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Sheet1!$A$207:$A$306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Sheet1!$J$207:$J$306</c:f>
              <c:numCache>
                <c:formatCode>General</c:formatCode>
                <c:ptCount val="100"/>
                <c:pt idx="0">
                  <c:v>0.05</c:v>
                </c:pt>
                <c:pt idx="1">
                  <c:v>4.8814000000000003E-2</c:v>
                </c:pt>
                <c:pt idx="2">
                  <c:v>4.7629999999999999E-2</c:v>
                </c:pt>
                <c:pt idx="3">
                  <c:v>4.6449999999999998E-2</c:v>
                </c:pt>
                <c:pt idx="4">
                  <c:v>4.5274000000000002E-2</c:v>
                </c:pt>
                <c:pt idx="5">
                  <c:v>4.4104999999999998E-2</c:v>
                </c:pt>
                <c:pt idx="6">
                  <c:v>4.2943000000000002E-2</c:v>
                </c:pt>
                <c:pt idx="7">
                  <c:v>4.1792000000000003E-2</c:v>
                </c:pt>
                <c:pt idx="8">
                  <c:v>4.0651E-2</c:v>
                </c:pt>
                <c:pt idx="9">
                  <c:v>3.9523000000000003E-2</c:v>
                </c:pt>
                <c:pt idx="10">
                  <c:v>3.8408999999999999E-2</c:v>
                </c:pt>
                <c:pt idx="11">
                  <c:v>3.7310000000000003E-2</c:v>
                </c:pt>
                <c:pt idx="12">
                  <c:v>3.6228000000000003E-2</c:v>
                </c:pt>
                <c:pt idx="13">
                  <c:v>3.5163E-2</c:v>
                </c:pt>
                <c:pt idx="14">
                  <c:v>3.4117000000000001E-2</c:v>
                </c:pt>
                <c:pt idx="15">
                  <c:v>3.3092000000000003E-2</c:v>
                </c:pt>
                <c:pt idx="16">
                  <c:v>3.2086999999999997E-2</c:v>
                </c:pt>
                <c:pt idx="17">
                  <c:v>3.1105000000000001E-2</c:v>
                </c:pt>
                <c:pt idx="18">
                  <c:v>3.0145000000000002E-2</c:v>
                </c:pt>
                <c:pt idx="19">
                  <c:v>2.9208999999999999E-2</c:v>
                </c:pt>
                <c:pt idx="20">
                  <c:v>2.8296999999999999E-2</c:v>
                </c:pt>
                <c:pt idx="21">
                  <c:v>2.7408999999999999E-2</c:v>
                </c:pt>
                <c:pt idx="22">
                  <c:v>2.6547000000000001E-2</c:v>
                </c:pt>
                <c:pt idx="23">
                  <c:v>2.5711000000000001E-2</c:v>
                </c:pt>
                <c:pt idx="24">
                  <c:v>2.4901E-2</c:v>
                </c:pt>
                <c:pt idx="25">
                  <c:v>2.4118000000000001E-2</c:v>
                </c:pt>
                <c:pt idx="26">
                  <c:v>2.3361E-2</c:v>
                </c:pt>
                <c:pt idx="27">
                  <c:v>2.2630999999999998E-2</c:v>
                </c:pt>
                <c:pt idx="28">
                  <c:v>2.1926999999999999E-2</c:v>
                </c:pt>
                <c:pt idx="29">
                  <c:v>2.1250000000000002E-2</c:v>
                </c:pt>
                <c:pt idx="30">
                  <c:v>2.06E-2</c:v>
                </c:pt>
                <c:pt idx="31">
                  <c:v>1.9976000000000001E-2</c:v>
                </c:pt>
                <c:pt idx="32">
                  <c:v>1.9377999999999999E-2</c:v>
                </c:pt>
                <c:pt idx="33">
                  <c:v>1.8806E-2</c:v>
                </c:pt>
                <c:pt idx="34">
                  <c:v>1.8259999999999998E-2</c:v>
                </c:pt>
                <c:pt idx="35">
                  <c:v>1.7738E-2</c:v>
                </c:pt>
                <c:pt idx="36">
                  <c:v>1.7240999999999999E-2</c:v>
                </c:pt>
                <c:pt idx="37">
                  <c:v>1.6768999999999999E-2</c:v>
                </c:pt>
                <c:pt idx="38">
                  <c:v>1.6319E-2</c:v>
                </c:pt>
                <c:pt idx="39">
                  <c:v>1.5893000000000001E-2</c:v>
                </c:pt>
                <c:pt idx="40">
                  <c:v>1.5488999999999999E-2</c:v>
                </c:pt>
                <c:pt idx="41">
                  <c:v>1.5107000000000001E-2</c:v>
                </c:pt>
                <c:pt idx="42">
                  <c:v>1.4746E-2</c:v>
                </c:pt>
                <c:pt idx="43">
                  <c:v>1.4404999999999999E-2</c:v>
                </c:pt>
                <c:pt idx="44">
                  <c:v>1.4083999999999999E-2</c:v>
                </c:pt>
                <c:pt idx="45">
                  <c:v>1.3781E-2</c:v>
                </c:pt>
                <c:pt idx="46">
                  <c:v>1.3497E-2</c:v>
                </c:pt>
                <c:pt idx="47">
                  <c:v>1.3231E-2</c:v>
                </c:pt>
                <c:pt idx="48">
                  <c:v>1.2980999999999999E-2</c:v>
                </c:pt>
                <c:pt idx="49">
                  <c:v>1.2747E-2</c:v>
                </c:pt>
                <c:pt idx="50">
                  <c:v>1.2527999999999999E-2</c:v>
                </c:pt>
                <c:pt idx="51">
                  <c:v>1.2324999999999999E-2</c:v>
                </c:pt>
                <c:pt idx="52">
                  <c:v>1.2134000000000001E-2</c:v>
                </c:pt>
                <c:pt idx="53">
                  <c:v>1.1957000000000001E-2</c:v>
                </c:pt>
                <c:pt idx="54">
                  <c:v>1.1793E-2</c:v>
                </c:pt>
                <c:pt idx="55">
                  <c:v>1.1639999999999999E-2</c:v>
                </c:pt>
                <c:pt idx="56">
                  <c:v>1.1499000000000001E-2</c:v>
                </c:pt>
                <c:pt idx="57">
                  <c:v>1.1368E-2</c:v>
                </c:pt>
                <c:pt idx="58">
                  <c:v>1.1247E-2</c:v>
                </c:pt>
                <c:pt idx="59">
                  <c:v>1.1135000000000001E-2</c:v>
                </c:pt>
                <c:pt idx="60">
                  <c:v>1.1032E-2</c:v>
                </c:pt>
                <c:pt idx="61">
                  <c:v>1.0937000000000001E-2</c:v>
                </c:pt>
                <c:pt idx="62">
                  <c:v>1.085E-2</c:v>
                </c:pt>
                <c:pt idx="63">
                  <c:v>1.077E-2</c:v>
                </c:pt>
                <c:pt idx="64">
                  <c:v>1.0697E-2</c:v>
                </c:pt>
                <c:pt idx="65">
                  <c:v>1.0630000000000001E-2</c:v>
                </c:pt>
                <c:pt idx="66">
                  <c:v>1.0567999999999999E-2</c:v>
                </c:pt>
                <c:pt idx="67">
                  <c:v>1.0512000000000001E-2</c:v>
                </c:pt>
                <c:pt idx="68">
                  <c:v>1.0461E-2</c:v>
                </c:pt>
                <c:pt idx="69">
                  <c:v>1.0414E-2</c:v>
                </c:pt>
                <c:pt idx="70">
                  <c:v>1.0371999999999999E-2</c:v>
                </c:pt>
                <c:pt idx="71">
                  <c:v>1.0333999999999999E-2</c:v>
                </c:pt>
                <c:pt idx="72">
                  <c:v>1.0299000000000001E-2</c:v>
                </c:pt>
                <c:pt idx="73">
                  <c:v>1.0267E-2</c:v>
                </c:pt>
                <c:pt idx="74">
                  <c:v>1.0239E-2</c:v>
                </c:pt>
                <c:pt idx="75">
                  <c:v>1.0213E-2</c:v>
                </c:pt>
                <c:pt idx="76">
                  <c:v>1.0189999999999999E-2</c:v>
                </c:pt>
                <c:pt idx="77">
                  <c:v>1.0168999999999999E-2</c:v>
                </c:pt>
                <c:pt idx="78">
                  <c:v>1.0149999999999999E-2</c:v>
                </c:pt>
                <c:pt idx="79">
                  <c:v>1.0133E-2</c:v>
                </c:pt>
                <c:pt idx="80">
                  <c:v>1.0118E-2</c:v>
                </c:pt>
                <c:pt idx="81">
                  <c:v>1.0104E-2</c:v>
                </c:pt>
                <c:pt idx="82">
                  <c:v>1.0092E-2</c:v>
                </c:pt>
                <c:pt idx="83">
                  <c:v>1.0081E-2</c:v>
                </c:pt>
                <c:pt idx="84">
                  <c:v>1.0071E-2</c:v>
                </c:pt>
                <c:pt idx="85">
                  <c:v>1.0063000000000001E-2</c:v>
                </c:pt>
                <c:pt idx="86">
                  <c:v>1.0055E-2</c:v>
                </c:pt>
                <c:pt idx="87">
                  <c:v>1.0048E-2</c:v>
                </c:pt>
                <c:pt idx="88">
                  <c:v>1.0041E-2</c:v>
                </c:pt>
                <c:pt idx="89">
                  <c:v>1.0036E-2</c:v>
                </c:pt>
                <c:pt idx="90">
                  <c:v>1.0031E-2</c:v>
                </c:pt>
                <c:pt idx="91">
                  <c:v>1.0026E-2</c:v>
                </c:pt>
                <c:pt idx="92">
                  <c:v>1.0022E-2</c:v>
                </c:pt>
                <c:pt idx="93">
                  <c:v>1.0018000000000001E-2</c:v>
                </c:pt>
                <c:pt idx="94">
                  <c:v>1.0015E-2</c:v>
                </c:pt>
                <c:pt idx="95">
                  <c:v>1.0011000000000001E-2</c:v>
                </c:pt>
                <c:pt idx="96">
                  <c:v>1.0008E-2</c:v>
                </c:pt>
                <c:pt idx="97">
                  <c:v>1.0005999999999999E-2</c:v>
                </c:pt>
                <c:pt idx="98">
                  <c:v>1.0003E-2</c:v>
                </c:pt>
                <c:pt idx="99">
                  <c:v>0.01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9726104"/>
        <c:axId val="409726888"/>
      </c:scatterChart>
      <c:valAx>
        <c:axId val="409726104"/>
        <c:scaling>
          <c:orientation val="minMax"/>
          <c:max val="3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/>
                  <a:t>Distance(um)</a:t>
                </a:r>
                <a:endParaRPr lang="ko-KR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9726888"/>
        <c:crosses val="autoZero"/>
        <c:crossBetween val="midCat"/>
      </c:valAx>
      <c:valAx>
        <c:axId val="4097268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/>
                  <a:t>Concentration</a:t>
                </a:r>
                <a:endParaRPr lang="ko-KR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97261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699215814023198"/>
          <c:y val="0.18113371245261009"/>
          <c:w val="0.11008346174526103"/>
          <c:h val="0.634224146148410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b="1" i="0" dirty="0"/>
              <a:t>1473K</a:t>
            </a:r>
            <a:endParaRPr lang="ko-KR" altLang="en-US" b="1" i="0" dirty="0"/>
          </a:p>
        </c:rich>
      </c:tx>
      <c:layout>
        <c:manualLayout>
          <c:xMode val="edge"/>
          <c:yMode val="edge"/>
          <c:x val="0.44509383910459188"/>
          <c:y val="4.901149223013481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1524088456549836"/>
          <c:y val="0.15700966606965266"/>
          <c:w val="0.83691940276991272"/>
          <c:h val="0.69573935765615469"/>
        </c:manualLayout>
      </c:layout>
      <c:scatterChart>
        <c:scatterStyle val="lineMarker"/>
        <c:varyColors val="0"/>
        <c:ser>
          <c:idx val="0"/>
          <c:order val="0"/>
          <c:tx>
            <c:v>100s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Sheet1!$A$311:$A$410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Sheet1!$B$311:$B$410</c:f>
              <c:numCache>
                <c:formatCode>General</c:formatCode>
                <c:ptCount val="100"/>
                <c:pt idx="0">
                  <c:v>0.05</c:v>
                </c:pt>
                <c:pt idx="1">
                  <c:v>4.5817999999999998E-2</c:v>
                </c:pt>
                <c:pt idx="2">
                  <c:v>4.1707000000000001E-2</c:v>
                </c:pt>
                <c:pt idx="3">
                  <c:v>3.7734999999999998E-2</c:v>
                </c:pt>
                <c:pt idx="4">
                  <c:v>3.3963E-2</c:v>
                </c:pt>
                <c:pt idx="5">
                  <c:v>3.0442E-2</c:v>
                </c:pt>
                <c:pt idx="6">
                  <c:v>2.7210999999999999E-2</c:v>
                </c:pt>
                <c:pt idx="7">
                  <c:v>2.4296000000000002E-2</c:v>
                </c:pt>
                <c:pt idx="8">
                  <c:v>2.1713E-2</c:v>
                </c:pt>
                <c:pt idx="9">
                  <c:v>1.9463000000000001E-2</c:v>
                </c:pt>
                <c:pt idx="10">
                  <c:v>1.7536E-2</c:v>
                </c:pt>
                <c:pt idx="11">
                  <c:v>1.5914000000000001E-2</c:v>
                </c:pt>
                <c:pt idx="12">
                  <c:v>1.4572999999999999E-2</c:v>
                </c:pt>
                <c:pt idx="13">
                  <c:v>1.3483E-2</c:v>
                </c:pt>
                <c:pt idx="14">
                  <c:v>1.2612E-2</c:v>
                </c:pt>
                <c:pt idx="15">
                  <c:v>1.1929E-2</c:v>
                </c:pt>
                <c:pt idx="16">
                  <c:v>1.1403E-2</c:v>
                </c:pt>
                <c:pt idx="17">
                  <c:v>1.1003000000000001E-2</c:v>
                </c:pt>
                <c:pt idx="18">
                  <c:v>1.0707E-2</c:v>
                </c:pt>
                <c:pt idx="19">
                  <c:v>1.0489E-2</c:v>
                </c:pt>
                <c:pt idx="20">
                  <c:v>1.0333E-2</c:v>
                </c:pt>
                <c:pt idx="21">
                  <c:v>1.0222999999999999E-2</c:v>
                </c:pt>
                <c:pt idx="22">
                  <c:v>1.0147E-2</c:v>
                </c:pt>
                <c:pt idx="23">
                  <c:v>1.0095E-2</c:v>
                </c:pt>
                <c:pt idx="24">
                  <c:v>1.0061E-2</c:v>
                </c:pt>
                <c:pt idx="25">
                  <c:v>1.0038E-2</c:v>
                </c:pt>
                <c:pt idx="26">
                  <c:v>1.0023000000000001E-2</c:v>
                </c:pt>
                <c:pt idx="27">
                  <c:v>1.0014E-2</c:v>
                </c:pt>
                <c:pt idx="28">
                  <c:v>1.0008E-2</c:v>
                </c:pt>
                <c:pt idx="29">
                  <c:v>1.0005E-2</c:v>
                </c:pt>
                <c:pt idx="30">
                  <c:v>1.0003E-2</c:v>
                </c:pt>
                <c:pt idx="31">
                  <c:v>1.0002E-2</c:v>
                </c:pt>
                <c:pt idx="32">
                  <c:v>1.0000999999999999E-2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1"/>
          <c:order val="1"/>
          <c:tx>
            <c:v>200s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xVal>
            <c:numRef>
              <c:f>Sheet1!$A$311:$A$410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Sheet1!$C$311:$C$410</c:f>
              <c:numCache>
                <c:formatCode>General</c:formatCode>
                <c:ptCount val="100"/>
                <c:pt idx="0">
                  <c:v>0.05</c:v>
                </c:pt>
                <c:pt idx="1">
                  <c:v>4.7040999999999999E-2</c:v>
                </c:pt>
                <c:pt idx="2">
                  <c:v>4.4108000000000001E-2</c:v>
                </c:pt>
                <c:pt idx="3">
                  <c:v>4.1224999999999998E-2</c:v>
                </c:pt>
                <c:pt idx="4">
                  <c:v>3.8414999999999998E-2</c:v>
                </c:pt>
                <c:pt idx="5">
                  <c:v>3.5700999999999997E-2</c:v>
                </c:pt>
                <c:pt idx="6">
                  <c:v>3.3099999999999997E-2</c:v>
                </c:pt>
                <c:pt idx="7">
                  <c:v>3.0630000000000001E-2</c:v>
                </c:pt>
                <c:pt idx="8">
                  <c:v>2.8305E-2</c:v>
                </c:pt>
                <c:pt idx="9">
                  <c:v>2.6134000000000001E-2</c:v>
                </c:pt>
                <c:pt idx="10">
                  <c:v>2.4125000000000001E-2</c:v>
                </c:pt>
                <c:pt idx="11">
                  <c:v>2.2282E-2</c:v>
                </c:pt>
                <c:pt idx="12">
                  <c:v>2.0604999999999998E-2</c:v>
                </c:pt>
                <c:pt idx="13">
                  <c:v>1.9092999999999999E-2</c:v>
                </c:pt>
                <c:pt idx="14">
                  <c:v>1.7741E-2</c:v>
                </c:pt>
                <c:pt idx="15">
                  <c:v>1.6542000000000001E-2</c:v>
                </c:pt>
                <c:pt idx="16">
                  <c:v>1.5488999999999999E-2</c:v>
                </c:pt>
                <c:pt idx="17">
                  <c:v>1.4572E-2</c:v>
                </c:pt>
                <c:pt idx="18">
                  <c:v>1.3779E-2</c:v>
                </c:pt>
                <c:pt idx="19">
                  <c:v>1.3101E-2</c:v>
                </c:pt>
                <c:pt idx="20">
                  <c:v>1.2525E-2</c:v>
                </c:pt>
                <c:pt idx="21">
                  <c:v>1.204E-2</c:v>
                </c:pt>
                <c:pt idx="22">
                  <c:v>1.1636000000000001E-2</c:v>
                </c:pt>
                <c:pt idx="23">
                  <c:v>1.1302E-2</c:v>
                </c:pt>
                <c:pt idx="24">
                  <c:v>1.1027E-2</c:v>
                </c:pt>
                <c:pt idx="25">
                  <c:v>1.0805E-2</c:v>
                </c:pt>
                <c:pt idx="26">
                  <c:v>1.0625000000000001E-2</c:v>
                </c:pt>
                <c:pt idx="27">
                  <c:v>1.0482E-2</c:v>
                </c:pt>
                <c:pt idx="28">
                  <c:v>1.0369E-2</c:v>
                </c:pt>
                <c:pt idx="29">
                  <c:v>1.0279999999999999E-2</c:v>
                </c:pt>
                <c:pt idx="30">
                  <c:v>1.021E-2</c:v>
                </c:pt>
                <c:pt idx="31">
                  <c:v>1.0156999999999999E-2</c:v>
                </c:pt>
                <c:pt idx="32">
                  <c:v>1.0116E-2</c:v>
                </c:pt>
                <c:pt idx="33">
                  <c:v>1.0085E-2</c:v>
                </c:pt>
                <c:pt idx="34">
                  <c:v>1.0062E-2</c:v>
                </c:pt>
                <c:pt idx="35">
                  <c:v>1.0045E-2</c:v>
                </c:pt>
                <c:pt idx="36">
                  <c:v>1.0031999999999999E-2</c:v>
                </c:pt>
                <c:pt idx="37">
                  <c:v>1.0023000000000001E-2</c:v>
                </c:pt>
                <c:pt idx="38">
                  <c:v>1.0016000000000001E-2</c:v>
                </c:pt>
                <c:pt idx="39">
                  <c:v>1.0011000000000001E-2</c:v>
                </c:pt>
                <c:pt idx="40">
                  <c:v>1.0008E-2</c:v>
                </c:pt>
                <c:pt idx="41">
                  <c:v>1.0005E-2</c:v>
                </c:pt>
                <c:pt idx="42">
                  <c:v>1.0004000000000001E-2</c:v>
                </c:pt>
                <c:pt idx="43">
                  <c:v>1.0002E-2</c:v>
                </c:pt>
                <c:pt idx="44">
                  <c:v>1.0002E-2</c:v>
                </c:pt>
                <c:pt idx="45">
                  <c:v>1.0000999999999999E-2</c:v>
                </c:pt>
                <c:pt idx="46">
                  <c:v>1.0000999999999999E-2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2"/>
          <c:order val="2"/>
          <c:tx>
            <c:v>400s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FF00"/>
              </a:solidFill>
              <a:ln w="9525">
                <a:noFill/>
              </a:ln>
              <a:effectLst/>
            </c:spPr>
          </c:marker>
          <c:xVal>
            <c:numRef>
              <c:f>Sheet1!$A$311:$A$410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Sheet1!$D$311:$D$410</c:f>
              <c:numCache>
                <c:formatCode>General</c:formatCode>
                <c:ptCount val="100"/>
                <c:pt idx="0">
                  <c:v>0.05</c:v>
                </c:pt>
                <c:pt idx="1">
                  <c:v>4.7907999999999999E-2</c:v>
                </c:pt>
                <c:pt idx="2">
                  <c:v>4.5823999999999997E-2</c:v>
                </c:pt>
                <c:pt idx="3">
                  <c:v>4.3757999999999998E-2</c:v>
                </c:pt>
                <c:pt idx="4">
                  <c:v>4.1718999999999999E-2</c:v>
                </c:pt>
                <c:pt idx="5">
                  <c:v>3.9715E-2</c:v>
                </c:pt>
                <c:pt idx="6">
                  <c:v>3.7753000000000002E-2</c:v>
                </c:pt>
                <c:pt idx="7">
                  <c:v>3.5840999999999998E-2</c:v>
                </c:pt>
                <c:pt idx="8">
                  <c:v>3.3986000000000002E-2</c:v>
                </c:pt>
                <c:pt idx="9">
                  <c:v>3.2194E-2</c:v>
                </c:pt>
                <c:pt idx="10">
                  <c:v>3.0470000000000001E-2</c:v>
                </c:pt>
                <c:pt idx="11">
                  <c:v>2.8818E-2</c:v>
                </c:pt>
                <c:pt idx="12">
                  <c:v>2.7241999999999999E-2</c:v>
                </c:pt>
                <c:pt idx="13">
                  <c:v>2.5746000000000002E-2</c:v>
                </c:pt>
                <c:pt idx="14">
                  <c:v>2.4330999999999998E-2</c:v>
                </c:pt>
                <c:pt idx="15">
                  <c:v>2.2998999999999999E-2</c:v>
                </c:pt>
                <c:pt idx="16">
                  <c:v>2.1749999999999999E-2</c:v>
                </c:pt>
                <c:pt idx="17">
                  <c:v>2.0584999999999999E-2</c:v>
                </c:pt>
                <c:pt idx="18">
                  <c:v>1.9501000000000001E-2</c:v>
                </c:pt>
                <c:pt idx="19">
                  <c:v>1.8498000000000001E-2</c:v>
                </c:pt>
                <c:pt idx="20">
                  <c:v>1.7573999999999999E-2</c:v>
                </c:pt>
                <c:pt idx="21">
                  <c:v>1.6726000000000001E-2</c:v>
                </c:pt>
                <c:pt idx="22">
                  <c:v>1.5952000000000001E-2</c:v>
                </c:pt>
                <c:pt idx="23">
                  <c:v>1.5247E-2</c:v>
                </c:pt>
                <c:pt idx="24">
                  <c:v>1.4609E-2</c:v>
                </c:pt>
                <c:pt idx="25">
                  <c:v>1.4033E-2</c:v>
                </c:pt>
                <c:pt idx="26">
                  <c:v>1.3517E-2</c:v>
                </c:pt>
                <c:pt idx="27">
                  <c:v>1.3054E-2</c:v>
                </c:pt>
                <c:pt idx="28">
                  <c:v>1.2643E-2</c:v>
                </c:pt>
                <c:pt idx="29">
                  <c:v>1.2279E-2</c:v>
                </c:pt>
                <c:pt idx="30">
                  <c:v>1.1957000000000001E-2</c:v>
                </c:pt>
                <c:pt idx="31">
                  <c:v>1.1674E-2</c:v>
                </c:pt>
                <c:pt idx="32">
                  <c:v>1.1427E-2</c:v>
                </c:pt>
                <c:pt idx="33">
                  <c:v>1.1211E-2</c:v>
                </c:pt>
                <c:pt idx="34">
                  <c:v>1.1024000000000001E-2</c:v>
                </c:pt>
                <c:pt idx="35">
                  <c:v>1.0862999999999999E-2</c:v>
                </c:pt>
                <c:pt idx="36">
                  <c:v>1.0723999999999999E-2</c:v>
                </c:pt>
                <c:pt idx="37">
                  <c:v>1.0605E-2</c:v>
                </c:pt>
                <c:pt idx="38">
                  <c:v>1.0503E-2</c:v>
                </c:pt>
                <c:pt idx="39">
                  <c:v>1.0416999999999999E-2</c:v>
                </c:pt>
                <c:pt idx="40">
                  <c:v>1.0345E-2</c:v>
                </c:pt>
                <c:pt idx="41">
                  <c:v>1.0284E-2</c:v>
                </c:pt>
                <c:pt idx="42">
                  <c:v>1.0232E-2</c:v>
                </c:pt>
                <c:pt idx="43">
                  <c:v>1.0189999999999999E-2</c:v>
                </c:pt>
                <c:pt idx="44">
                  <c:v>1.0154E-2</c:v>
                </c:pt>
                <c:pt idx="45">
                  <c:v>1.0125E-2</c:v>
                </c:pt>
                <c:pt idx="46">
                  <c:v>1.0101000000000001E-2</c:v>
                </c:pt>
                <c:pt idx="47">
                  <c:v>1.0081E-2</c:v>
                </c:pt>
                <c:pt idx="48">
                  <c:v>1.0064999999999999E-2</c:v>
                </c:pt>
                <c:pt idx="49">
                  <c:v>1.0050999999999999E-2</c:v>
                </c:pt>
                <c:pt idx="50">
                  <c:v>1.0041E-2</c:v>
                </c:pt>
                <c:pt idx="51">
                  <c:v>1.0031999999999999E-2</c:v>
                </c:pt>
                <c:pt idx="52">
                  <c:v>1.0024999999999999E-2</c:v>
                </c:pt>
                <c:pt idx="53">
                  <c:v>1.0019999999999999E-2</c:v>
                </c:pt>
                <c:pt idx="54">
                  <c:v>1.0015E-2</c:v>
                </c:pt>
                <c:pt idx="55">
                  <c:v>1.0012E-2</c:v>
                </c:pt>
                <c:pt idx="56">
                  <c:v>1.0009000000000001E-2</c:v>
                </c:pt>
                <c:pt idx="57">
                  <c:v>1.0007E-2</c:v>
                </c:pt>
                <c:pt idx="58">
                  <c:v>1.0005E-2</c:v>
                </c:pt>
                <c:pt idx="59">
                  <c:v>1.0004000000000001E-2</c:v>
                </c:pt>
                <c:pt idx="60">
                  <c:v>1.0003E-2</c:v>
                </c:pt>
                <c:pt idx="61">
                  <c:v>1.0002E-2</c:v>
                </c:pt>
                <c:pt idx="62">
                  <c:v>1.0002E-2</c:v>
                </c:pt>
                <c:pt idx="63">
                  <c:v>1.0000999999999999E-2</c:v>
                </c:pt>
                <c:pt idx="64">
                  <c:v>1.0000999999999999E-2</c:v>
                </c:pt>
                <c:pt idx="65">
                  <c:v>1.0000999999999999E-2</c:v>
                </c:pt>
                <c:pt idx="66">
                  <c:v>1.0000999999999999E-2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3"/>
          <c:order val="3"/>
          <c:tx>
            <c:v>800s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xVal>
            <c:numRef>
              <c:f>Sheet1!$A$311:$A$410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Sheet1!$E$311:$E$410</c:f>
              <c:numCache>
                <c:formatCode>General</c:formatCode>
                <c:ptCount val="100"/>
                <c:pt idx="0">
                  <c:v>0.05</c:v>
                </c:pt>
                <c:pt idx="1">
                  <c:v>4.8520000000000001E-2</c:v>
                </c:pt>
                <c:pt idx="2">
                  <c:v>4.7044000000000002E-2</c:v>
                </c:pt>
                <c:pt idx="3">
                  <c:v>4.5573000000000002E-2</c:v>
                </c:pt>
                <c:pt idx="4">
                  <c:v>4.4112999999999999E-2</c:v>
                </c:pt>
                <c:pt idx="5">
                  <c:v>4.2664000000000001E-2</c:v>
                </c:pt>
                <c:pt idx="6">
                  <c:v>4.1231999999999998E-2</c:v>
                </c:pt>
                <c:pt idx="7">
                  <c:v>3.9816999999999998E-2</c:v>
                </c:pt>
                <c:pt idx="8">
                  <c:v>3.8424E-2</c:v>
                </c:pt>
                <c:pt idx="9">
                  <c:v>3.7053999999999997E-2</c:v>
                </c:pt>
                <c:pt idx="10">
                  <c:v>3.5711E-2</c:v>
                </c:pt>
                <c:pt idx="11">
                  <c:v>3.4396000000000003E-2</c:v>
                </c:pt>
                <c:pt idx="12">
                  <c:v>3.3112000000000003E-2</c:v>
                </c:pt>
                <c:pt idx="13">
                  <c:v>3.1861E-2</c:v>
                </c:pt>
                <c:pt idx="14">
                  <c:v>3.0644000000000001E-2</c:v>
                </c:pt>
                <c:pt idx="15">
                  <c:v>2.9464000000000001E-2</c:v>
                </c:pt>
                <c:pt idx="16">
                  <c:v>2.8320000000000001E-2</c:v>
                </c:pt>
                <c:pt idx="17">
                  <c:v>2.7216000000000001E-2</c:v>
                </c:pt>
                <c:pt idx="18">
                  <c:v>2.6151000000000001E-2</c:v>
                </c:pt>
                <c:pt idx="19">
                  <c:v>2.5125999999999999E-2</c:v>
                </c:pt>
                <c:pt idx="20">
                  <c:v>2.4143000000000001E-2</c:v>
                </c:pt>
                <c:pt idx="21">
                  <c:v>2.3200999999999999E-2</c:v>
                </c:pt>
                <c:pt idx="22">
                  <c:v>2.23E-2</c:v>
                </c:pt>
                <c:pt idx="23">
                  <c:v>2.1441000000000002E-2</c:v>
                </c:pt>
                <c:pt idx="24">
                  <c:v>2.0624E-2</c:v>
                </c:pt>
                <c:pt idx="25">
                  <c:v>1.9848000000000001E-2</c:v>
                </c:pt>
                <c:pt idx="26">
                  <c:v>1.9112000000000001E-2</c:v>
                </c:pt>
                <c:pt idx="27">
                  <c:v>1.8416999999999999E-2</c:v>
                </c:pt>
                <c:pt idx="28">
                  <c:v>1.7760000000000001E-2</c:v>
                </c:pt>
                <c:pt idx="29">
                  <c:v>1.7142000000000001E-2</c:v>
                </c:pt>
                <c:pt idx="30">
                  <c:v>1.6560999999999999E-2</c:v>
                </c:pt>
                <c:pt idx="31">
                  <c:v>1.6017E-2</c:v>
                </c:pt>
                <c:pt idx="32">
                  <c:v>1.5507999999999999E-2</c:v>
                </c:pt>
                <c:pt idx="33">
                  <c:v>1.5032E-2</c:v>
                </c:pt>
                <c:pt idx="34">
                  <c:v>1.4590000000000001E-2</c:v>
                </c:pt>
                <c:pt idx="35">
                  <c:v>1.4178E-2</c:v>
                </c:pt>
                <c:pt idx="36">
                  <c:v>1.3795999999999999E-2</c:v>
                </c:pt>
                <c:pt idx="37">
                  <c:v>1.3443E-2</c:v>
                </c:pt>
                <c:pt idx="38">
                  <c:v>1.3117E-2</c:v>
                </c:pt>
                <c:pt idx="39">
                  <c:v>1.2815999999999999E-2</c:v>
                </c:pt>
                <c:pt idx="40">
                  <c:v>1.2540000000000001E-2</c:v>
                </c:pt>
                <c:pt idx="41">
                  <c:v>1.2286E-2</c:v>
                </c:pt>
                <c:pt idx="42">
                  <c:v>1.2054E-2</c:v>
                </c:pt>
                <c:pt idx="43">
                  <c:v>1.1842E-2</c:v>
                </c:pt>
                <c:pt idx="44">
                  <c:v>1.1649E-2</c:v>
                </c:pt>
                <c:pt idx="45">
                  <c:v>1.1473000000000001E-2</c:v>
                </c:pt>
                <c:pt idx="46">
                  <c:v>1.1313E-2</c:v>
                </c:pt>
                <c:pt idx="47">
                  <c:v>1.1168000000000001E-2</c:v>
                </c:pt>
                <c:pt idx="48">
                  <c:v>1.1037999999999999E-2</c:v>
                </c:pt>
                <c:pt idx="49">
                  <c:v>1.0919999999999999E-2</c:v>
                </c:pt>
                <c:pt idx="50">
                  <c:v>1.0814000000000001E-2</c:v>
                </c:pt>
                <c:pt idx="51">
                  <c:v>1.0718999999999999E-2</c:v>
                </c:pt>
                <c:pt idx="52">
                  <c:v>1.0633E-2</c:v>
                </c:pt>
                <c:pt idx="53">
                  <c:v>1.0557E-2</c:v>
                </c:pt>
                <c:pt idx="54">
                  <c:v>1.0489E-2</c:v>
                </c:pt>
                <c:pt idx="55">
                  <c:v>1.0428E-2</c:v>
                </c:pt>
                <c:pt idx="56">
                  <c:v>1.0374E-2</c:v>
                </c:pt>
                <c:pt idx="57">
                  <c:v>1.0326999999999999E-2</c:v>
                </c:pt>
                <c:pt idx="58">
                  <c:v>1.0285000000000001E-2</c:v>
                </c:pt>
                <c:pt idx="59">
                  <c:v>1.0246999999999999E-2</c:v>
                </c:pt>
                <c:pt idx="60">
                  <c:v>1.0215E-2</c:v>
                </c:pt>
                <c:pt idx="61">
                  <c:v>1.0186000000000001E-2</c:v>
                </c:pt>
                <c:pt idx="62">
                  <c:v>1.0160000000000001E-2</c:v>
                </c:pt>
                <c:pt idx="63">
                  <c:v>1.0137999999999999E-2</c:v>
                </c:pt>
                <c:pt idx="64">
                  <c:v>1.0119E-2</c:v>
                </c:pt>
                <c:pt idx="65">
                  <c:v>1.0102E-2</c:v>
                </c:pt>
                <c:pt idx="66">
                  <c:v>1.0088E-2</c:v>
                </c:pt>
                <c:pt idx="67">
                  <c:v>1.0075000000000001E-2</c:v>
                </c:pt>
                <c:pt idx="68">
                  <c:v>1.0064E-2</c:v>
                </c:pt>
                <c:pt idx="69">
                  <c:v>1.0054E-2</c:v>
                </c:pt>
                <c:pt idx="70">
                  <c:v>1.0045999999999999E-2</c:v>
                </c:pt>
                <c:pt idx="71">
                  <c:v>1.0038999999999999E-2</c:v>
                </c:pt>
                <c:pt idx="72">
                  <c:v>1.0033E-2</c:v>
                </c:pt>
                <c:pt idx="73">
                  <c:v>1.0028E-2</c:v>
                </c:pt>
                <c:pt idx="74">
                  <c:v>1.0024E-2</c:v>
                </c:pt>
                <c:pt idx="75">
                  <c:v>1.0019999999999999E-2</c:v>
                </c:pt>
                <c:pt idx="76">
                  <c:v>1.0017E-2</c:v>
                </c:pt>
                <c:pt idx="77">
                  <c:v>1.0014E-2</c:v>
                </c:pt>
                <c:pt idx="78">
                  <c:v>1.0012E-2</c:v>
                </c:pt>
                <c:pt idx="79">
                  <c:v>1.001E-2</c:v>
                </c:pt>
                <c:pt idx="80">
                  <c:v>1.0008E-2</c:v>
                </c:pt>
                <c:pt idx="81">
                  <c:v>1.0007E-2</c:v>
                </c:pt>
                <c:pt idx="82">
                  <c:v>1.0005999999999999E-2</c:v>
                </c:pt>
                <c:pt idx="83">
                  <c:v>1.0005E-2</c:v>
                </c:pt>
                <c:pt idx="84">
                  <c:v>1.0004000000000001E-2</c:v>
                </c:pt>
                <c:pt idx="85">
                  <c:v>1.0003E-2</c:v>
                </c:pt>
                <c:pt idx="86">
                  <c:v>1.0003E-2</c:v>
                </c:pt>
                <c:pt idx="87">
                  <c:v>1.0002E-2</c:v>
                </c:pt>
                <c:pt idx="88">
                  <c:v>1.0002E-2</c:v>
                </c:pt>
                <c:pt idx="89">
                  <c:v>1.0000999999999999E-2</c:v>
                </c:pt>
                <c:pt idx="90">
                  <c:v>1.0000999999999999E-2</c:v>
                </c:pt>
                <c:pt idx="91">
                  <c:v>1.0000999999999999E-2</c:v>
                </c:pt>
                <c:pt idx="92">
                  <c:v>1.0000999999999999E-2</c:v>
                </c:pt>
                <c:pt idx="93">
                  <c:v>1.0000999999999999E-2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</c:ser>
        <c:ser>
          <c:idx val="4"/>
          <c:order val="4"/>
          <c:tx>
            <c:v>1200s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xVal>
            <c:numRef>
              <c:f>Sheet1!$A$311:$A$410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Sheet1!$F$311:$F$410</c:f>
              <c:numCache>
                <c:formatCode>General</c:formatCode>
                <c:ptCount val="100"/>
                <c:pt idx="0">
                  <c:v>0.05</c:v>
                </c:pt>
                <c:pt idx="1">
                  <c:v>4.8792000000000002E-2</c:v>
                </c:pt>
                <c:pt idx="2">
                  <c:v>4.7585000000000002E-2</c:v>
                </c:pt>
                <c:pt idx="3">
                  <c:v>4.6382E-2</c:v>
                </c:pt>
                <c:pt idx="4">
                  <c:v>4.5184000000000002E-2</c:v>
                </c:pt>
                <c:pt idx="5">
                  <c:v>4.3992999999999997E-2</c:v>
                </c:pt>
                <c:pt idx="6">
                  <c:v>4.2811000000000002E-2</c:v>
                </c:pt>
                <c:pt idx="7">
                  <c:v>4.1638000000000001E-2</c:v>
                </c:pt>
                <c:pt idx="8">
                  <c:v>4.0476999999999999E-2</c:v>
                </c:pt>
                <c:pt idx="9">
                  <c:v>3.9329999999999997E-2</c:v>
                </c:pt>
                <c:pt idx="10">
                  <c:v>3.8197000000000002E-2</c:v>
                </c:pt>
                <c:pt idx="11">
                  <c:v>3.7081000000000003E-2</c:v>
                </c:pt>
                <c:pt idx="12">
                  <c:v>3.5980999999999999E-2</c:v>
                </c:pt>
                <c:pt idx="13">
                  <c:v>3.4901000000000001E-2</c:v>
                </c:pt>
                <c:pt idx="14">
                  <c:v>3.3840000000000002E-2</c:v>
                </c:pt>
                <c:pt idx="15">
                  <c:v>3.2800999999999997E-2</c:v>
                </c:pt>
                <c:pt idx="16">
                  <c:v>3.1784E-2</c:v>
                </c:pt>
                <c:pt idx="17">
                  <c:v>3.0789E-2</c:v>
                </c:pt>
                <c:pt idx="18">
                  <c:v>2.9818999999999998E-2</c:v>
                </c:pt>
                <c:pt idx="19">
                  <c:v>2.8872999999999999E-2</c:v>
                </c:pt>
                <c:pt idx="20">
                  <c:v>2.7952999999999999E-2</c:v>
                </c:pt>
                <c:pt idx="21">
                  <c:v>2.7059E-2</c:v>
                </c:pt>
                <c:pt idx="22">
                  <c:v>2.6190999999999999E-2</c:v>
                </c:pt>
                <c:pt idx="23">
                  <c:v>2.5350999999999999E-2</c:v>
                </c:pt>
                <c:pt idx="24">
                  <c:v>2.4537E-2</c:v>
                </c:pt>
                <c:pt idx="25">
                  <c:v>2.3751000000000001E-2</c:v>
                </c:pt>
                <c:pt idx="26">
                  <c:v>2.2993E-2</c:v>
                </c:pt>
                <c:pt idx="27">
                  <c:v>2.2262000000000001E-2</c:v>
                </c:pt>
                <c:pt idx="28">
                  <c:v>2.1559999999999999E-2</c:v>
                </c:pt>
                <c:pt idx="29">
                  <c:v>2.0885000000000001E-2</c:v>
                </c:pt>
                <c:pt idx="30">
                  <c:v>2.0237000000000002E-2</c:v>
                </c:pt>
                <c:pt idx="31">
                  <c:v>1.9616999999999999E-2</c:v>
                </c:pt>
                <c:pt idx="32">
                  <c:v>1.9023000000000002E-2</c:v>
                </c:pt>
                <c:pt idx="33">
                  <c:v>1.8456E-2</c:v>
                </c:pt>
                <c:pt idx="34">
                  <c:v>1.7916000000000001E-2</c:v>
                </c:pt>
                <c:pt idx="35">
                  <c:v>1.7401E-2</c:v>
                </c:pt>
                <c:pt idx="36">
                  <c:v>1.6910999999999999E-2</c:v>
                </c:pt>
                <c:pt idx="37">
                  <c:v>1.6445999999999999E-2</c:v>
                </c:pt>
                <c:pt idx="38">
                  <c:v>1.6004999999999998E-2</c:v>
                </c:pt>
                <c:pt idx="39">
                  <c:v>1.5587E-2</c:v>
                </c:pt>
                <c:pt idx="40">
                  <c:v>1.5192000000000001E-2</c:v>
                </c:pt>
                <c:pt idx="41">
                  <c:v>1.482E-2</c:v>
                </c:pt>
                <c:pt idx="42">
                  <c:v>1.4468E-2</c:v>
                </c:pt>
                <c:pt idx="43">
                  <c:v>1.4137E-2</c:v>
                </c:pt>
                <c:pt idx="44">
                  <c:v>1.3826E-2</c:v>
                </c:pt>
                <c:pt idx="45">
                  <c:v>1.3533E-2</c:v>
                </c:pt>
                <c:pt idx="46">
                  <c:v>1.3259E-2</c:v>
                </c:pt>
                <c:pt idx="47">
                  <c:v>1.3003000000000001E-2</c:v>
                </c:pt>
                <c:pt idx="48">
                  <c:v>1.2763E-2</c:v>
                </c:pt>
                <c:pt idx="49">
                  <c:v>1.2539E-2</c:v>
                </c:pt>
                <c:pt idx="50">
                  <c:v>1.2331E-2</c:v>
                </c:pt>
                <c:pt idx="51">
                  <c:v>1.2137E-2</c:v>
                </c:pt>
                <c:pt idx="52">
                  <c:v>1.1956E-2</c:v>
                </c:pt>
                <c:pt idx="53">
                  <c:v>1.1789000000000001E-2</c:v>
                </c:pt>
                <c:pt idx="54">
                  <c:v>1.1632999999999999E-2</c:v>
                </c:pt>
                <c:pt idx="55">
                  <c:v>1.149E-2</c:v>
                </c:pt>
                <c:pt idx="56">
                  <c:v>1.1357000000000001E-2</c:v>
                </c:pt>
                <c:pt idx="57">
                  <c:v>1.1233999999999999E-2</c:v>
                </c:pt>
                <c:pt idx="58">
                  <c:v>1.1121000000000001E-2</c:v>
                </c:pt>
                <c:pt idx="59">
                  <c:v>1.1018E-2</c:v>
                </c:pt>
                <c:pt idx="60">
                  <c:v>1.0921999999999999E-2</c:v>
                </c:pt>
                <c:pt idx="61">
                  <c:v>1.0834999999999999E-2</c:v>
                </c:pt>
                <c:pt idx="62">
                  <c:v>1.0754E-2</c:v>
                </c:pt>
                <c:pt idx="63">
                  <c:v>1.0681E-2</c:v>
                </c:pt>
                <c:pt idx="64">
                  <c:v>1.0614E-2</c:v>
                </c:pt>
                <c:pt idx="65">
                  <c:v>1.0553E-2</c:v>
                </c:pt>
                <c:pt idx="66">
                  <c:v>1.0496999999999999E-2</c:v>
                </c:pt>
                <c:pt idx="67">
                  <c:v>1.0446E-2</c:v>
                </c:pt>
                <c:pt idx="68">
                  <c:v>1.04E-2</c:v>
                </c:pt>
                <c:pt idx="69">
                  <c:v>1.0357999999999999E-2</c:v>
                </c:pt>
                <c:pt idx="70">
                  <c:v>1.0319999999999999E-2</c:v>
                </c:pt>
                <c:pt idx="71">
                  <c:v>1.0286E-2</c:v>
                </c:pt>
                <c:pt idx="72">
                  <c:v>1.0255E-2</c:v>
                </c:pt>
                <c:pt idx="73">
                  <c:v>1.0227E-2</c:v>
                </c:pt>
                <c:pt idx="74">
                  <c:v>1.0201999999999999E-2</c:v>
                </c:pt>
                <c:pt idx="75">
                  <c:v>1.018E-2</c:v>
                </c:pt>
                <c:pt idx="76">
                  <c:v>1.0159E-2</c:v>
                </c:pt>
                <c:pt idx="77">
                  <c:v>1.0141000000000001E-2</c:v>
                </c:pt>
                <c:pt idx="78">
                  <c:v>1.0125E-2</c:v>
                </c:pt>
                <c:pt idx="79">
                  <c:v>1.0109999999999999E-2</c:v>
                </c:pt>
                <c:pt idx="80">
                  <c:v>1.0097E-2</c:v>
                </c:pt>
                <c:pt idx="81">
                  <c:v>1.0085999999999999E-2</c:v>
                </c:pt>
                <c:pt idx="82">
                  <c:v>1.0075000000000001E-2</c:v>
                </c:pt>
                <c:pt idx="83">
                  <c:v>1.0066E-2</c:v>
                </c:pt>
                <c:pt idx="84">
                  <c:v>1.0057999999999999E-2</c:v>
                </c:pt>
                <c:pt idx="85">
                  <c:v>1.0050999999999999E-2</c:v>
                </c:pt>
                <c:pt idx="86">
                  <c:v>1.0044000000000001E-2</c:v>
                </c:pt>
                <c:pt idx="87">
                  <c:v>1.0038E-2</c:v>
                </c:pt>
                <c:pt idx="88">
                  <c:v>1.0033E-2</c:v>
                </c:pt>
                <c:pt idx="89">
                  <c:v>1.0028E-2</c:v>
                </c:pt>
                <c:pt idx="90">
                  <c:v>1.0024E-2</c:v>
                </c:pt>
                <c:pt idx="91">
                  <c:v>1.0021E-2</c:v>
                </c:pt>
                <c:pt idx="92">
                  <c:v>1.0017E-2</c:v>
                </c:pt>
                <c:pt idx="93">
                  <c:v>1.0014E-2</c:v>
                </c:pt>
                <c:pt idx="94">
                  <c:v>1.0012E-2</c:v>
                </c:pt>
                <c:pt idx="95">
                  <c:v>1.0009000000000001E-2</c:v>
                </c:pt>
                <c:pt idx="96">
                  <c:v>1.0007E-2</c:v>
                </c:pt>
                <c:pt idx="97">
                  <c:v>1.0004000000000001E-2</c:v>
                </c:pt>
                <c:pt idx="98">
                  <c:v>1.0002E-2</c:v>
                </c:pt>
                <c:pt idx="99">
                  <c:v>0.01</c:v>
                </c:pt>
              </c:numCache>
            </c:numRef>
          </c:yVal>
          <c:smooth val="0"/>
        </c:ser>
        <c:ser>
          <c:idx val="5"/>
          <c:order val="5"/>
          <c:tx>
            <c:v>1600s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xVal>
            <c:numRef>
              <c:f>Sheet1!$A$311:$A$410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Sheet1!$G$311:$G$410</c:f>
              <c:numCache>
                <c:formatCode>General</c:formatCode>
                <c:ptCount val="100"/>
                <c:pt idx="0">
                  <c:v>0.05</c:v>
                </c:pt>
                <c:pt idx="1">
                  <c:v>4.8953999999999998E-2</c:v>
                </c:pt>
                <c:pt idx="2">
                  <c:v>4.7907999999999999E-2</c:v>
                </c:pt>
                <c:pt idx="3">
                  <c:v>4.6864999999999997E-2</c:v>
                </c:pt>
                <c:pt idx="4">
                  <c:v>4.5825999999999999E-2</c:v>
                </c:pt>
                <c:pt idx="5">
                  <c:v>4.4790000000000003E-2</c:v>
                </c:pt>
                <c:pt idx="6">
                  <c:v>4.3761000000000001E-2</c:v>
                </c:pt>
                <c:pt idx="7">
                  <c:v>4.2737999999999998E-2</c:v>
                </c:pt>
                <c:pt idx="8">
                  <c:v>4.1722000000000002E-2</c:v>
                </c:pt>
                <c:pt idx="9">
                  <c:v>4.0716000000000002E-2</c:v>
                </c:pt>
                <c:pt idx="10">
                  <c:v>3.9718999999999997E-2</c:v>
                </c:pt>
                <c:pt idx="11">
                  <c:v>3.8732000000000003E-2</c:v>
                </c:pt>
                <c:pt idx="12">
                  <c:v>3.7758E-2</c:v>
                </c:pt>
                <c:pt idx="13">
                  <c:v>3.6795000000000001E-2</c:v>
                </c:pt>
                <c:pt idx="14">
                  <c:v>3.5846000000000003E-2</c:v>
                </c:pt>
                <c:pt idx="15">
                  <c:v>3.4911999999999999E-2</c:v>
                </c:pt>
                <c:pt idx="16">
                  <c:v>3.3992000000000001E-2</c:v>
                </c:pt>
                <c:pt idx="17">
                  <c:v>3.3087999999999999E-2</c:v>
                </c:pt>
                <c:pt idx="18">
                  <c:v>3.2199999999999999E-2</c:v>
                </c:pt>
                <c:pt idx="19">
                  <c:v>3.1329999999999997E-2</c:v>
                </c:pt>
                <c:pt idx="20">
                  <c:v>3.0477000000000001E-2</c:v>
                </c:pt>
                <c:pt idx="21">
                  <c:v>2.9642000000000002E-2</c:v>
                </c:pt>
                <c:pt idx="22">
                  <c:v>2.8825E-2</c:v>
                </c:pt>
                <c:pt idx="23">
                  <c:v>2.8028000000000001E-2</c:v>
                </c:pt>
                <c:pt idx="24">
                  <c:v>2.725E-2</c:v>
                </c:pt>
                <c:pt idx="25">
                  <c:v>2.6492000000000002E-2</c:v>
                </c:pt>
                <c:pt idx="26">
                  <c:v>2.5755E-2</c:v>
                </c:pt>
                <c:pt idx="27">
                  <c:v>2.5037E-2</c:v>
                </c:pt>
                <c:pt idx="28">
                  <c:v>2.4340000000000001E-2</c:v>
                </c:pt>
                <c:pt idx="29">
                  <c:v>2.3664000000000001E-2</c:v>
                </c:pt>
                <c:pt idx="30">
                  <c:v>2.3008000000000001E-2</c:v>
                </c:pt>
                <c:pt idx="31">
                  <c:v>2.2374000000000002E-2</c:v>
                </c:pt>
                <c:pt idx="32">
                  <c:v>2.1760000000000002E-2</c:v>
                </c:pt>
                <c:pt idx="33">
                  <c:v>2.1166999999999998E-2</c:v>
                </c:pt>
                <c:pt idx="34">
                  <c:v>2.0594000000000001E-2</c:v>
                </c:pt>
                <c:pt idx="35">
                  <c:v>2.0042000000000001E-2</c:v>
                </c:pt>
                <c:pt idx="36">
                  <c:v>1.9511000000000001E-2</c:v>
                </c:pt>
                <c:pt idx="37">
                  <c:v>1.8998999999999999E-2</c:v>
                </c:pt>
                <c:pt idx="38">
                  <c:v>1.8508E-2</c:v>
                </c:pt>
                <c:pt idx="39">
                  <c:v>1.8036E-2</c:v>
                </c:pt>
                <c:pt idx="40">
                  <c:v>1.7583999999999999E-2</c:v>
                </c:pt>
                <c:pt idx="41">
                  <c:v>1.7149999999999999E-2</c:v>
                </c:pt>
                <c:pt idx="42">
                  <c:v>1.6736000000000001E-2</c:v>
                </c:pt>
                <c:pt idx="43">
                  <c:v>1.6338999999999999E-2</c:v>
                </c:pt>
                <c:pt idx="44">
                  <c:v>1.5960999999999999E-2</c:v>
                </c:pt>
                <c:pt idx="45">
                  <c:v>1.5599999999999999E-2</c:v>
                </c:pt>
                <c:pt idx="46">
                  <c:v>1.5256E-2</c:v>
                </c:pt>
                <c:pt idx="47">
                  <c:v>1.4929E-2</c:v>
                </c:pt>
                <c:pt idx="48">
                  <c:v>1.4618000000000001E-2</c:v>
                </c:pt>
                <c:pt idx="49">
                  <c:v>1.4322E-2</c:v>
                </c:pt>
                <c:pt idx="50">
                  <c:v>1.4042000000000001E-2</c:v>
                </c:pt>
                <c:pt idx="51">
                  <c:v>1.3776E-2</c:v>
                </c:pt>
                <c:pt idx="52">
                  <c:v>1.3525000000000001E-2</c:v>
                </c:pt>
                <c:pt idx="53">
                  <c:v>1.3287E-2</c:v>
                </c:pt>
                <c:pt idx="54">
                  <c:v>1.3062000000000001E-2</c:v>
                </c:pt>
                <c:pt idx="55">
                  <c:v>1.285E-2</c:v>
                </c:pt>
                <c:pt idx="56">
                  <c:v>1.2651000000000001E-2</c:v>
                </c:pt>
                <c:pt idx="57">
                  <c:v>1.2463E-2</c:v>
                </c:pt>
                <c:pt idx="58">
                  <c:v>1.2286E-2</c:v>
                </c:pt>
                <c:pt idx="59">
                  <c:v>1.2119E-2</c:v>
                </c:pt>
                <c:pt idx="60">
                  <c:v>1.1963E-2</c:v>
                </c:pt>
                <c:pt idx="61">
                  <c:v>1.1816999999999999E-2</c:v>
                </c:pt>
                <c:pt idx="62">
                  <c:v>1.1679999999999999E-2</c:v>
                </c:pt>
                <c:pt idx="63">
                  <c:v>1.1552E-2</c:v>
                </c:pt>
                <c:pt idx="64">
                  <c:v>1.1431999999999999E-2</c:v>
                </c:pt>
                <c:pt idx="65">
                  <c:v>1.132E-2</c:v>
                </c:pt>
                <c:pt idx="66">
                  <c:v>1.1216E-2</c:v>
                </c:pt>
                <c:pt idx="67">
                  <c:v>1.1119E-2</c:v>
                </c:pt>
                <c:pt idx="68">
                  <c:v>1.1028E-2</c:v>
                </c:pt>
                <c:pt idx="69">
                  <c:v>1.0944000000000001E-2</c:v>
                </c:pt>
                <c:pt idx="70">
                  <c:v>1.0866000000000001E-2</c:v>
                </c:pt>
                <c:pt idx="71">
                  <c:v>1.0794E-2</c:v>
                </c:pt>
                <c:pt idx="72">
                  <c:v>1.0727E-2</c:v>
                </c:pt>
                <c:pt idx="73">
                  <c:v>1.0664E-2</c:v>
                </c:pt>
                <c:pt idx="74">
                  <c:v>1.0607E-2</c:v>
                </c:pt>
                <c:pt idx="75">
                  <c:v>1.0553999999999999E-2</c:v>
                </c:pt>
                <c:pt idx="76">
                  <c:v>1.0505E-2</c:v>
                </c:pt>
                <c:pt idx="77">
                  <c:v>1.0459E-2</c:v>
                </c:pt>
                <c:pt idx="78">
                  <c:v>1.0416999999999999E-2</c:v>
                </c:pt>
                <c:pt idx="79">
                  <c:v>1.0378999999999999E-2</c:v>
                </c:pt>
                <c:pt idx="80">
                  <c:v>1.0343E-2</c:v>
                </c:pt>
                <c:pt idx="81">
                  <c:v>1.0311000000000001E-2</c:v>
                </c:pt>
                <c:pt idx="82">
                  <c:v>1.0279999999999999E-2</c:v>
                </c:pt>
                <c:pt idx="83">
                  <c:v>1.0253E-2</c:v>
                </c:pt>
                <c:pt idx="84">
                  <c:v>1.0227E-2</c:v>
                </c:pt>
                <c:pt idx="85">
                  <c:v>1.0204E-2</c:v>
                </c:pt>
                <c:pt idx="86">
                  <c:v>1.0182E-2</c:v>
                </c:pt>
                <c:pt idx="87">
                  <c:v>1.0161999999999999E-2</c:v>
                </c:pt>
                <c:pt idx="88">
                  <c:v>1.0142999999999999E-2</c:v>
                </c:pt>
                <c:pt idx="89">
                  <c:v>1.0126E-2</c:v>
                </c:pt>
                <c:pt idx="90">
                  <c:v>1.0109999999999999E-2</c:v>
                </c:pt>
                <c:pt idx="91">
                  <c:v>1.0096000000000001E-2</c:v>
                </c:pt>
                <c:pt idx="92">
                  <c:v>1.0082000000000001E-2</c:v>
                </c:pt>
                <c:pt idx="93">
                  <c:v>1.0068000000000001E-2</c:v>
                </c:pt>
                <c:pt idx="94">
                  <c:v>1.0056000000000001E-2</c:v>
                </c:pt>
                <c:pt idx="95">
                  <c:v>1.0044000000000001E-2</c:v>
                </c:pt>
                <c:pt idx="96">
                  <c:v>1.0033E-2</c:v>
                </c:pt>
                <c:pt idx="97">
                  <c:v>1.0022E-2</c:v>
                </c:pt>
                <c:pt idx="98">
                  <c:v>1.0011000000000001E-2</c:v>
                </c:pt>
                <c:pt idx="99">
                  <c:v>0.01</c:v>
                </c:pt>
              </c:numCache>
            </c:numRef>
          </c:yVal>
          <c:smooth val="0"/>
        </c:ser>
        <c:ser>
          <c:idx val="6"/>
          <c:order val="6"/>
          <c:tx>
            <c:v>2000s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xVal>
            <c:numRef>
              <c:f>Sheet1!$A$311:$A$410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Sheet1!$H$311:$H$410</c:f>
              <c:numCache>
                <c:formatCode>General</c:formatCode>
                <c:ptCount val="100"/>
                <c:pt idx="0">
                  <c:v>0.05</c:v>
                </c:pt>
                <c:pt idx="1">
                  <c:v>4.9064000000000003E-2</c:v>
                </c:pt>
                <c:pt idx="2">
                  <c:v>4.8128999999999998E-2</c:v>
                </c:pt>
                <c:pt idx="3">
                  <c:v>4.7195000000000001E-2</c:v>
                </c:pt>
                <c:pt idx="4">
                  <c:v>4.6264E-2</c:v>
                </c:pt>
                <c:pt idx="5">
                  <c:v>4.5336000000000001E-2</c:v>
                </c:pt>
                <c:pt idx="6">
                  <c:v>4.4412E-2</c:v>
                </c:pt>
                <c:pt idx="7">
                  <c:v>4.3492999999999997E-2</c:v>
                </c:pt>
                <c:pt idx="8">
                  <c:v>4.258E-2</c:v>
                </c:pt>
                <c:pt idx="9">
                  <c:v>4.1672000000000001E-2</c:v>
                </c:pt>
                <c:pt idx="10">
                  <c:v>4.0772000000000003E-2</c:v>
                </c:pt>
                <c:pt idx="11">
                  <c:v>3.9878999999999998E-2</c:v>
                </c:pt>
                <c:pt idx="12">
                  <c:v>3.8995000000000002E-2</c:v>
                </c:pt>
                <c:pt idx="13">
                  <c:v>3.8120000000000001E-2</c:v>
                </c:pt>
                <c:pt idx="14">
                  <c:v>3.7254000000000002E-2</c:v>
                </c:pt>
                <c:pt idx="15">
                  <c:v>3.6399000000000001E-2</c:v>
                </c:pt>
                <c:pt idx="16">
                  <c:v>3.5555000000000003E-2</c:v>
                </c:pt>
                <c:pt idx="17">
                  <c:v>3.4722000000000003E-2</c:v>
                </c:pt>
                <c:pt idx="18">
                  <c:v>3.3902000000000002E-2</c:v>
                </c:pt>
                <c:pt idx="19">
                  <c:v>3.3093999999999998E-2</c:v>
                </c:pt>
                <c:pt idx="20">
                  <c:v>3.2299000000000001E-2</c:v>
                </c:pt>
                <c:pt idx="21">
                  <c:v>3.1517999999999997E-2</c:v>
                </c:pt>
                <c:pt idx="22">
                  <c:v>3.075E-2</c:v>
                </c:pt>
                <c:pt idx="23">
                  <c:v>2.9996999999999999E-2</c:v>
                </c:pt>
                <c:pt idx="24">
                  <c:v>2.9259E-2</c:v>
                </c:pt>
                <c:pt idx="25">
                  <c:v>2.8535999999999999E-2</c:v>
                </c:pt>
                <c:pt idx="26">
                  <c:v>2.7827999999999999E-2</c:v>
                </c:pt>
                <c:pt idx="27">
                  <c:v>2.7136E-2</c:v>
                </c:pt>
                <c:pt idx="28">
                  <c:v>2.6460000000000001E-2</c:v>
                </c:pt>
                <c:pt idx="29">
                  <c:v>2.58E-2</c:v>
                </c:pt>
                <c:pt idx="30">
                  <c:v>2.5156000000000001E-2</c:v>
                </c:pt>
                <c:pt idx="31">
                  <c:v>2.4528999999999999E-2</c:v>
                </c:pt>
                <c:pt idx="32">
                  <c:v>2.3917999999999998E-2</c:v>
                </c:pt>
                <c:pt idx="33">
                  <c:v>2.3323E-2</c:v>
                </c:pt>
                <c:pt idx="34">
                  <c:v>2.2745999999999999E-2</c:v>
                </c:pt>
                <c:pt idx="35">
                  <c:v>2.2185E-2</c:v>
                </c:pt>
                <c:pt idx="36">
                  <c:v>2.164E-2</c:v>
                </c:pt>
                <c:pt idx="37">
                  <c:v>2.1113E-2</c:v>
                </c:pt>
                <c:pt idx="38">
                  <c:v>2.0601000000000001E-2</c:v>
                </c:pt>
                <c:pt idx="39">
                  <c:v>2.0105999999999999E-2</c:v>
                </c:pt>
                <c:pt idx="40">
                  <c:v>1.9628E-2</c:v>
                </c:pt>
                <c:pt idx="41">
                  <c:v>1.9165999999999999E-2</c:v>
                </c:pt>
                <c:pt idx="42">
                  <c:v>1.8719E-2</c:v>
                </c:pt>
                <c:pt idx="43">
                  <c:v>1.8289E-2</c:v>
                </c:pt>
                <c:pt idx="44">
                  <c:v>1.7874000000000001E-2</c:v>
                </c:pt>
                <c:pt idx="45">
                  <c:v>1.7474E-2</c:v>
                </c:pt>
                <c:pt idx="46">
                  <c:v>1.7090000000000001E-2</c:v>
                </c:pt>
                <c:pt idx="47">
                  <c:v>1.6721E-2</c:v>
                </c:pt>
                <c:pt idx="48">
                  <c:v>1.6365999999999999E-2</c:v>
                </c:pt>
                <c:pt idx="49">
                  <c:v>1.6025000000000001E-2</c:v>
                </c:pt>
                <c:pt idx="50">
                  <c:v>1.5699000000000001E-2</c:v>
                </c:pt>
                <c:pt idx="51">
                  <c:v>1.5386E-2</c:v>
                </c:pt>
                <c:pt idx="52">
                  <c:v>1.5087E-2</c:v>
                </c:pt>
                <c:pt idx="53">
                  <c:v>1.4801E-2</c:v>
                </c:pt>
                <c:pt idx="54">
                  <c:v>1.4527999999999999E-2</c:v>
                </c:pt>
                <c:pt idx="55">
                  <c:v>1.4265999999999999E-2</c:v>
                </c:pt>
                <c:pt idx="56">
                  <c:v>1.4017E-2</c:v>
                </c:pt>
                <c:pt idx="57">
                  <c:v>1.3780000000000001E-2</c:v>
                </c:pt>
                <c:pt idx="58">
                  <c:v>1.3554E-2</c:v>
                </c:pt>
                <c:pt idx="59">
                  <c:v>1.3339E-2</c:v>
                </c:pt>
                <c:pt idx="60">
                  <c:v>1.3135000000000001E-2</c:v>
                </c:pt>
                <c:pt idx="61">
                  <c:v>1.294E-2</c:v>
                </c:pt>
                <c:pt idx="62">
                  <c:v>1.2756E-2</c:v>
                </c:pt>
                <c:pt idx="63">
                  <c:v>1.2581E-2</c:v>
                </c:pt>
                <c:pt idx="64">
                  <c:v>1.2416E-2</c:v>
                </c:pt>
                <c:pt idx="65">
                  <c:v>1.2259000000000001E-2</c:v>
                </c:pt>
                <c:pt idx="66">
                  <c:v>1.2111E-2</c:v>
                </c:pt>
                <c:pt idx="67">
                  <c:v>1.197E-2</c:v>
                </c:pt>
                <c:pt idx="68">
                  <c:v>1.1838E-2</c:v>
                </c:pt>
                <c:pt idx="69">
                  <c:v>1.1712999999999999E-2</c:v>
                </c:pt>
                <c:pt idx="70">
                  <c:v>1.1594999999999999E-2</c:v>
                </c:pt>
                <c:pt idx="71">
                  <c:v>1.1483E-2</c:v>
                </c:pt>
                <c:pt idx="72">
                  <c:v>1.1379E-2</c:v>
                </c:pt>
                <c:pt idx="73">
                  <c:v>1.128E-2</c:v>
                </c:pt>
                <c:pt idx="74">
                  <c:v>1.1187000000000001E-2</c:v>
                </c:pt>
                <c:pt idx="75">
                  <c:v>1.11E-2</c:v>
                </c:pt>
                <c:pt idx="76">
                  <c:v>1.1018E-2</c:v>
                </c:pt>
                <c:pt idx="77">
                  <c:v>1.0940999999999999E-2</c:v>
                </c:pt>
                <c:pt idx="78">
                  <c:v>1.0867999999999999E-2</c:v>
                </c:pt>
                <c:pt idx="79">
                  <c:v>1.0800000000000001E-2</c:v>
                </c:pt>
                <c:pt idx="80">
                  <c:v>1.0736000000000001E-2</c:v>
                </c:pt>
                <c:pt idx="81">
                  <c:v>1.0676E-2</c:v>
                </c:pt>
                <c:pt idx="82">
                  <c:v>1.0619999999999999E-2</c:v>
                </c:pt>
                <c:pt idx="83">
                  <c:v>1.0566000000000001E-2</c:v>
                </c:pt>
                <c:pt idx="84">
                  <c:v>1.0515999999999999E-2</c:v>
                </c:pt>
                <c:pt idx="85">
                  <c:v>1.0468999999999999E-2</c:v>
                </c:pt>
                <c:pt idx="86">
                  <c:v>1.0425E-2</c:v>
                </c:pt>
                <c:pt idx="87">
                  <c:v>1.0383E-2</c:v>
                </c:pt>
                <c:pt idx="88">
                  <c:v>1.0343E-2</c:v>
                </c:pt>
                <c:pt idx="89">
                  <c:v>1.0305999999999999E-2</c:v>
                </c:pt>
                <c:pt idx="90">
                  <c:v>1.027E-2</c:v>
                </c:pt>
                <c:pt idx="91">
                  <c:v>1.0236E-2</c:v>
                </c:pt>
                <c:pt idx="92">
                  <c:v>1.0203E-2</c:v>
                </c:pt>
                <c:pt idx="93">
                  <c:v>1.0172E-2</c:v>
                </c:pt>
                <c:pt idx="94">
                  <c:v>1.0142E-2</c:v>
                </c:pt>
                <c:pt idx="95">
                  <c:v>1.0111999999999999E-2</c:v>
                </c:pt>
                <c:pt idx="96">
                  <c:v>1.0083999999999999E-2</c:v>
                </c:pt>
                <c:pt idx="97">
                  <c:v>1.0055E-2</c:v>
                </c:pt>
                <c:pt idx="98">
                  <c:v>1.0028E-2</c:v>
                </c:pt>
                <c:pt idx="99">
                  <c:v>0.01</c:v>
                </c:pt>
              </c:numCache>
            </c:numRef>
          </c:yVal>
          <c:smooth val="0"/>
        </c:ser>
        <c:ser>
          <c:idx val="7"/>
          <c:order val="7"/>
          <c:tx>
            <c:v>2500s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chemeClr val="bg2"/>
              </a:solidFill>
              <a:ln w="9525">
                <a:noFill/>
              </a:ln>
              <a:effectLst/>
            </c:spPr>
          </c:marker>
          <c:xVal>
            <c:numRef>
              <c:f>Sheet1!$A$311:$A$410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Sheet1!$I$311:$I$410</c:f>
              <c:numCache>
                <c:formatCode>General</c:formatCode>
                <c:ptCount val="100"/>
                <c:pt idx="0">
                  <c:v>0.05</c:v>
                </c:pt>
                <c:pt idx="1">
                  <c:v>4.9162999999999998E-2</c:v>
                </c:pt>
                <c:pt idx="2">
                  <c:v>4.8326000000000001E-2</c:v>
                </c:pt>
                <c:pt idx="3">
                  <c:v>4.7490999999999998E-2</c:v>
                </c:pt>
                <c:pt idx="4">
                  <c:v>4.6656999999999997E-2</c:v>
                </c:pt>
                <c:pt idx="5">
                  <c:v>4.5825999999999999E-2</c:v>
                </c:pt>
                <c:pt idx="6">
                  <c:v>4.4997000000000002E-2</c:v>
                </c:pt>
                <c:pt idx="7">
                  <c:v>4.4172000000000003E-2</c:v>
                </c:pt>
                <c:pt idx="8">
                  <c:v>4.3351000000000001E-2</c:v>
                </c:pt>
                <c:pt idx="9">
                  <c:v>4.2534000000000002E-2</c:v>
                </c:pt>
                <c:pt idx="10">
                  <c:v>4.1723000000000003E-2</c:v>
                </c:pt>
                <c:pt idx="11">
                  <c:v>4.0917000000000002E-2</c:v>
                </c:pt>
                <c:pt idx="12">
                  <c:v>4.0117E-2</c:v>
                </c:pt>
                <c:pt idx="13">
                  <c:v>3.9322999999999997E-2</c:v>
                </c:pt>
                <c:pt idx="14">
                  <c:v>3.8537000000000002E-2</c:v>
                </c:pt>
                <c:pt idx="15">
                  <c:v>3.7758E-2</c:v>
                </c:pt>
                <c:pt idx="16">
                  <c:v>3.6986999999999999E-2</c:v>
                </c:pt>
                <c:pt idx="17">
                  <c:v>3.6225E-2</c:v>
                </c:pt>
                <c:pt idx="18">
                  <c:v>3.5471000000000003E-2</c:v>
                </c:pt>
                <c:pt idx="19">
                  <c:v>3.4727000000000001E-2</c:v>
                </c:pt>
                <c:pt idx="20">
                  <c:v>3.3993000000000002E-2</c:v>
                </c:pt>
                <c:pt idx="21">
                  <c:v>3.3267999999999999E-2</c:v>
                </c:pt>
                <c:pt idx="22">
                  <c:v>3.2554E-2</c:v>
                </c:pt>
                <c:pt idx="23">
                  <c:v>3.1850999999999997E-2</c:v>
                </c:pt>
                <c:pt idx="24">
                  <c:v>3.1158000000000002E-2</c:v>
                </c:pt>
                <c:pt idx="25">
                  <c:v>3.0477000000000001E-2</c:v>
                </c:pt>
                <c:pt idx="26">
                  <c:v>2.9808000000000001E-2</c:v>
                </c:pt>
                <c:pt idx="27">
                  <c:v>2.9149999999999999E-2</c:v>
                </c:pt>
                <c:pt idx="28">
                  <c:v>2.8504999999999999E-2</c:v>
                </c:pt>
                <c:pt idx="29">
                  <c:v>2.7872000000000001E-2</c:v>
                </c:pt>
                <c:pt idx="30">
                  <c:v>2.7251000000000001E-2</c:v>
                </c:pt>
                <c:pt idx="31">
                  <c:v>2.6643E-2</c:v>
                </c:pt>
                <c:pt idx="32">
                  <c:v>2.6048000000000002E-2</c:v>
                </c:pt>
                <c:pt idx="33">
                  <c:v>2.5465999999999999E-2</c:v>
                </c:pt>
                <c:pt idx="34">
                  <c:v>2.4896000000000001E-2</c:v>
                </c:pt>
                <c:pt idx="35">
                  <c:v>2.4340000000000001E-2</c:v>
                </c:pt>
                <c:pt idx="36">
                  <c:v>2.3798E-2</c:v>
                </c:pt>
                <c:pt idx="37">
                  <c:v>2.3268E-2</c:v>
                </c:pt>
                <c:pt idx="38">
                  <c:v>2.2752000000000001E-2</c:v>
                </c:pt>
                <c:pt idx="39">
                  <c:v>2.2249000000000001E-2</c:v>
                </c:pt>
                <c:pt idx="40">
                  <c:v>2.1759000000000001E-2</c:v>
                </c:pt>
                <c:pt idx="41">
                  <c:v>2.1283E-2</c:v>
                </c:pt>
                <c:pt idx="42">
                  <c:v>2.0820000000000002E-2</c:v>
                </c:pt>
                <c:pt idx="43">
                  <c:v>2.0369999999999999E-2</c:v>
                </c:pt>
                <c:pt idx="44">
                  <c:v>1.9932999999999999E-2</c:v>
                </c:pt>
                <c:pt idx="45">
                  <c:v>1.9508999999999999E-2</c:v>
                </c:pt>
                <c:pt idx="46">
                  <c:v>1.9098E-2</c:v>
                </c:pt>
                <c:pt idx="47">
                  <c:v>1.8700000000000001E-2</c:v>
                </c:pt>
                <c:pt idx="48">
                  <c:v>1.8315000000000001E-2</c:v>
                </c:pt>
                <c:pt idx="49">
                  <c:v>1.7942E-2</c:v>
                </c:pt>
                <c:pt idx="50">
                  <c:v>1.7580999999999999E-2</c:v>
                </c:pt>
                <c:pt idx="51">
                  <c:v>1.7232000000000001E-2</c:v>
                </c:pt>
                <c:pt idx="52">
                  <c:v>1.6895E-2</c:v>
                </c:pt>
                <c:pt idx="53">
                  <c:v>1.6570999999999999E-2</c:v>
                </c:pt>
                <c:pt idx="54">
                  <c:v>1.6257000000000001E-2</c:v>
                </c:pt>
                <c:pt idx="55">
                  <c:v>1.5955E-2</c:v>
                </c:pt>
                <c:pt idx="56">
                  <c:v>1.5664000000000001E-2</c:v>
                </c:pt>
                <c:pt idx="57">
                  <c:v>1.5384E-2</c:v>
                </c:pt>
                <c:pt idx="58">
                  <c:v>1.5115E-2</c:v>
                </c:pt>
                <c:pt idx="59">
                  <c:v>1.4855999999999999E-2</c:v>
                </c:pt>
                <c:pt idx="60">
                  <c:v>1.4607E-2</c:v>
                </c:pt>
                <c:pt idx="61">
                  <c:v>1.4368000000000001E-2</c:v>
                </c:pt>
                <c:pt idx="62">
                  <c:v>1.4139000000000001E-2</c:v>
                </c:pt>
                <c:pt idx="63">
                  <c:v>1.3919000000000001E-2</c:v>
                </c:pt>
                <c:pt idx="64">
                  <c:v>1.3708E-2</c:v>
                </c:pt>
                <c:pt idx="65">
                  <c:v>1.3507E-2</c:v>
                </c:pt>
                <c:pt idx="66">
                  <c:v>1.3313E-2</c:v>
                </c:pt>
                <c:pt idx="67">
                  <c:v>1.3128000000000001E-2</c:v>
                </c:pt>
                <c:pt idx="68">
                  <c:v>1.2951000000000001E-2</c:v>
                </c:pt>
                <c:pt idx="69">
                  <c:v>1.2782E-2</c:v>
                </c:pt>
                <c:pt idx="70">
                  <c:v>1.2619999999999999E-2</c:v>
                </c:pt>
                <c:pt idx="71">
                  <c:v>1.2466E-2</c:v>
                </c:pt>
                <c:pt idx="72">
                  <c:v>1.2318000000000001E-2</c:v>
                </c:pt>
                <c:pt idx="73">
                  <c:v>1.2177E-2</c:v>
                </c:pt>
                <c:pt idx="74">
                  <c:v>1.2043E-2</c:v>
                </c:pt>
                <c:pt idx="75">
                  <c:v>1.1913999999999999E-2</c:v>
                </c:pt>
                <c:pt idx="76">
                  <c:v>1.1792E-2</c:v>
                </c:pt>
                <c:pt idx="77">
                  <c:v>1.1675E-2</c:v>
                </c:pt>
                <c:pt idx="78">
                  <c:v>1.1563E-2</c:v>
                </c:pt>
                <c:pt idx="79">
                  <c:v>1.1457E-2</c:v>
                </c:pt>
                <c:pt idx="80">
                  <c:v>1.1355000000000001E-2</c:v>
                </c:pt>
                <c:pt idx="81">
                  <c:v>1.1258000000000001E-2</c:v>
                </c:pt>
                <c:pt idx="82">
                  <c:v>1.1165E-2</c:v>
                </c:pt>
                <c:pt idx="83">
                  <c:v>1.1076000000000001E-2</c:v>
                </c:pt>
                <c:pt idx="84">
                  <c:v>1.099E-2</c:v>
                </c:pt>
                <c:pt idx="85">
                  <c:v>1.0909E-2</c:v>
                </c:pt>
                <c:pt idx="86">
                  <c:v>1.0829999999999999E-2</c:v>
                </c:pt>
                <c:pt idx="87">
                  <c:v>1.0755000000000001E-2</c:v>
                </c:pt>
                <c:pt idx="88">
                  <c:v>1.0682000000000001E-2</c:v>
                </c:pt>
                <c:pt idx="89">
                  <c:v>1.0612E-2</c:v>
                </c:pt>
                <c:pt idx="90">
                  <c:v>1.0544E-2</c:v>
                </c:pt>
                <c:pt idx="91">
                  <c:v>1.0479E-2</c:v>
                </c:pt>
                <c:pt idx="92">
                  <c:v>1.0415000000000001E-2</c:v>
                </c:pt>
                <c:pt idx="93">
                  <c:v>1.0352999999999999E-2</c:v>
                </c:pt>
                <c:pt idx="94">
                  <c:v>1.0292000000000001E-2</c:v>
                </c:pt>
                <c:pt idx="95">
                  <c:v>1.0232E-2</c:v>
                </c:pt>
                <c:pt idx="96">
                  <c:v>1.0173E-2</c:v>
                </c:pt>
                <c:pt idx="97">
                  <c:v>1.0115000000000001E-2</c:v>
                </c:pt>
                <c:pt idx="98">
                  <c:v>1.0057E-2</c:v>
                </c:pt>
                <c:pt idx="99">
                  <c:v>0.01</c:v>
                </c:pt>
              </c:numCache>
            </c:numRef>
          </c:yVal>
          <c:smooth val="0"/>
        </c:ser>
        <c:ser>
          <c:idx val="8"/>
          <c:order val="8"/>
          <c:tx>
            <c:v>3000s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Sheet1!$A$311:$A$410</c:f>
              <c:numCache>
                <c:formatCode>General</c:formatCode>
                <c:ptCount val="10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</c:numCache>
            </c:numRef>
          </c:xVal>
          <c:yVal>
            <c:numRef>
              <c:f>Sheet1!$J$311:$J$410</c:f>
              <c:numCache>
                <c:formatCode>General</c:formatCode>
                <c:ptCount val="100"/>
                <c:pt idx="0">
                  <c:v>0.05</c:v>
                </c:pt>
                <c:pt idx="1">
                  <c:v>4.9236000000000002E-2</c:v>
                </c:pt>
                <c:pt idx="2">
                  <c:v>4.8472000000000001E-2</c:v>
                </c:pt>
                <c:pt idx="3">
                  <c:v>4.7709000000000001E-2</c:v>
                </c:pt>
                <c:pt idx="4">
                  <c:v>4.6947000000000003E-2</c:v>
                </c:pt>
                <c:pt idx="5">
                  <c:v>4.6188E-2</c:v>
                </c:pt>
                <c:pt idx="6">
                  <c:v>4.5429999999999998E-2</c:v>
                </c:pt>
                <c:pt idx="7">
                  <c:v>4.4674999999999999E-2</c:v>
                </c:pt>
                <c:pt idx="8">
                  <c:v>4.3922999999999997E-2</c:v>
                </c:pt>
                <c:pt idx="9">
                  <c:v>4.3173999999999997E-2</c:v>
                </c:pt>
                <c:pt idx="10">
                  <c:v>4.2429000000000001E-2</c:v>
                </c:pt>
                <c:pt idx="11">
                  <c:v>4.1688999999999997E-2</c:v>
                </c:pt>
                <c:pt idx="12">
                  <c:v>4.0953000000000003E-2</c:v>
                </c:pt>
                <c:pt idx="13">
                  <c:v>4.0222000000000001E-2</c:v>
                </c:pt>
                <c:pt idx="14">
                  <c:v>3.9496999999999997E-2</c:v>
                </c:pt>
                <c:pt idx="15">
                  <c:v>3.8776999999999999E-2</c:v>
                </c:pt>
                <c:pt idx="16">
                  <c:v>3.8064000000000001E-2</c:v>
                </c:pt>
                <c:pt idx="17">
                  <c:v>3.7357000000000001E-2</c:v>
                </c:pt>
                <c:pt idx="18">
                  <c:v>3.6657000000000002E-2</c:v>
                </c:pt>
                <c:pt idx="19">
                  <c:v>3.5964000000000003E-2</c:v>
                </c:pt>
                <c:pt idx="20">
                  <c:v>3.5277999999999997E-2</c:v>
                </c:pt>
                <c:pt idx="21">
                  <c:v>3.4601E-2</c:v>
                </c:pt>
                <c:pt idx="22">
                  <c:v>3.3931000000000003E-2</c:v>
                </c:pt>
                <c:pt idx="23">
                  <c:v>3.3270000000000001E-2</c:v>
                </c:pt>
                <c:pt idx="24">
                  <c:v>3.2618000000000001E-2</c:v>
                </c:pt>
                <c:pt idx="25">
                  <c:v>3.1974000000000002E-2</c:v>
                </c:pt>
                <c:pt idx="26">
                  <c:v>3.134E-2</c:v>
                </c:pt>
                <c:pt idx="27">
                  <c:v>3.0714999999999999E-2</c:v>
                </c:pt>
                <c:pt idx="28">
                  <c:v>3.0099000000000001E-2</c:v>
                </c:pt>
                <c:pt idx="29">
                  <c:v>2.9492999999999998E-2</c:v>
                </c:pt>
                <c:pt idx="30">
                  <c:v>2.8898E-2</c:v>
                </c:pt>
                <c:pt idx="31">
                  <c:v>2.8312E-2</c:v>
                </c:pt>
                <c:pt idx="32">
                  <c:v>2.7737000000000001E-2</c:v>
                </c:pt>
                <c:pt idx="33">
                  <c:v>2.7172000000000002E-2</c:v>
                </c:pt>
                <c:pt idx="34">
                  <c:v>2.6617999999999999E-2</c:v>
                </c:pt>
                <c:pt idx="35">
                  <c:v>2.6074E-2</c:v>
                </c:pt>
                <c:pt idx="36">
                  <c:v>2.5541000000000001E-2</c:v>
                </c:pt>
                <c:pt idx="37">
                  <c:v>2.5019E-2</c:v>
                </c:pt>
                <c:pt idx="38">
                  <c:v>2.4507999999999999E-2</c:v>
                </c:pt>
                <c:pt idx="39">
                  <c:v>2.4008000000000002E-2</c:v>
                </c:pt>
                <c:pt idx="40">
                  <c:v>2.3518000000000001E-2</c:v>
                </c:pt>
                <c:pt idx="41">
                  <c:v>2.3040000000000001E-2</c:v>
                </c:pt>
                <c:pt idx="42">
                  <c:v>2.2572999999999999E-2</c:v>
                </c:pt>
                <c:pt idx="43">
                  <c:v>2.2117000000000001E-2</c:v>
                </c:pt>
                <c:pt idx="44">
                  <c:v>2.1672E-2</c:v>
                </c:pt>
                <c:pt idx="45">
                  <c:v>2.1238E-2</c:v>
                </c:pt>
                <c:pt idx="46">
                  <c:v>2.0815E-2</c:v>
                </c:pt>
                <c:pt idx="47">
                  <c:v>2.0403000000000001E-2</c:v>
                </c:pt>
                <c:pt idx="48">
                  <c:v>2.0001000000000001E-2</c:v>
                </c:pt>
                <c:pt idx="49">
                  <c:v>1.9611E-2</c:v>
                </c:pt>
                <c:pt idx="50">
                  <c:v>1.9231000000000002E-2</c:v>
                </c:pt>
                <c:pt idx="51">
                  <c:v>1.8860999999999999E-2</c:v>
                </c:pt>
                <c:pt idx="52">
                  <c:v>1.8502000000000001E-2</c:v>
                </c:pt>
                <c:pt idx="53">
                  <c:v>1.8154E-2</c:v>
                </c:pt>
                <c:pt idx="54">
                  <c:v>1.7815999999999999E-2</c:v>
                </c:pt>
                <c:pt idx="55">
                  <c:v>1.7486999999999999E-2</c:v>
                </c:pt>
                <c:pt idx="56">
                  <c:v>1.7169E-2</c:v>
                </c:pt>
                <c:pt idx="57">
                  <c:v>1.6861000000000001E-2</c:v>
                </c:pt>
                <c:pt idx="58">
                  <c:v>1.6562E-2</c:v>
                </c:pt>
                <c:pt idx="59">
                  <c:v>1.6271999999999998E-2</c:v>
                </c:pt>
                <c:pt idx="60">
                  <c:v>1.5991999999999999E-2</c:v>
                </c:pt>
                <c:pt idx="61">
                  <c:v>1.5720999999999999E-2</c:v>
                </c:pt>
                <c:pt idx="62">
                  <c:v>1.5459000000000001E-2</c:v>
                </c:pt>
                <c:pt idx="63">
                  <c:v>1.5206000000000001E-2</c:v>
                </c:pt>
                <c:pt idx="64">
                  <c:v>1.4961E-2</c:v>
                </c:pt>
                <c:pt idx="65">
                  <c:v>1.4725E-2</c:v>
                </c:pt>
                <c:pt idx="66">
                  <c:v>1.4496E-2</c:v>
                </c:pt>
                <c:pt idx="67">
                  <c:v>1.4276E-2</c:v>
                </c:pt>
                <c:pt idx="68">
                  <c:v>1.4063000000000001E-2</c:v>
                </c:pt>
                <c:pt idx="69">
                  <c:v>1.3858000000000001E-2</c:v>
                </c:pt>
                <c:pt idx="70">
                  <c:v>1.366E-2</c:v>
                </c:pt>
                <c:pt idx="71">
                  <c:v>1.3469E-2</c:v>
                </c:pt>
                <c:pt idx="72">
                  <c:v>1.3284000000000001E-2</c:v>
                </c:pt>
                <c:pt idx="73">
                  <c:v>1.3107000000000001E-2</c:v>
                </c:pt>
                <c:pt idx="74">
                  <c:v>1.2935E-2</c:v>
                </c:pt>
                <c:pt idx="75">
                  <c:v>1.277E-2</c:v>
                </c:pt>
                <c:pt idx="76">
                  <c:v>1.2611000000000001E-2</c:v>
                </c:pt>
                <c:pt idx="77">
                  <c:v>1.2456999999999999E-2</c:v>
                </c:pt>
                <c:pt idx="78">
                  <c:v>1.2307999999999999E-2</c:v>
                </c:pt>
                <c:pt idx="79">
                  <c:v>1.2165E-2</c:v>
                </c:pt>
                <c:pt idx="80">
                  <c:v>1.2026999999999999E-2</c:v>
                </c:pt>
                <c:pt idx="81">
                  <c:v>1.1893000000000001E-2</c:v>
                </c:pt>
                <c:pt idx="82">
                  <c:v>1.1764E-2</c:v>
                </c:pt>
                <c:pt idx="83">
                  <c:v>1.1638000000000001E-2</c:v>
                </c:pt>
                <c:pt idx="84">
                  <c:v>1.1516999999999999E-2</c:v>
                </c:pt>
                <c:pt idx="85">
                  <c:v>1.1398999999999999E-2</c:v>
                </c:pt>
                <c:pt idx="86">
                  <c:v>1.1285E-2</c:v>
                </c:pt>
                <c:pt idx="87">
                  <c:v>1.1174E-2</c:v>
                </c:pt>
                <c:pt idx="88">
                  <c:v>1.1065999999999999E-2</c:v>
                </c:pt>
                <c:pt idx="89">
                  <c:v>1.0959999999999999E-2</c:v>
                </c:pt>
                <c:pt idx="90">
                  <c:v>1.0857E-2</c:v>
                </c:pt>
                <c:pt idx="91">
                  <c:v>1.0756999999999999E-2</c:v>
                </c:pt>
                <c:pt idx="92">
                  <c:v>1.0658000000000001E-2</c:v>
                </c:pt>
                <c:pt idx="93">
                  <c:v>1.0560999999999999E-2</c:v>
                </c:pt>
                <c:pt idx="94">
                  <c:v>1.0465E-2</c:v>
                </c:pt>
                <c:pt idx="95">
                  <c:v>1.0371E-2</c:v>
                </c:pt>
                <c:pt idx="96">
                  <c:v>1.0277E-2</c:v>
                </c:pt>
                <c:pt idx="97">
                  <c:v>1.0184E-2</c:v>
                </c:pt>
                <c:pt idx="98">
                  <c:v>1.0092E-2</c:v>
                </c:pt>
                <c:pt idx="99">
                  <c:v>0.01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752696"/>
        <c:axId val="343757008"/>
      </c:scatterChart>
      <c:valAx>
        <c:axId val="343752696"/>
        <c:scaling>
          <c:orientation val="minMax"/>
          <c:max val="3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/>
                  <a:t>Distance(um)</a:t>
                </a:r>
                <a:endParaRPr lang="ko-KR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43757008"/>
        <c:crosses val="autoZero"/>
        <c:crossBetween val="midCat"/>
      </c:valAx>
      <c:valAx>
        <c:axId val="3437570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/>
                  <a:t>Concentration</a:t>
                </a:r>
                <a:endParaRPr lang="ko-KR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437526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467382807033552"/>
          <c:y val="0.1555420227235802"/>
          <c:w val="0.10833333333333332"/>
          <c:h val="0.649755772260961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x vs t^(1/2) graph</a:t>
            </a:r>
            <a:endParaRPr lang="ko-KR" altLang="en-US"/>
          </a:p>
        </c:rich>
      </c:tx>
      <c:layout>
        <c:manualLayout>
          <c:xMode val="edge"/>
          <c:yMode val="edge"/>
          <c:x val="0.39460411198600176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3960870516185478"/>
          <c:y val="0.14449074074074075"/>
          <c:w val="0.72575240594925639"/>
          <c:h val="0.67269320501603957"/>
        </c:manualLayout>
      </c:layout>
      <c:scatterChart>
        <c:scatterStyle val="lineMarker"/>
        <c:varyColors val="0"/>
        <c:ser>
          <c:idx val="0"/>
          <c:order val="0"/>
          <c:tx>
            <c:v>1173K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5.3565179352580924E-4"/>
                  <c:y val="6.7861621463983668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Sheet1!$L$1:$T$1</c:f>
              <c:numCache>
                <c:formatCode>General</c:formatCode>
                <c:ptCount val="9"/>
                <c:pt idx="0">
                  <c:v>10</c:v>
                </c:pt>
                <c:pt idx="1">
                  <c:v>14.142135623730951</c:v>
                </c:pt>
                <c:pt idx="2">
                  <c:v>20</c:v>
                </c:pt>
                <c:pt idx="3">
                  <c:v>28.284271247461902</c:v>
                </c:pt>
                <c:pt idx="4">
                  <c:v>34.641016151377549</c:v>
                </c:pt>
                <c:pt idx="5">
                  <c:v>40</c:v>
                </c:pt>
                <c:pt idx="6">
                  <c:v>44.721359549995796</c:v>
                </c:pt>
                <c:pt idx="7">
                  <c:v>50</c:v>
                </c:pt>
                <c:pt idx="8">
                  <c:v>54.772255750516614</c:v>
                </c:pt>
              </c:numCache>
            </c:numRef>
          </c:xVal>
          <c:yVal>
            <c:numRef>
              <c:f>Sheet1!$L$3:$T$3</c:f>
              <c:numCache>
                <c:formatCode>General</c:formatCode>
                <c:ptCount val="9"/>
                <c:pt idx="0">
                  <c:v>3.3393229584469761</c:v>
                </c:pt>
                <c:pt idx="1">
                  <c:v>4.7525207057976235</c:v>
                </c:pt>
                <c:pt idx="2">
                  <c:v>6.637040099214552</c:v>
                </c:pt>
                <c:pt idx="3">
                  <c:v>9.3437017001545595</c:v>
                </c:pt>
                <c:pt idx="4">
                  <c:v>11.446114212108201</c:v>
                </c:pt>
                <c:pt idx="5">
                  <c:v>13.227414330218069</c:v>
                </c:pt>
                <c:pt idx="6">
                  <c:v>14.758506224066391</c:v>
                </c:pt>
                <c:pt idx="7">
                  <c:v>16.52214377406932</c:v>
                </c:pt>
                <c:pt idx="8">
                  <c:v>18.067883211678833</c:v>
                </c:pt>
              </c:numCache>
            </c:numRef>
          </c:yVal>
          <c:smooth val="0"/>
        </c:ser>
        <c:ser>
          <c:idx val="1"/>
          <c:order val="1"/>
          <c:tx>
            <c:v>1273K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Sheet1!$L$1:$T$1</c:f>
              <c:numCache>
                <c:formatCode>General</c:formatCode>
                <c:ptCount val="9"/>
                <c:pt idx="0">
                  <c:v>10</c:v>
                </c:pt>
                <c:pt idx="1">
                  <c:v>14.142135623730951</c:v>
                </c:pt>
                <c:pt idx="2">
                  <c:v>20</c:v>
                </c:pt>
                <c:pt idx="3">
                  <c:v>28.284271247461902</c:v>
                </c:pt>
                <c:pt idx="4">
                  <c:v>34.641016151377549</c:v>
                </c:pt>
                <c:pt idx="5">
                  <c:v>40</c:v>
                </c:pt>
                <c:pt idx="6">
                  <c:v>44.721359549995796</c:v>
                </c:pt>
                <c:pt idx="7">
                  <c:v>50</c:v>
                </c:pt>
                <c:pt idx="8">
                  <c:v>54.772255750516614</c:v>
                </c:pt>
              </c:numCache>
            </c:numRef>
          </c:xVal>
          <c:yVal>
            <c:numRef>
              <c:f>Sheet1!$L$105:$T$105</c:f>
              <c:numCache>
                <c:formatCode>General</c:formatCode>
                <c:ptCount val="9"/>
                <c:pt idx="0">
                  <c:v>5.9594722955145123</c:v>
                </c:pt>
                <c:pt idx="1">
                  <c:v>8.4744353826850691</c:v>
                </c:pt>
                <c:pt idx="2">
                  <c:v>11.952296819787986</c:v>
                </c:pt>
                <c:pt idx="3">
                  <c:v>16.936869508623495</c:v>
                </c:pt>
                <c:pt idx="4">
                  <c:v>20.720957613814761</c:v>
                </c:pt>
                <c:pt idx="5">
                  <c:v>23.922484134179513</c:v>
                </c:pt>
                <c:pt idx="6">
                  <c:v>26.750891492613349</c:v>
                </c:pt>
                <c:pt idx="7">
                  <c:v>29.904328018223232</c:v>
                </c:pt>
                <c:pt idx="8">
                  <c:v>32.761576971214019</c:v>
                </c:pt>
              </c:numCache>
            </c:numRef>
          </c:yVal>
          <c:smooth val="0"/>
        </c:ser>
        <c:ser>
          <c:idx val="2"/>
          <c:order val="2"/>
          <c:tx>
            <c:v>1373K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Sheet1!$L$1:$T$1</c:f>
              <c:numCache>
                <c:formatCode>General</c:formatCode>
                <c:ptCount val="9"/>
                <c:pt idx="0">
                  <c:v>10</c:v>
                </c:pt>
                <c:pt idx="1">
                  <c:v>14.142135623730951</c:v>
                </c:pt>
                <c:pt idx="2">
                  <c:v>20</c:v>
                </c:pt>
                <c:pt idx="3">
                  <c:v>28.284271247461902</c:v>
                </c:pt>
                <c:pt idx="4">
                  <c:v>34.641016151377549</c:v>
                </c:pt>
                <c:pt idx="5">
                  <c:v>40</c:v>
                </c:pt>
                <c:pt idx="6">
                  <c:v>44.721359549995796</c:v>
                </c:pt>
                <c:pt idx="7">
                  <c:v>50</c:v>
                </c:pt>
                <c:pt idx="8">
                  <c:v>54.772255750516614</c:v>
                </c:pt>
              </c:numCache>
            </c:numRef>
          </c:xVal>
          <c:yVal>
            <c:numRef>
              <c:f>Sheet1!$L$209:$T$209</c:f>
              <c:numCache>
                <c:formatCode>General</c:formatCode>
                <c:ptCount val="9"/>
                <c:pt idx="0">
                  <c:v>9.9625000000000004</c:v>
                </c:pt>
                <c:pt idx="1">
                  <c:v>14.073825503355707</c:v>
                </c:pt>
                <c:pt idx="2">
                  <c:v>19.897701149425288</c:v>
                </c:pt>
                <c:pt idx="3">
                  <c:v>28.132013201320134</c:v>
                </c:pt>
                <c:pt idx="4">
                  <c:v>34.453753351206437</c:v>
                </c:pt>
                <c:pt idx="5">
                  <c:v>39.778643803585346</c:v>
                </c:pt>
                <c:pt idx="6">
                  <c:v>44.470890410958908</c:v>
                </c:pt>
                <c:pt idx="7">
                  <c:v>49.724204435872714</c:v>
                </c:pt>
                <c:pt idx="8">
                  <c:v>54.464743589743598</c:v>
                </c:pt>
              </c:numCache>
            </c:numRef>
          </c:yVal>
          <c:smooth val="0"/>
        </c:ser>
        <c:ser>
          <c:idx val="3"/>
          <c:order val="3"/>
          <c:tx>
            <c:v>1473K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Sheet1!$L$1:$T$1</c:f>
              <c:numCache>
                <c:formatCode>General</c:formatCode>
                <c:ptCount val="9"/>
                <c:pt idx="0">
                  <c:v>10</c:v>
                </c:pt>
                <c:pt idx="1">
                  <c:v>14.142135623730951</c:v>
                </c:pt>
                <c:pt idx="2">
                  <c:v>20</c:v>
                </c:pt>
                <c:pt idx="3">
                  <c:v>28.284271247461902</c:v>
                </c:pt>
                <c:pt idx="4">
                  <c:v>34.641016151377549</c:v>
                </c:pt>
                <c:pt idx="5">
                  <c:v>40</c:v>
                </c:pt>
                <c:pt idx="6">
                  <c:v>44.721359549995796</c:v>
                </c:pt>
                <c:pt idx="7">
                  <c:v>50</c:v>
                </c:pt>
                <c:pt idx="8">
                  <c:v>54.772255750516614</c:v>
                </c:pt>
              </c:numCache>
            </c:numRef>
          </c:xVal>
          <c:yVal>
            <c:numRef>
              <c:f>Sheet1!$L$313:$T$313</c:f>
              <c:numCache>
                <c:formatCode>General</c:formatCode>
                <c:ptCount val="9"/>
                <c:pt idx="0">
                  <c:v>15.410399257195916</c:v>
                </c:pt>
                <c:pt idx="1">
                  <c:v>21.812903225806455</c:v>
                </c:pt>
                <c:pt idx="2">
                  <c:v>30.85351089588378</c:v>
                </c:pt>
                <c:pt idx="3">
                  <c:v>43.637288135593224</c:v>
                </c:pt>
                <c:pt idx="4">
                  <c:v>53.440206185567007</c:v>
                </c:pt>
                <c:pt idx="5">
                  <c:v>61.713772455089831</c:v>
                </c:pt>
                <c:pt idx="6">
                  <c:v>68.988047808764946</c:v>
                </c:pt>
                <c:pt idx="7">
                  <c:v>77.13901345291481</c:v>
                </c:pt>
                <c:pt idx="8">
                  <c:v>84.490099009901002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720520"/>
        <c:axId val="341721696"/>
      </c:scatterChart>
      <c:valAx>
        <c:axId val="341720520"/>
        <c:scaling>
          <c:orientation val="minMax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Tim</a:t>
                </a:r>
                <a:r>
                  <a:rPr lang="en-US" altLang="ko-KR" baseline="0"/>
                  <a:t>e t^(1/2)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41721696"/>
        <c:crosses val="autoZero"/>
        <c:crossBetween val="midCat"/>
      </c:valAx>
      <c:valAx>
        <c:axId val="3417216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Injection Distance(um)</a:t>
                </a:r>
                <a:endParaRPr lang="ko-KR" altLang="en-US"/>
              </a:p>
            </c:rich>
          </c:tx>
          <c:layout>
            <c:manualLayout>
              <c:xMode val="edge"/>
              <c:yMode val="edge"/>
              <c:x val="2.7777777777777776E-2"/>
              <c:y val="0.308939195100612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417205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85302777777777772"/>
          <c:y val="0.3147203995333917"/>
          <c:w val="0.14419444444444443"/>
          <c:h val="0.468753280839895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x vs t graph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3960870516185478"/>
          <c:y val="0.17689814814814814"/>
          <c:w val="0.71338692038495188"/>
          <c:h val="0.65417468649752109"/>
        </c:manualLayout>
      </c:layout>
      <c:scatterChart>
        <c:scatterStyle val="lineMarker"/>
        <c:varyColors val="0"/>
        <c:ser>
          <c:idx val="0"/>
          <c:order val="0"/>
          <c:tx>
            <c:v>1173K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Sheet1!$L$2:$T$2</c:f>
              <c:numCache>
                <c:formatCode>General</c:formatCode>
                <c:ptCount val="9"/>
                <c:pt idx="0">
                  <c:v>100</c:v>
                </c:pt>
                <c:pt idx="1">
                  <c:v>200</c:v>
                </c:pt>
                <c:pt idx="2">
                  <c:v>400</c:v>
                </c:pt>
                <c:pt idx="3">
                  <c:v>800</c:v>
                </c:pt>
                <c:pt idx="4">
                  <c:v>1200</c:v>
                </c:pt>
                <c:pt idx="5">
                  <c:v>1600</c:v>
                </c:pt>
                <c:pt idx="6">
                  <c:v>2000</c:v>
                </c:pt>
                <c:pt idx="7">
                  <c:v>2500</c:v>
                </c:pt>
                <c:pt idx="8">
                  <c:v>3000</c:v>
                </c:pt>
              </c:numCache>
            </c:numRef>
          </c:xVal>
          <c:yVal>
            <c:numRef>
              <c:f>Sheet1!$L$3:$T$3</c:f>
              <c:numCache>
                <c:formatCode>General</c:formatCode>
                <c:ptCount val="9"/>
                <c:pt idx="0">
                  <c:v>3.3393229584469761</c:v>
                </c:pt>
                <c:pt idx="1">
                  <c:v>4.7525207057976235</c:v>
                </c:pt>
                <c:pt idx="2">
                  <c:v>6.637040099214552</c:v>
                </c:pt>
                <c:pt idx="3">
                  <c:v>9.3437017001545595</c:v>
                </c:pt>
                <c:pt idx="4">
                  <c:v>11.446114212108201</c:v>
                </c:pt>
                <c:pt idx="5">
                  <c:v>13.227414330218069</c:v>
                </c:pt>
                <c:pt idx="6">
                  <c:v>14.758506224066391</c:v>
                </c:pt>
                <c:pt idx="7">
                  <c:v>16.52214377406932</c:v>
                </c:pt>
                <c:pt idx="8">
                  <c:v>18.067883211678833</c:v>
                </c:pt>
              </c:numCache>
            </c:numRef>
          </c:yVal>
          <c:smooth val="0"/>
        </c:ser>
        <c:ser>
          <c:idx val="1"/>
          <c:order val="1"/>
          <c:tx>
            <c:v>1273K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Sheet1!$L$2:$T$2</c:f>
              <c:numCache>
                <c:formatCode>General</c:formatCode>
                <c:ptCount val="9"/>
                <c:pt idx="0">
                  <c:v>100</c:v>
                </c:pt>
                <c:pt idx="1">
                  <c:v>200</c:v>
                </c:pt>
                <c:pt idx="2">
                  <c:v>400</c:v>
                </c:pt>
                <c:pt idx="3">
                  <c:v>800</c:v>
                </c:pt>
                <c:pt idx="4">
                  <c:v>1200</c:v>
                </c:pt>
                <c:pt idx="5">
                  <c:v>1600</c:v>
                </c:pt>
                <c:pt idx="6">
                  <c:v>2000</c:v>
                </c:pt>
                <c:pt idx="7">
                  <c:v>2500</c:v>
                </c:pt>
                <c:pt idx="8">
                  <c:v>3000</c:v>
                </c:pt>
              </c:numCache>
            </c:numRef>
          </c:xVal>
          <c:yVal>
            <c:numRef>
              <c:f>Sheet1!$L$105:$T$105</c:f>
              <c:numCache>
                <c:formatCode>General</c:formatCode>
                <c:ptCount val="9"/>
                <c:pt idx="0">
                  <c:v>5.9594722955145123</c:v>
                </c:pt>
                <c:pt idx="1">
                  <c:v>8.4744353826850691</c:v>
                </c:pt>
                <c:pt idx="2">
                  <c:v>11.952296819787986</c:v>
                </c:pt>
                <c:pt idx="3">
                  <c:v>16.936869508623495</c:v>
                </c:pt>
                <c:pt idx="4">
                  <c:v>20.720957613814761</c:v>
                </c:pt>
                <c:pt idx="5">
                  <c:v>23.922484134179513</c:v>
                </c:pt>
                <c:pt idx="6">
                  <c:v>26.750891492613349</c:v>
                </c:pt>
                <c:pt idx="7">
                  <c:v>29.904328018223232</c:v>
                </c:pt>
                <c:pt idx="8">
                  <c:v>32.761576971214019</c:v>
                </c:pt>
              </c:numCache>
            </c:numRef>
          </c:yVal>
          <c:smooth val="0"/>
        </c:ser>
        <c:ser>
          <c:idx val="2"/>
          <c:order val="2"/>
          <c:tx>
            <c:v>1373K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Sheet1!$L$2:$T$2</c:f>
              <c:numCache>
                <c:formatCode>General</c:formatCode>
                <c:ptCount val="9"/>
                <c:pt idx="0">
                  <c:v>100</c:v>
                </c:pt>
                <c:pt idx="1">
                  <c:v>200</c:v>
                </c:pt>
                <c:pt idx="2">
                  <c:v>400</c:v>
                </c:pt>
                <c:pt idx="3">
                  <c:v>800</c:v>
                </c:pt>
                <c:pt idx="4">
                  <c:v>1200</c:v>
                </c:pt>
                <c:pt idx="5">
                  <c:v>1600</c:v>
                </c:pt>
                <c:pt idx="6">
                  <c:v>2000</c:v>
                </c:pt>
                <c:pt idx="7">
                  <c:v>2500</c:v>
                </c:pt>
                <c:pt idx="8">
                  <c:v>3000</c:v>
                </c:pt>
              </c:numCache>
            </c:numRef>
          </c:xVal>
          <c:yVal>
            <c:numRef>
              <c:f>Sheet1!$L$209:$T$209</c:f>
              <c:numCache>
                <c:formatCode>General</c:formatCode>
                <c:ptCount val="9"/>
                <c:pt idx="0">
                  <c:v>9.9625000000000004</c:v>
                </c:pt>
                <c:pt idx="1">
                  <c:v>14.073825503355707</c:v>
                </c:pt>
                <c:pt idx="2">
                  <c:v>19.897701149425288</c:v>
                </c:pt>
                <c:pt idx="3">
                  <c:v>28.132013201320134</c:v>
                </c:pt>
                <c:pt idx="4">
                  <c:v>34.453753351206437</c:v>
                </c:pt>
                <c:pt idx="5">
                  <c:v>39.778643803585346</c:v>
                </c:pt>
                <c:pt idx="6">
                  <c:v>44.470890410958908</c:v>
                </c:pt>
                <c:pt idx="7">
                  <c:v>49.724204435872714</c:v>
                </c:pt>
                <c:pt idx="8">
                  <c:v>54.464743589743598</c:v>
                </c:pt>
              </c:numCache>
            </c:numRef>
          </c:yVal>
          <c:smooth val="0"/>
        </c:ser>
        <c:ser>
          <c:idx val="3"/>
          <c:order val="3"/>
          <c:tx>
            <c:v>1473K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Sheet1!$L$2:$T$2</c:f>
              <c:numCache>
                <c:formatCode>General</c:formatCode>
                <c:ptCount val="9"/>
                <c:pt idx="0">
                  <c:v>100</c:v>
                </c:pt>
                <c:pt idx="1">
                  <c:v>200</c:v>
                </c:pt>
                <c:pt idx="2">
                  <c:v>400</c:v>
                </c:pt>
                <c:pt idx="3">
                  <c:v>800</c:v>
                </c:pt>
                <c:pt idx="4">
                  <c:v>1200</c:v>
                </c:pt>
                <c:pt idx="5">
                  <c:v>1600</c:v>
                </c:pt>
                <c:pt idx="6">
                  <c:v>2000</c:v>
                </c:pt>
                <c:pt idx="7">
                  <c:v>2500</c:v>
                </c:pt>
                <c:pt idx="8">
                  <c:v>3000</c:v>
                </c:pt>
              </c:numCache>
            </c:numRef>
          </c:xVal>
          <c:yVal>
            <c:numRef>
              <c:f>Sheet1!$L$313:$T$313</c:f>
              <c:numCache>
                <c:formatCode>General</c:formatCode>
                <c:ptCount val="9"/>
                <c:pt idx="0">
                  <c:v>15.410399257195916</c:v>
                </c:pt>
                <c:pt idx="1">
                  <c:v>21.812903225806455</c:v>
                </c:pt>
                <c:pt idx="2">
                  <c:v>30.85351089588378</c:v>
                </c:pt>
                <c:pt idx="3">
                  <c:v>43.637288135593224</c:v>
                </c:pt>
                <c:pt idx="4">
                  <c:v>53.440206185567007</c:v>
                </c:pt>
                <c:pt idx="5">
                  <c:v>61.713772455089831</c:v>
                </c:pt>
                <c:pt idx="6">
                  <c:v>68.988047808764946</c:v>
                </c:pt>
                <c:pt idx="7">
                  <c:v>77.13901345291481</c:v>
                </c:pt>
                <c:pt idx="8">
                  <c:v>84.490099009901002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3200272"/>
        <c:axId val="603198704"/>
      </c:scatterChart>
      <c:valAx>
        <c:axId val="603200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Time</a:t>
                </a:r>
                <a:r>
                  <a:rPr lang="en-US" altLang="ko-KR" baseline="0"/>
                  <a:t> t(s)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03198704"/>
        <c:crosses val="autoZero"/>
        <c:crossBetween val="midCat"/>
      </c:valAx>
      <c:valAx>
        <c:axId val="6031987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Injection</a:t>
                </a:r>
                <a:r>
                  <a:rPr lang="en-US" altLang="ko-KR" baseline="0"/>
                  <a:t> Distance(um)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03200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T vs x graph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400s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Sheet1!$L$24:$O$24</c:f>
              <c:numCache>
                <c:formatCode>General</c:formatCode>
                <c:ptCount val="4"/>
                <c:pt idx="0">
                  <c:v>1173</c:v>
                </c:pt>
                <c:pt idx="1">
                  <c:v>1273</c:v>
                </c:pt>
                <c:pt idx="2">
                  <c:v>1373</c:v>
                </c:pt>
                <c:pt idx="3">
                  <c:v>1473</c:v>
                </c:pt>
              </c:numCache>
            </c:numRef>
          </c:xVal>
          <c:yVal>
            <c:numRef>
              <c:f>(Sheet1!$N$3,Sheet1!$N$105,Sheet1!$N$209,Sheet1!$N$313)</c:f>
              <c:numCache>
                <c:formatCode>General</c:formatCode>
                <c:ptCount val="4"/>
                <c:pt idx="0">
                  <c:v>6.637040099214552</c:v>
                </c:pt>
                <c:pt idx="1">
                  <c:v>11.952296819787986</c:v>
                </c:pt>
                <c:pt idx="2">
                  <c:v>19.897701149425288</c:v>
                </c:pt>
                <c:pt idx="3">
                  <c:v>30.85351089588378</c:v>
                </c:pt>
              </c:numCache>
            </c:numRef>
          </c:yVal>
          <c:smooth val="0"/>
        </c:ser>
        <c:ser>
          <c:idx val="1"/>
          <c:order val="1"/>
          <c:tx>
            <c:v>800s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Sheet1!$L$24:$O$24</c:f>
              <c:numCache>
                <c:formatCode>General</c:formatCode>
                <c:ptCount val="4"/>
                <c:pt idx="0">
                  <c:v>1173</c:v>
                </c:pt>
                <c:pt idx="1">
                  <c:v>1273</c:v>
                </c:pt>
                <c:pt idx="2">
                  <c:v>1373</c:v>
                </c:pt>
                <c:pt idx="3">
                  <c:v>1473</c:v>
                </c:pt>
              </c:numCache>
            </c:numRef>
          </c:xVal>
          <c:yVal>
            <c:numRef>
              <c:f>(Sheet1!$O$3,Sheet1!$O$105,Sheet1!$O$209,Sheet1!$O$313)</c:f>
              <c:numCache>
                <c:formatCode>General</c:formatCode>
                <c:ptCount val="4"/>
                <c:pt idx="0">
                  <c:v>9.3437017001545595</c:v>
                </c:pt>
                <c:pt idx="1">
                  <c:v>16.936869508623495</c:v>
                </c:pt>
                <c:pt idx="2">
                  <c:v>28.132013201320134</c:v>
                </c:pt>
                <c:pt idx="3">
                  <c:v>43.637288135593224</c:v>
                </c:pt>
              </c:numCache>
            </c:numRef>
          </c:yVal>
          <c:smooth val="0"/>
        </c:ser>
        <c:ser>
          <c:idx val="2"/>
          <c:order val="2"/>
          <c:tx>
            <c:v>1200s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Sheet1!$L$24:$O$24</c:f>
              <c:numCache>
                <c:formatCode>General</c:formatCode>
                <c:ptCount val="4"/>
                <c:pt idx="0">
                  <c:v>1173</c:v>
                </c:pt>
                <c:pt idx="1">
                  <c:v>1273</c:v>
                </c:pt>
                <c:pt idx="2">
                  <c:v>1373</c:v>
                </c:pt>
                <c:pt idx="3">
                  <c:v>1473</c:v>
                </c:pt>
              </c:numCache>
            </c:numRef>
          </c:xVal>
          <c:yVal>
            <c:numRef>
              <c:f>(Sheet1!$P$3,Sheet1!$P$105,Sheet1!$P$209,Sheet1!$P$313)</c:f>
              <c:numCache>
                <c:formatCode>General</c:formatCode>
                <c:ptCount val="4"/>
                <c:pt idx="0">
                  <c:v>11.446114212108201</c:v>
                </c:pt>
                <c:pt idx="1">
                  <c:v>20.720957613814761</c:v>
                </c:pt>
                <c:pt idx="2">
                  <c:v>34.453753351206437</c:v>
                </c:pt>
                <c:pt idx="3">
                  <c:v>53.440206185567007</c:v>
                </c:pt>
              </c:numCache>
            </c:numRef>
          </c:yVal>
          <c:smooth val="0"/>
        </c:ser>
        <c:ser>
          <c:idx val="3"/>
          <c:order val="3"/>
          <c:tx>
            <c:v>1600s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Sheet1!$L$24:$O$24</c:f>
              <c:numCache>
                <c:formatCode>General</c:formatCode>
                <c:ptCount val="4"/>
                <c:pt idx="0">
                  <c:v>1173</c:v>
                </c:pt>
                <c:pt idx="1">
                  <c:v>1273</c:v>
                </c:pt>
                <c:pt idx="2">
                  <c:v>1373</c:v>
                </c:pt>
                <c:pt idx="3">
                  <c:v>1473</c:v>
                </c:pt>
              </c:numCache>
            </c:numRef>
          </c:xVal>
          <c:yVal>
            <c:numRef>
              <c:f>(Sheet1!$Q$3,Sheet1!$Q$105,Sheet1!$Q$209,Sheet1!$Q$313)</c:f>
              <c:numCache>
                <c:formatCode>General</c:formatCode>
                <c:ptCount val="4"/>
                <c:pt idx="0">
                  <c:v>13.227414330218069</c:v>
                </c:pt>
                <c:pt idx="1">
                  <c:v>23.922484134179513</c:v>
                </c:pt>
                <c:pt idx="2">
                  <c:v>39.778643803585346</c:v>
                </c:pt>
                <c:pt idx="3">
                  <c:v>61.713772455089831</c:v>
                </c:pt>
              </c:numCache>
            </c:numRef>
          </c:yVal>
          <c:smooth val="0"/>
        </c:ser>
        <c:ser>
          <c:idx val="4"/>
          <c:order val="4"/>
          <c:tx>
            <c:v>2000s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Sheet1!$L$24:$O$24</c:f>
              <c:numCache>
                <c:formatCode>General</c:formatCode>
                <c:ptCount val="4"/>
                <c:pt idx="0">
                  <c:v>1173</c:v>
                </c:pt>
                <c:pt idx="1">
                  <c:v>1273</c:v>
                </c:pt>
                <c:pt idx="2">
                  <c:v>1373</c:v>
                </c:pt>
                <c:pt idx="3">
                  <c:v>1473</c:v>
                </c:pt>
              </c:numCache>
            </c:numRef>
          </c:xVal>
          <c:yVal>
            <c:numRef>
              <c:f>(Sheet1!$R$3,Sheet1!$R$105,Sheet1!$R$209,Sheet1!$R$313)</c:f>
              <c:numCache>
                <c:formatCode>General</c:formatCode>
                <c:ptCount val="4"/>
                <c:pt idx="0">
                  <c:v>14.758506224066391</c:v>
                </c:pt>
                <c:pt idx="1">
                  <c:v>26.750891492613349</c:v>
                </c:pt>
                <c:pt idx="2">
                  <c:v>44.470890410958908</c:v>
                </c:pt>
                <c:pt idx="3">
                  <c:v>68.988047808764946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058688"/>
        <c:axId val="208059080"/>
      </c:scatterChart>
      <c:valAx>
        <c:axId val="208058688"/>
        <c:scaling>
          <c:orientation val="minMax"/>
          <c:min val="1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Temperature(K)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8059080"/>
        <c:crosses val="autoZero"/>
        <c:crossBetween val="midCat"/>
      </c:valAx>
      <c:valAx>
        <c:axId val="2080590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Injection</a:t>
                </a:r>
                <a:r>
                  <a:rPr lang="en-US" altLang="ko-KR" baseline="0"/>
                  <a:t> Distance(um)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80586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lnx vs 1/T graph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3178937007874017"/>
          <c:y val="0.14393518518518519"/>
          <c:w val="0.72603980752405961"/>
          <c:h val="0.65049394867308252"/>
        </c:manualLayout>
      </c:layout>
      <c:scatterChart>
        <c:scatterStyle val="lineMarker"/>
        <c:varyColors val="0"/>
        <c:ser>
          <c:idx val="0"/>
          <c:order val="0"/>
          <c:tx>
            <c:v>400s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Sheet1!$L$25:$O$25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(Sheet1!$N$5,Sheet1!$N$106,Sheet1!$N$210,Sheet1!$N$314)</c:f>
              <c:numCache>
                <c:formatCode>General</c:formatCode>
                <c:ptCount val="4"/>
                <c:pt idx="0">
                  <c:v>1.892666095913587</c:v>
                </c:pt>
                <c:pt idx="1">
                  <c:v>2.4809234624017056</c:v>
                </c:pt>
                <c:pt idx="2">
                  <c:v>2.9906042049281001</c:v>
                </c:pt>
                <c:pt idx="3">
                  <c:v>3.429250549253164</c:v>
                </c:pt>
              </c:numCache>
            </c:numRef>
          </c:yVal>
          <c:smooth val="0"/>
        </c:ser>
        <c:ser>
          <c:idx val="1"/>
          <c:order val="1"/>
          <c:tx>
            <c:v>800s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Sheet1!$L$25:$O$25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(Sheet1!$O$5,Sheet1!$O$106,Sheet1!$O$210,Sheet1!$O$314)</c:f>
              <c:numCache>
                <c:formatCode>General</c:formatCode>
                <c:ptCount val="4"/>
                <c:pt idx="0">
                  <c:v>2.2347025013633717</c:v>
                </c:pt>
                <c:pt idx="1">
                  <c:v>2.8294928733639528</c:v>
                </c:pt>
                <c:pt idx="2">
                  <c:v>3.3369081877091387</c:v>
                </c:pt>
                <c:pt idx="3">
                  <c:v>3.7759120173198149</c:v>
                </c:pt>
              </c:numCache>
            </c:numRef>
          </c:yVal>
          <c:smooth val="0"/>
        </c:ser>
        <c:ser>
          <c:idx val="2"/>
          <c:order val="2"/>
          <c:tx>
            <c:v>1200s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Sheet1!$L$25:$O$25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(Sheet1!$P$5,Sheet1!$P$106,Sheet1!$P$210,Sheet1!$P$314)</c:f>
              <c:numCache>
                <c:formatCode>General</c:formatCode>
                <c:ptCount val="4"/>
                <c:pt idx="0">
                  <c:v>2.4376503022796223</c:v>
                </c:pt>
                <c:pt idx="1">
                  <c:v>3.031145633206267</c:v>
                </c:pt>
                <c:pt idx="2">
                  <c:v>3.5396179422131127</c:v>
                </c:pt>
                <c:pt idx="3">
                  <c:v>3.9785633874838027</c:v>
                </c:pt>
              </c:numCache>
            </c:numRef>
          </c:yVal>
          <c:smooth val="0"/>
        </c:ser>
        <c:ser>
          <c:idx val="3"/>
          <c:order val="3"/>
          <c:tx>
            <c:v>1600s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Sheet1!$L$25:$O$25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(Sheet1!$Q$5,Sheet1!$Q$106,Sheet1!$Q$210,Sheet1!$Q$314)</c:f>
              <c:numCache>
                <c:formatCode>General</c:formatCode>
                <c:ptCount val="4"/>
                <c:pt idx="0">
                  <c:v>2.5822915191331854</c:v>
                </c:pt>
                <c:pt idx="1">
                  <c:v>3.1748187754535673</c:v>
                </c:pt>
                <c:pt idx="2">
                  <c:v>3.6833301804259975</c:v>
                </c:pt>
                <c:pt idx="3">
                  <c:v>4.1225071224542802</c:v>
                </c:pt>
              </c:numCache>
            </c:numRef>
          </c:yVal>
          <c:smooth val="0"/>
        </c:ser>
        <c:ser>
          <c:idx val="4"/>
          <c:order val="4"/>
          <c:tx>
            <c:v>2000s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Sheet1!$L$25:$O$25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(Sheet1!$R$5,Sheet1!$R$106,Sheet1!$R$210,Sheet1!$R$314)</c:f>
              <c:numCache>
                <c:formatCode>General</c:formatCode>
                <c:ptCount val="4"/>
                <c:pt idx="0">
                  <c:v>2.691819609719277</c:v>
                </c:pt>
                <c:pt idx="1">
                  <c:v>3.2865677996133567</c:v>
                </c:pt>
                <c:pt idx="2">
                  <c:v>3.7948348270556567</c:v>
                </c:pt>
                <c:pt idx="3">
                  <c:v>4.2339332694300875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5893624"/>
        <c:axId val="415892056"/>
      </c:scatterChart>
      <c:valAx>
        <c:axId val="415893624"/>
        <c:scaling>
          <c:orientation val="minMax"/>
          <c:min val="6.5000000000000019E-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1 /</a:t>
                </a:r>
                <a:r>
                  <a:rPr lang="en-US" altLang="ko-KR" baseline="0"/>
                  <a:t> 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15892056"/>
        <c:crosses val="autoZero"/>
        <c:crossBetween val="midCat"/>
      </c:valAx>
      <c:valAx>
        <c:axId val="415892056"/>
        <c:scaling>
          <c:orientation val="minMax"/>
          <c:min val="1.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ln x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158936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ln t vs 1/</a:t>
            </a:r>
            <a:r>
              <a:rPr lang="en-US" altLang="ko-KR" baseline="0"/>
              <a:t>T graph</a:t>
            </a:r>
            <a:endParaRPr lang="en-US" altLang="ko-K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7.2886482939632541E-2"/>
          <c:y val="0.17634259259259263"/>
          <c:w val="0.8617386264216973"/>
          <c:h val="0.72088764946048411"/>
        </c:manualLayout>
      </c:layout>
      <c:scatterChart>
        <c:scatterStyle val="lineMarker"/>
        <c:varyColors val="0"/>
        <c:ser>
          <c:idx val="0"/>
          <c:order val="0"/>
          <c:tx>
            <c:v>d = 18 um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4.9607392825896761E-2"/>
                  <c:y val="0.4764351851851850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baseline="0" dirty="0"/>
                      <a:t>y = 17,311.92 x - 6.7615514 </a:t>
                    </a:r>
                    <a:br>
                      <a:rPr lang="en-US" altLang="ko-KR" baseline="0" dirty="0"/>
                    </a:br>
                    <a:r>
                      <a:rPr lang="en-US" altLang="ko-KR" baseline="0" dirty="0"/>
                      <a:t>R² = 0.9999938 </a:t>
                    </a:r>
                    <a:endParaRPr lang="en-US" altLang="ko-KR" dirty="0"/>
                  </a:p>
                </c:rich>
              </c:tx>
              <c:numFmt formatCode="#,##0.0000000_);[Red]\(#,##0.000000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Sheet1!$L$25:$O$25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Sheet1!$L$9:$O$9</c:f>
              <c:numCache>
                <c:formatCode>General</c:formatCode>
                <c:ptCount val="4"/>
                <c:pt idx="0">
                  <c:v>7.9998760779925906</c:v>
                </c:pt>
                <c:pt idx="1">
                  <c:v>6.8331584995988184</c:v>
                </c:pt>
                <c:pt idx="2">
                  <c:v>5.8475326689690421</c:v>
                </c:pt>
                <c:pt idx="3">
                  <c:v>4.9928750694018165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6370088"/>
        <c:axId val="406370480"/>
      </c:scatterChart>
      <c:valAx>
        <c:axId val="406370088"/>
        <c:scaling>
          <c:orientation val="minMax"/>
          <c:min val="6.0000000000000016E-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6370480"/>
        <c:crosses val="autoZero"/>
        <c:crossBetween val="midCat"/>
      </c:valAx>
      <c:valAx>
        <c:axId val="406370480"/>
        <c:scaling>
          <c:orientation val="minMax"/>
          <c:min val="4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63700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2799-4576-4FAC-B74D-1691D9315B2D}" type="datetimeFigureOut">
              <a:rPr lang="ko-KR" altLang="en-US" smtClean="0"/>
              <a:t>2016-05-30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6E71-9BF6-40D3-9078-FABE046DB2A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83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2799-4576-4FAC-B74D-1691D9315B2D}" type="datetimeFigureOut">
              <a:rPr lang="ko-KR" altLang="en-US" smtClean="0"/>
              <a:t>2016-05-30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6E71-9BF6-40D3-9078-FABE046DB2A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98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2799-4576-4FAC-B74D-1691D9315B2D}" type="datetimeFigureOut">
              <a:rPr lang="ko-KR" altLang="en-US" smtClean="0"/>
              <a:t>2016-05-30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6E71-9BF6-40D3-9078-FABE046DB2A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170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2799-4576-4FAC-B74D-1691D9315B2D}" type="datetimeFigureOut">
              <a:rPr lang="ko-KR" altLang="en-US" smtClean="0"/>
              <a:t>2016-05-30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6E71-9BF6-40D3-9078-FABE046DB2A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507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2799-4576-4FAC-B74D-1691D9315B2D}" type="datetimeFigureOut">
              <a:rPr lang="ko-KR" altLang="en-US" smtClean="0"/>
              <a:t>2016-05-30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6E71-9BF6-40D3-9078-FABE046DB2A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494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2799-4576-4FAC-B74D-1691D9315B2D}" type="datetimeFigureOut">
              <a:rPr lang="ko-KR" altLang="en-US" smtClean="0"/>
              <a:t>2016-05-30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6E71-9BF6-40D3-9078-FABE046DB2A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405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2799-4576-4FAC-B74D-1691D9315B2D}" type="datetimeFigureOut">
              <a:rPr lang="ko-KR" altLang="en-US" smtClean="0"/>
              <a:t>2016-05-30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6E71-9BF6-40D3-9078-FABE046DB2A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226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2799-4576-4FAC-B74D-1691D9315B2D}" type="datetimeFigureOut">
              <a:rPr lang="ko-KR" altLang="en-US" smtClean="0"/>
              <a:t>2016-05-30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6E71-9BF6-40D3-9078-FABE046DB2A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853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2799-4576-4FAC-B74D-1691D9315B2D}" type="datetimeFigureOut">
              <a:rPr lang="ko-KR" altLang="en-US" smtClean="0"/>
              <a:t>2016-05-30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6E71-9BF6-40D3-9078-FABE046DB2A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894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2799-4576-4FAC-B74D-1691D9315B2D}" type="datetimeFigureOut">
              <a:rPr lang="ko-KR" altLang="en-US" smtClean="0"/>
              <a:t>2016-05-30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6E71-9BF6-40D3-9078-FABE046DB2A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084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2799-4576-4FAC-B74D-1691D9315B2D}" type="datetimeFigureOut">
              <a:rPr lang="ko-KR" altLang="en-US" smtClean="0"/>
              <a:t>2016-05-30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6E71-9BF6-40D3-9078-FABE046DB2A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551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82799-4576-4FAC-B74D-1691D9315B2D}" type="datetimeFigureOut">
              <a:rPr lang="ko-KR" altLang="en-US" smtClean="0"/>
              <a:t>2016-05-30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56E71-9BF6-40D3-9078-FABE046DB2A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386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HW#9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20130446 </a:t>
            </a:r>
            <a:r>
              <a:rPr lang="ko-KR" altLang="en-US" dirty="0" smtClean="0"/>
              <a:t>신소재공학과 도현석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52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HW9 </a:t>
            </a:r>
            <a:r>
              <a:rPr lang="en-US" altLang="ko-KR" sz="3200" dirty="0"/>
              <a:t>(</a:t>
            </a:r>
            <a:r>
              <a:rPr lang="ko-KR" altLang="en-US" sz="3200" dirty="0" err="1" smtClean="0"/>
              <a:t>편미분</a:t>
            </a:r>
            <a:r>
              <a:rPr lang="ko-KR" altLang="en-US" sz="3200" dirty="0" smtClean="0"/>
              <a:t> 방정식의 해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896" y="2309813"/>
            <a:ext cx="4505325" cy="27622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8110" y="4412156"/>
            <a:ext cx="3857625" cy="7620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1725" y="2309813"/>
            <a:ext cx="51720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2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6833"/>
            <a:ext cx="5724525" cy="38195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2725" y="3065173"/>
            <a:ext cx="5029687" cy="107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43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0910" y="2510877"/>
            <a:ext cx="1704975" cy="3524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910" y="3683491"/>
            <a:ext cx="3038475" cy="126682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687089"/>
            <a:ext cx="3190875" cy="205740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1160910" y="2510877"/>
            <a:ext cx="1704975" cy="3524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6096000" y="2510878"/>
            <a:ext cx="2674513" cy="12755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838200" y="3554569"/>
            <a:ext cx="3361185" cy="15712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1" name="직선 화살표 연결선 10"/>
          <p:cNvCxnSpPr>
            <a:stCxn id="4" idx="3"/>
          </p:cNvCxnSpPr>
          <p:nvPr/>
        </p:nvCxnSpPr>
        <p:spPr>
          <a:xfrm flipV="1">
            <a:off x="2865885" y="1983346"/>
            <a:ext cx="1654600" cy="703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H="1" flipV="1">
            <a:off x="4546242" y="1983346"/>
            <a:ext cx="1549758" cy="1171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3773510" y="1429555"/>
            <a:ext cx="1725769" cy="5537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초기값 조건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096000" y="3786390"/>
            <a:ext cx="3190875" cy="958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7116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67743" y="146184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r>
              <a:rPr lang="en-US" altLang="ko-KR" sz="3200" dirty="0" smtClean="0"/>
              <a:t>(x vs C graph)</a:t>
            </a:r>
            <a:endParaRPr lang="ko-KR" altLang="en-US" sz="3200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605527"/>
              </p:ext>
            </p:extLst>
          </p:nvPr>
        </p:nvGraphicFramePr>
        <p:xfrm>
          <a:off x="172792" y="1027906"/>
          <a:ext cx="5964528" cy="2964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992543"/>
              </p:ext>
            </p:extLst>
          </p:nvPr>
        </p:nvGraphicFramePr>
        <p:xfrm>
          <a:off x="6438900" y="1027906"/>
          <a:ext cx="5216480" cy="2964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505097"/>
              </p:ext>
            </p:extLst>
          </p:nvPr>
        </p:nvGraphicFramePr>
        <p:xfrm>
          <a:off x="172792" y="3992452"/>
          <a:ext cx="5964529" cy="259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차트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595981"/>
              </p:ext>
            </p:extLst>
          </p:nvPr>
        </p:nvGraphicFramePr>
        <p:xfrm>
          <a:off x="6438900" y="3992451"/>
          <a:ext cx="5216482" cy="259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87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(a) How does the injection distance depend on injection time? </a:t>
            </a:r>
            <a:endParaRPr lang="ko-KR" altLang="en-US" sz="36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855999"/>
              </p:ext>
            </p:extLst>
          </p:nvPr>
        </p:nvGraphicFramePr>
        <p:xfrm>
          <a:off x="5937159" y="2666909"/>
          <a:ext cx="5532549" cy="287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726813"/>
              </p:ext>
            </p:extLst>
          </p:nvPr>
        </p:nvGraphicFramePr>
        <p:xfrm>
          <a:off x="321971" y="2531972"/>
          <a:ext cx="5136524" cy="3010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직사각형 5"/>
          <p:cNvSpPr/>
          <p:nvPr/>
        </p:nvSpPr>
        <p:spPr>
          <a:xfrm>
            <a:off x="218940" y="2531972"/>
            <a:ext cx="5409127" cy="3010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031605" y="2531971"/>
            <a:ext cx="5709634" cy="3010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38200" y="1690688"/>
            <a:ext cx="10121721" cy="640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C=0.03</a:t>
            </a:r>
            <a:r>
              <a:rPr lang="ko-KR" altLang="en-US" dirty="0" smtClean="0">
                <a:solidFill>
                  <a:schemeClr val="tx1"/>
                </a:solidFill>
              </a:rPr>
              <a:t>에 인접하는 두 구간을 찾아 그 사이를 </a:t>
            </a:r>
            <a:r>
              <a:rPr lang="en-US" altLang="ko-KR" dirty="0" smtClean="0">
                <a:solidFill>
                  <a:schemeClr val="tx1"/>
                </a:solidFill>
              </a:rPr>
              <a:t>linear</a:t>
            </a:r>
            <a:r>
              <a:rPr lang="ko-KR" altLang="en-US" dirty="0" smtClean="0">
                <a:solidFill>
                  <a:schemeClr val="tx1"/>
                </a:solidFill>
              </a:rPr>
              <a:t>하다 가정하고 </a:t>
            </a:r>
            <a:r>
              <a:rPr lang="en-US" altLang="ko-KR" dirty="0" smtClean="0">
                <a:solidFill>
                  <a:schemeClr val="tx1"/>
                </a:solidFill>
              </a:rPr>
              <a:t>x</a:t>
            </a:r>
            <a:r>
              <a:rPr lang="ko-KR" altLang="en-US" dirty="0" smtClean="0">
                <a:solidFill>
                  <a:schemeClr val="tx1"/>
                </a:solidFill>
              </a:rPr>
              <a:t>값을 계산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5742" y="5742969"/>
            <a:ext cx="3362325" cy="981075"/>
          </a:xfrm>
          <a:prstGeom prst="rect">
            <a:avLst/>
          </a:prstGeom>
        </p:spPr>
      </p:pic>
      <p:sp>
        <p:nvSpPr>
          <p:cNvPr id="10" name="오른쪽 화살표 9"/>
          <p:cNvSpPr/>
          <p:nvPr/>
        </p:nvSpPr>
        <p:spPr>
          <a:xfrm>
            <a:off x="5825542" y="6011411"/>
            <a:ext cx="935865" cy="47651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265742" y="5946886"/>
            <a:ext cx="1095644" cy="5185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631842" y="5988939"/>
            <a:ext cx="360609" cy="4765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/>
          <p:cNvCxnSpPr/>
          <p:nvPr/>
        </p:nvCxnSpPr>
        <p:spPr>
          <a:xfrm flipH="1">
            <a:off x="1275008" y="6117465"/>
            <a:ext cx="990734" cy="231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flipH="1">
            <a:off x="1365161" y="6233375"/>
            <a:ext cx="2253802" cy="232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6638" y="6176290"/>
            <a:ext cx="120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Constant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722772" y="5885758"/>
                <a:ext cx="3322749" cy="682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ko-KR" sz="3600" b="1" i="1" smtClean="0">
                          <a:latin typeface="Cambria Math" panose="02040503050406030204" pitchFamily="18" charset="0"/>
                        </a:rPr>
                        <m:t> ∝ </m:t>
                      </m:r>
                      <m:rad>
                        <m:radPr>
                          <m:degHide m:val="on"/>
                          <m:ctrlPr>
                            <a:rPr lang="en-US" altLang="ko-KR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ko-KR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rad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772" y="5885758"/>
                <a:ext cx="3322749" cy="6828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직사각형 18"/>
          <p:cNvSpPr/>
          <p:nvPr/>
        </p:nvSpPr>
        <p:spPr>
          <a:xfrm>
            <a:off x="7186411" y="5742969"/>
            <a:ext cx="2343955" cy="9810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05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(b) How does the injection distance depend on temperature? </a:t>
            </a:r>
            <a:endParaRPr lang="ko-KR" altLang="en-US" sz="36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9549" y="4866794"/>
            <a:ext cx="4238625" cy="1514475"/>
          </a:xfrm>
          <a:prstGeom prst="rect">
            <a:avLst/>
          </a:prstGeom>
        </p:spPr>
      </p:pic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303446"/>
              </p:ext>
            </p:extLst>
          </p:nvPr>
        </p:nvGraphicFramePr>
        <p:xfrm>
          <a:off x="838200" y="1690688"/>
          <a:ext cx="4839974" cy="2943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285545"/>
              </p:ext>
            </p:extLst>
          </p:nvPr>
        </p:nvGraphicFramePr>
        <p:xfrm>
          <a:off x="6372895" y="1690688"/>
          <a:ext cx="4844603" cy="2975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직사각형 6"/>
          <p:cNvSpPr/>
          <p:nvPr/>
        </p:nvSpPr>
        <p:spPr>
          <a:xfrm>
            <a:off x="631065" y="1690688"/>
            <a:ext cx="5228822" cy="2975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124978" y="1690688"/>
            <a:ext cx="5228822" cy="2975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>
            <a:off x="6124978" y="5454522"/>
            <a:ext cx="901521" cy="618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637172" y="5176298"/>
            <a:ext cx="2292439" cy="12049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078014" y="5176298"/>
                <a:ext cx="3322749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600" b="1" i="1" smtClean="0"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altLang="ko-KR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ko-KR" sz="3600" b="1" i="1" smtClean="0">
                          <a:latin typeface="Cambria Math" panose="02040503050406030204" pitchFamily="18" charset="0"/>
                        </a:rPr>
                        <m:t> ∝</m:t>
                      </m:r>
                      <m:f>
                        <m:fPr>
                          <m:ctrlPr>
                            <a:rPr lang="en-US" altLang="ko-KR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ko-KR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014" y="5176298"/>
                <a:ext cx="3322749" cy="11294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직사각형 12"/>
          <p:cNvSpPr/>
          <p:nvPr/>
        </p:nvSpPr>
        <p:spPr>
          <a:xfrm>
            <a:off x="1830443" y="5058244"/>
            <a:ext cx="953573" cy="5185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144625" y="5100298"/>
            <a:ext cx="360609" cy="4765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/>
          <p:cNvCxnSpPr>
            <a:endCxn id="17" idx="0"/>
          </p:cNvCxnSpPr>
          <p:nvPr/>
        </p:nvCxnSpPr>
        <p:spPr>
          <a:xfrm flipH="1">
            <a:off x="721619" y="5228823"/>
            <a:ext cx="1108824" cy="512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>
            <a:stCxn id="14" idx="1"/>
          </p:cNvCxnSpPr>
          <p:nvPr/>
        </p:nvCxnSpPr>
        <p:spPr>
          <a:xfrm flipH="1">
            <a:off x="946464" y="5338557"/>
            <a:ext cx="2198161" cy="402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458" y="5740956"/>
            <a:ext cx="120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Constant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137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(c) How can you determine the activation energy for the reaction, and what is it? </a:t>
            </a:r>
            <a:endParaRPr lang="ko-KR" altLang="en-US" sz="32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5815" y="1955029"/>
            <a:ext cx="2181225" cy="6667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60794"/>
            <a:ext cx="4476750" cy="790575"/>
          </a:xfrm>
          <a:prstGeom prst="rect">
            <a:avLst/>
          </a:prstGeom>
        </p:spPr>
      </p:pic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3653421"/>
              </p:ext>
            </p:extLst>
          </p:nvPr>
        </p:nvGraphicFramePr>
        <p:xfrm>
          <a:off x="5549755" y="1584481"/>
          <a:ext cx="5500318" cy="315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직사각형 7"/>
              <p:cNvSpPr/>
              <p:nvPr/>
            </p:nvSpPr>
            <p:spPr>
              <a:xfrm>
                <a:off x="2611441" y="5156067"/>
                <a:ext cx="6452664" cy="378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baseline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ko-KR" b="0" i="1" baseline="0" smtClean="0">
                            <a:latin typeface="Cambria Math" panose="02040503050406030204" pitchFamily="18" charset="0"/>
                          </a:rPr>
                          <m:t>𝑑𝑖𝑓𝑓</m:t>
                        </m:r>
                      </m:sup>
                    </m:sSup>
                    <m:r>
                      <a:rPr lang="en-US" altLang="ko-KR" b="0" i="1" baseline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baseline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ko-KR" b="0" i="1" baseline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nor/>
                      </m:rPr>
                      <a:rPr lang="en-US" altLang="ko-KR" baseline="0" dirty="0" smtClean="0"/>
                      <m:t>17,311.92</m:t>
                    </m:r>
                    <m:r>
                      <m:rPr>
                        <m:nor/>
                      </m:rPr>
                      <a:rPr lang="en-US" altLang="ko-KR" b="0" i="0" baseline="0" dirty="0" smtClean="0"/>
                      <m:t> = </m:t>
                    </m:r>
                    <m:r>
                      <m:rPr>
                        <m:nor/>
                      </m:rPr>
                      <a:rPr lang="en-US" altLang="ko-KR" baseline="0" dirty="0" smtClean="0"/>
                      <m:t>8.314462</m:t>
                    </m:r>
                    <m:r>
                      <m:rPr>
                        <m:nor/>
                      </m:rPr>
                      <a:rPr lang="en-US" altLang="ko-KR" b="0" i="0" baseline="0" dirty="0" smtClean="0"/>
                      <m:t> *</m:t>
                    </m:r>
                    <m:r>
                      <m:rPr>
                        <m:nor/>
                      </m:rPr>
                      <a:rPr lang="en-US" altLang="ko-KR" baseline="0" dirty="0" smtClean="0"/>
                      <m:t>17,311.92</m:t>
                    </m:r>
                    <m:r>
                      <m:rPr>
                        <m:nor/>
                      </m:rPr>
                      <a:rPr lang="en-US" altLang="ko-KR" b="0" i="0" baseline="0" dirty="0" smtClean="0"/>
                      <m:t> = </m:t>
                    </m:r>
                    <m:r>
                      <m:rPr>
                        <m:nor/>
                      </m:rPr>
                      <a:rPr lang="en-US" altLang="ko-KR" b="1" i="0" baseline="0" dirty="0" smtClean="0">
                        <a:solidFill>
                          <a:srgbClr val="FF0000"/>
                        </a:solidFill>
                      </a:rPr>
                      <m:t>143939.30</m:t>
                    </m:r>
                  </m:oMath>
                </a14:m>
                <a:r>
                  <a:rPr lang="en-US" altLang="ko-KR" b="1" baseline="0" dirty="0" smtClean="0">
                    <a:solidFill>
                      <a:srgbClr val="FF0000"/>
                    </a:solidFill>
                  </a:rPr>
                  <a:t> J</a:t>
                </a:r>
              </a:p>
            </p:txBody>
          </p:sp>
        </mc:Choice>
        <mc:Fallback>
          <p:sp>
            <p:nvSpPr>
              <p:cNvPr id="8" name="직사각형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441" y="5156067"/>
                <a:ext cx="6452664" cy="378245"/>
              </a:xfrm>
              <a:prstGeom prst="rect">
                <a:avLst/>
              </a:prstGeom>
              <a:blipFill rotWithShape="0">
                <a:blip r:embed="rId5"/>
                <a:stretch>
                  <a:fillRect l="-189" t="-8065" b="-241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직사각형 8"/>
          <p:cNvSpPr/>
          <p:nvPr/>
        </p:nvSpPr>
        <p:spPr>
          <a:xfrm>
            <a:off x="3797792" y="5609531"/>
            <a:ext cx="4079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실제 값 </a:t>
            </a:r>
            <a:r>
              <a:rPr lang="en-US" altLang="ko-KR" dirty="0" smtClean="0"/>
              <a:t>= 147723  </a:t>
            </a:r>
            <a:r>
              <a:rPr lang="ko-KR" altLang="en-US" dirty="0" smtClean="0"/>
              <a:t>상대오차</a:t>
            </a:r>
            <a:r>
              <a:rPr lang="en-US" altLang="ko-KR" dirty="0"/>
              <a:t> </a:t>
            </a:r>
            <a:r>
              <a:rPr lang="en-US" altLang="ko-KR" dirty="0" smtClean="0"/>
              <a:t>= 2.56%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5140" y="3491885"/>
            <a:ext cx="5799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마찬가지로 </a:t>
            </a:r>
            <a:r>
              <a:rPr lang="en-US" altLang="ko-KR" dirty="0" smtClean="0"/>
              <a:t>linear</a:t>
            </a:r>
            <a:r>
              <a:rPr lang="ko-KR" altLang="en-US" dirty="0" smtClean="0"/>
              <a:t>하다고 가정</a:t>
            </a:r>
            <a:endParaRPr lang="en-US" altLang="ko-KR" dirty="0" smtClean="0"/>
          </a:p>
          <a:p>
            <a:r>
              <a:rPr lang="en-US" altLang="ko-KR" dirty="0" smtClean="0"/>
              <a:t>d = 18um</a:t>
            </a:r>
            <a:r>
              <a:rPr lang="ko-KR" altLang="en-US" dirty="0" smtClean="0"/>
              <a:t>으로 고정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4264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Diffusion process</a:t>
                </a:r>
                <a:r>
                  <a:rPr lang="ko-KR" altLang="en-US" dirty="0" smtClean="0"/>
                  <a:t>를 계산하고 그래프로 나타낼 수 있다</a:t>
                </a:r>
                <a:r>
                  <a:rPr lang="en-US" altLang="ko-KR" dirty="0" smtClean="0"/>
                  <a:t>.</a:t>
                </a:r>
              </a:p>
              <a:p>
                <a:r>
                  <a:rPr lang="en-US" altLang="ko-KR" dirty="0" smtClean="0"/>
                  <a:t>Diffusion </a:t>
                </a:r>
                <a:r>
                  <a:rPr lang="ko-KR" altLang="en-US" dirty="0" smtClean="0"/>
                  <a:t>과정에서 </a:t>
                </a:r>
                <a:r>
                  <a:rPr lang="en-US" altLang="ko-KR" dirty="0" smtClean="0"/>
                  <a:t>injection distance</a:t>
                </a:r>
                <a:r>
                  <a:rPr lang="ko-KR" altLang="en-US" dirty="0" smtClean="0"/>
                  <a:t>와 시간</a:t>
                </a:r>
                <a:r>
                  <a:rPr lang="en-US" altLang="ko-KR" dirty="0" smtClean="0"/>
                  <a:t>, </a:t>
                </a:r>
                <a:r>
                  <a:rPr lang="ko-KR" altLang="en-US" dirty="0" smtClean="0"/>
                  <a:t>온도 사이의 관계를 알 수 있었다</a:t>
                </a:r>
                <a:r>
                  <a:rPr lang="en-US" altLang="ko-KR" dirty="0" smtClean="0"/>
                  <a:t>.</a:t>
                </a:r>
                <a:r>
                  <a:rPr lang="en-US" altLang="ko-KR" b="1" dirty="0" smtClean="0"/>
                  <a:t> </a:t>
                </a:r>
                <a:r>
                  <a:rPr lang="en-US" altLang="ko-KR" dirty="0" smtClean="0"/>
                  <a:t>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∝ </m:t>
                    </m:r>
                    <m:rad>
                      <m:radPr>
                        <m:deg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rad>
                  </m:oMath>
                </a14:m>
                <a:r>
                  <a:rPr lang="en-US" altLang="ko-KR" dirty="0" smtClean="0"/>
                  <a:t>,</a:t>
                </a:r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𝑙𝑛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∝</m:t>
                    </m:r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altLang="ko-KR" dirty="0" smtClean="0"/>
                  <a:t>)</a:t>
                </a:r>
                <a:endParaRPr lang="ko-KR" altLang="en-US" dirty="0"/>
              </a:p>
              <a:p>
                <a:r>
                  <a:rPr lang="en-US" altLang="ko-KR" dirty="0" smtClean="0"/>
                  <a:t>Diffusion</a:t>
                </a:r>
                <a:r>
                  <a:rPr lang="ko-KR" altLang="en-US" dirty="0" smtClean="0"/>
                  <a:t>의 </a:t>
                </a:r>
                <a:r>
                  <a:rPr lang="en-US" altLang="ko-KR" dirty="0" smtClean="0"/>
                  <a:t>activation energy</a:t>
                </a:r>
                <a:r>
                  <a:rPr lang="ko-KR" altLang="en-US" dirty="0" smtClean="0"/>
                  <a:t>를 구할 수 있었고</a:t>
                </a:r>
                <a:r>
                  <a:rPr lang="en-US" altLang="ko-KR" dirty="0" smtClean="0"/>
                  <a:t>, </a:t>
                </a:r>
                <a:r>
                  <a:rPr lang="ko-KR" altLang="en-US" dirty="0" smtClean="0"/>
                  <a:t>그 값을 실제 주어진 </a:t>
                </a:r>
                <a:r>
                  <a:rPr lang="en-US" altLang="ko-KR" dirty="0" smtClean="0"/>
                  <a:t>activation energy</a:t>
                </a:r>
                <a:r>
                  <a:rPr lang="ko-KR" altLang="en-US" dirty="0" smtClean="0"/>
                  <a:t>와 비교해 보았다</a:t>
                </a:r>
                <a:r>
                  <a:rPr lang="en-US" altLang="ko-KR" dirty="0" smtClean="0"/>
                  <a:t>.(</a:t>
                </a:r>
                <a:r>
                  <a:rPr lang="ko-KR" altLang="en-US" dirty="0" smtClean="0"/>
                  <a:t>상대오차 </a:t>
                </a:r>
                <a:r>
                  <a:rPr lang="en-US" altLang="ko-KR" dirty="0" smtClean="0"/>
                  <a:t>= 2.56%)</a:t>
                </a:r>
              </a:p>
              <a:p>
                <a:r>
                  <a:rPr lang="ko-KR" altLang="en-US" dirty="0" smtClean="0"/>
                  <a:t>만약 구간 사이를 </a:t>
                </a:r>
                <a:r>
                  <a:rPr lang="en-US" altLang="ko-KR" dirty="0" smtClean="0"/>
                  <a:t>linear</a:t>
                </a:r>
                <a:r>
                  <a:rPr lang="ko-KR" altLang="en-US" dirty="0" smtClean="0"/>
                  <a:t>하다고 가정하지 않고 </a:t>
                </a:r>
                <a:r>
                  <a:rPr lang="en-US" altLang="ko-KR" dirty="0" smtClean="0"/>
                  <a:t>cubic spline</a:t>
                </a:r>
                <a:r>
                  <a:rPr lang="ko-KR" altLang="en-US" dirty="0" smtClean="0"/>
                  <a:t>이나 다른 </a:t>
                </a:r>
                <a:r>
                  <a:rPr lang="ko-KR" altLang="en-US" dirty="0" err="1" smtClean="0"/>
                  <a:t>보간법을</a:t>
                </a:r>
                <a:r>
                  <a:rPr lang="ko-KR" altLang="en-US" dirty="0" smtClean="0"/>
                  <a:t> 사용하였으면 오차는 줄어들었을 것이다</a:t>
                </a:r>
                <a:r>
                  <a:rPr lang="en-US" altLang="ko-KR" dirty="0" smtClean="0"/>
                  <a:t>.</a:t>
                </a:r>
              </a:p>
              <a:p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381" r="-7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0225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193</Words>
  <Application>Microsoft Office PowerPoint</Application>
  <PresentationFormat>와이드스크린</PresentationFormat>
  <Paragraphs>49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Cambria Math</vt:lpstr>
      <vt:lpstr>Office 테마</vt:lpstr>
      <vt:lpstr>소재수치해석 HW#9</vt:lpstr>
      <vt:lpstr>HW9 (편미분 방정식의 해)</vt:lpstr>
      <vt:lpstr>Problem</vt:lpstr>
      <vt:lpstr>Code</vt:lpstr>
      <vt:lpstr>Result(x vs C graph)</vt:lpstr>
      <vt:lpstr>(a) How does the injection distance depend on injection time? </vt:lpstr>
      <vt:lpstr>(b) How does the injection distance depend on temperature? </vt:lpstr>
      <vt:lpstr>(c) How can you determine the activation energy for the reaction, and what is it? 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도우석</dc:creator>
  <cp:lastModifiedBy>도우석</cp:lastModifiedBy>
  <cp:revision>14</cp:revision>
  <dcterms:created xsi:type="dcterms:W3CDTF">2016-05-29T17:05:37Z</dcterms:created>
  <dcterms:modified xsi:type="dcterms:W3CDTF">2016-05-30T08:41:48Z</dcterms:modified>
</cp:coreProperties>
</file>