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2-27T10:49:48.0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8008 7691 0,'18'0'0,"-1"0"31,1 0-16,0 0 32,-1 0-15,1 0 93,0 0 93,-1 0-171,1 0-16,-1 0-15,1 0-16,0 0 16,-1 0-1,1 0 1,0 0 15,-1 0-15,1 0-1,0 0 1,-1 0 15,1 0-15,-1 0 31,1 0-32,0 0 17,-1 0-32,1 0 31,0 0-15,-1 0 30,1 0-14,0-18-32,-1 18 31,1 0-15,-1-18-16,1 18 46,0 0-30,-1 0 0,1 0-1,0 0 1,-1-17 0,1-1-1,0 18 1,-1-18 15,1 18-15,0-17-1,-1 17 1,1 0 0,-1 0-1,1 0 16,0 0-15,-1 0-16,-17-18 16,18 18-1,0 0-15,17-18 16,-17 18 0,-1 0-16,36-17 15,-35-1 16,17 18-15,-17 0 0,-1 0-1,1 0 17,0 0-17,-18-17-15,17 17 235,1 0-220,0-18 16,-1 18-31,1-18 16,-1 18-16,1-17 16,17-19-1,-17 19 1,0 17-16,-1 0 16,1 0-1,0-18 16,-1 0-31,1 18 16,-1 0 0,1-17-1,0-1 1,-18 0 0,17 18-1,1-17 1,0 17-1,-1-18 1,19 1 0,-19 17-1,1 0 1,-1-18 0,1 18-1,0-18 16,-1 18-15,-17-17 0,18-1-1,0 18 1,-1-18 0,19 18-1,-19 0 1,1 0 234,-1 0-250,1-17 15,0 17-15,-1 0 16,1 0 0,0 0-16,17-18 15,0 0 1,1 1 0,-1 17-1,-18-18 1,1 18-16,0-17 15,-1 17 1,1-18 0,0 18-16,-1 0 15,1-18-15,-18 1 0,18 17 16,-1-18 0,1 18-1,-1 0 1,-17-18-16,36 1 15,-19 17-15,1 0 16,-18-18-16,35 0 16,-17 18-1,-18-17 1,35-18 0,18 17-1,-35 18-15,-1-35 16,1 17-1,0 0-15,-1 18 16,1-17 0,-18-1-16,18 18 15,-1 0 17,1-18-17,0 18 1,-18-17 15,17 17-31,1-18 31,-1 18-31,1-17 16,0 17 0,-1-18-1,1 0 16,0 18-15,-1 0 234,1-17-234,0 17-1,17-36 1,-18 36 0,1-17-16,0-1 31,-1 18-16,1 0-15,0-18 16,-1 18 0,1 0-1,-18-17 1,18 17 0,-1 0-1,1-18 1,-1 0-1,1 18 17,-18-17-32,18 17 15,-18-18 1,17 18 0,-17-17-1,36 17 1,-1-36-1,-17 19 1,-1-1-16,19 0 16,-19 1-1,1 17-15,-18-18 16,35-17 0,18 0-1,-18 17 1,-17 0-1,0 1 17,-1 17 186,1 0-186,-1 0-17,1 0-15,-18-18 16,18 18 0,35-18-1,-36 1 1,36-1-1,-17-17 1,-1 17 0,0-17-1,0 35 1,-17-18 0,0 1-1,-1-1 1,1 18-16,17-18 15,-35 1 1,18-1-16,-1 18 16,19 0-1,-1-35 17,0-1-17,18 19 1,-35-1-1,-1 18 220,-17-17-235,18 17 15,-18-18-15,18 18 0,-1-18 16,1 1-16,0 17 16,-1-18-1,19 18 1,-19-18 0,1 1-1,17-1 1,0 0-1,-17 18-15,0-17 16,-18-1 0,17 18-1,1 0 1,17-17 0,1-1-1,-1 0 1,-18 18-1,1-17 1,-18-1 187,18 18-187,-18-18-16,17 18 15,1-17-15,0-1 16,17-17 0,-17 17-16,-1-17 15,1 17-15,-1 1 16,36-36 0,-35 35-1,0 0 1,-1 18-16,-17-17 15,18 17-15,-18-18 16,18 0 0,-1 18-1,19-52 1,-1-1 0,0 35 15,-35 0-31,18 1 15,-1-1 1,1 0 15,0 1-31,17-36 16,0 0 0,-17 35-1,-1 18 204,-17-17-188,18-1-31,-18 0 16,18 1-16,-18-1 0,0 0 15,17 1 1,1-18 0,17-1 15,-35 19-15,18-1-1,0 18 1,-18-18-1,0 1 17,17 17-17,-17-18 1,18 18-16,-18-18 16,17 1-1,1-1 1,17-17-1,-35 0 1,0 17 15,18 18-15,0-18 0,-18 1-1,17-1 1,-17 0-1,18 1 1,0 17 0,-18-18 31,17 18 15,1 0 16,-18-17-62,17 17-1,1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215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707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5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03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98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79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7611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861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705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81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900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AD524-FC0D-4CDA-8090-99D426A0CF5A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75340-DD7A-46B5-A0CD-C81C7B380A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73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514169"/>
            <a:ext cx="5739981" cy="4124710"/>
            <a:chOff x="457199" y="462411"/>
            <a:chExt cx="5739981" cy="412471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199" y="462411"/>
              <a:ext cx="5739981" cy="4124710"/>
            </a:xfrm>
            <a:prstGeom prst="rect">
              <a:avLst/>
            </a:prstGeom>
          </p:spPr>
        </p:pic>
        <p:cxnSp>
          <p:nvCxnSpPr>
            <p:cNvPr id="6" name="직선 연결선 5"/>
            <p:cNvCxnSpPr/>
            <p:nvPr/>
          </p:nvCxnSpPr>
          <p:spPr>
            <a:xfrm>
              <a:off x="1552755" y="2524766"/>
              <a:ext cx="2734573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>
              <a:off x="4284452" y="2524766"/>
              <a:ext cx="2876" cy="1426132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1" name="타원 10"/>
          <p:cNvSpPr/>
          <p:nvPr/>
        </p:nvSpPr>
        <p:spPr>
          <a:xfrm>
            <a:off x="3761168" y="2510438"/>
            <a:ext cx="132170" cy="1321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382884" y="940279"/>
            <a:ext cx="5727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대기중의 수증기의 </a:t>
            </a:r>
            <a:r>
              <a:rPr lang="ko-KR" altLang="en-US" dirty="0" err="1" smtClean="0"/>
              <a:t>분압은</a:t>
            </a:r>
            <a:r>
              <a:rPr lang="ko-KR" altLang="en-US" dirty="0" smtClean="0"/>
              <a:t> 대기압의 </a:t>
            </a:r>
            <a:r>
              <a:rPr lang="en-US" altLang="ko-KR" dirty="0" smtClean="0"/>
              <a:t>0.4%~2%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이 조건을 그래프에 찍어보면 파란 점에 찍을 수 있을 것이고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이를 바탕으로 가장 안정한 상태는  </a:t>
            </a:r>
            <a:r>
              <a:rPr lang="ko-KR" altLang="en-US" dirty="0" smtClean="0">
                <a:solidFill>
                  <a:srgbClr val="FF0000"/>
                </a:solidFill>
              </a:rPr>
              <a:t>기체상태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잉크 13"/>
              <p14:cNvContentPartPr/>
              <p14:nvPr/>
            </p14:nvContentPartPr>
            <p14:xfrm>
              <a:off x="2882880" y="1555920"/>
              <a:ext cx="2038680" cy="1213200"/>
            </p14:xfrm>
          </p:contentPart>
        </mc:Choice>
        <mc:Fallback xmlns="">
          <p:pic>
            <p:nvPicPr>
              <p:cNvPr id="14" name="잉크 1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67040" y="1492200"/>
                <a:ext cx="2070360" cy="134028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직선 연결선 14"/>
          <p:cNvCxnSpPr/>
          <p:nvPr/>
        </p:nvCxnSpPr>
        <p:spPr>
          <a:xfrm>
            <a:off x="1092680" y="2140608"/>
            <a:ext cx="3289539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82884" y="2389515"/>
            <a:ext cx="59953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대기압과 증기압이 같을 때 끓음 현상이 일어난다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높은 산에 올라가게 되면 대기압이 낮아지게 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그에 대응하는 </a:t>
            </a:r>
            <a:r>
              <a:rPr lang="ko-KR" altLang="en-US" dirty="0" smtClean="0">
                <a:solidFill>
                  <a:srgbClr val="FF0000"/>
                </a:solidFill>
              </a:rPr>
              <a:t>끓는 점도 낮아지게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그래서 물이 지상보다 빨리 끓게 되어 밥이 설익는다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그래서 주변 압력을 높이기 위해 밥솥 위에 돌을 얹어 두는 방법이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3311256" y="2510438"/>
            <a:ext cx="132170" cy="13217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382884" y="4326325"/>
            <a:ext cx="59953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창문 안과 밖의 온도 차에 의해서 김이 서린다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이때 창문 밖의 온도가 더 낮아서 김이 서리게 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점을 그래프 상에 초록색 점으로 찍을 수 있다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파란 점에서 초록색 점으로 이동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이때 에어컨을 틀면 </a:t>
            </a:r>
            <a:r>
              <a:rPr lang="ko-KR" altLang="en-US" dirty="0" err="1" smtClean="0">
                <a:solidFill>
                  <a:srgbClr val="FF0000"/>
                </a:solidFill>
              </a:rPr>
              <a:t>제습효과</a:t>
            </a:r>
            <a:r>
              <a:rPr lang="ko-KR" altLang="en-US" dirty="0" err="1" smtClean="0"/>
              <a:t>로</a:t>
            </a:r>
            <a:r>
              <a:rPr lang="ko-KR" altLang="en-US" dirty="0" smtClean="0"/>
              <a:t> 인해서 수증기가 응결되고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수증기량</a:t>
            </a:r>
            <a:r>
              <a:rPr lang="ko-KR" altLang="en-US" dirty="0" smtClean="0"/>
              <a:t> 자체가 감소하게 </a:t>
            </a:r>
            <a:r>
              <a:rPr lang="ko-KR" altLang="en-US" dirty="0" smtClean="0"/>
              <a:t>되어 물의 </a:t>
            </a:r>
            <a:r>
              <a:rPr lang="ko-KR" altLang="en-US" dirty="0" err="1" smtClean="0"/>
              <a:t>분압이</a:t>
            </a:r>
            <a:r>
              <a:rPr lang="ko-KR" altLang="en-US" dirty="0" smtClean="0"/>
              <a:t> 떨어지고</a:t>
            </a:r>
            <a:r>
              <a:rPr lang="en-US" altLang="ko-KR" smtClean="0"/>
              <a:t>,</a:t>
            </a:r>
            <a:r>
              <a:rPr lang="ko-KR" altLang="en-US" smtClean="0"/>
              <a:t> </a:t>
            </a:r>
            <a:r>
              <a:rPr lang="ko-KR" altLang="en-US" dirty="0" smtClean="0"/>
              <a:t>창문의 김이 서린 것이 사라지게 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6377" y="198408"/>
            <a:ext cx="629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rgbClr val="FF0000"/>
                </a:solidFill>
              </a:rPr>
              <a:t>Problem Set #1 20160955 </a:t>
            </a:r>
            <a:r>
              <a:rPr lang="ko-KR" altLang="en-US" dirty="0" smtClean="0">
                <a:solidFill>
                  <a:srgbClr val="FF0000"/>
                </a:solidFill>
              </a:rPr>
              <a:t>권재섭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144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권재섭</dc:creator>
  <cp:lastModifiedBy>권재섭</cp:lastModifiedBy>
  <cp:revision>11</cp:revision>
  <dcterms:created xsi:type="dcterms:W3CDTF">2017-02-27T10:39:16Z</dcterms:created>
  <dcterms:modified xsi:type="dcterms:W3CDTF">2017-03-01T17:56:22Z</dcterms:modified>
</cp:coreProperties>
</file>