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87" r:id="rId3"/>
    <p:sldId id="283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4" autoAdjust="0"/>
    <p:restoredTop sz="94660"/>
  </p:normalViewPr>
  <p:slideViewPr>
    <p:cSldViewPr>
      <p:cViewPr>
        <p:scale>
          <a:sx n="96" d="100"/>
          <a:sy n="96" d="100"/>
        </p:scale>
        <p:origin x="-1728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51312;&#54788;&#47148;\&#49548;&#51116;&#49688;&#52824;&#54644;&#49437;\homework6\&#51088;&#47308;&#48516;&#4943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51312;&#54788;&#47148;\&#49548;&#51116;&#49688;&#52824;&#54644;&#49437;\homework6\&#51088;&#47308;&#48516;&#4943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51312;&#54788;&#47148;\&#49548;&#51116;&#49688;&#52824;&#54644;&#49437;\homework6\&#51088;&#47308;&#48516;&#4943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51312;&#54788;&#47148;\&#49548;&#51116;&#49688;&#52824;&#54644;&#49437;\homework6\&#51088;&#47308;&#48516;&#4943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entalpy_Mixing!$C$1</c:f>
              <c:strCache>
                <c:ptCount val="1"/>
                <c:pt idx="0">
                  <c:v>y/x(1-x)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entalpy_Mixing!$A$2:$A$102</c:f>
              <c:numCache>
                <c:formatCode>0.00E+00</c:formatCode>
                <c:ptCount val="101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entalpy_Mixing!$C$2:$C$102</c:f>
              <c:numCache>
                <c:formatCode>0.00E+00</c:formatCode>
                <c:ptCount val="101"/>
                <c:pt idx="0">
                  <c:v>14769.23076923077</c:v>
                </c:pt>
                <c:pt idx="1">
                  <c:v>14652.631578947368</c:v>
                </c:pt>
                <c:pt idx="2">
                  <c:v>14529.729729729728</c:v>
                </c:pt>
                <c:pt idx="3">
                  <c:v>14411.111111111109</c:v>
                </c:pt>
                <c:pt idx="4">
                  <c:v>14299.428571428571</c:v>
                </c:pt>
                <c:pt idx="5">
                  <c:v>14172.549019607843</c:v>
                </c:pt>
                <c:pt idx="6">
                  <c:v>14053.679653679656</c:v>
                </c:pt>
                <c:pt idx="7">
                  <c:v>13937.499999999998</c:v>
                </c:pt>
                <c:pt idx="8">
                  <c:v>13815.053763440859</c:v>
                </c:pt>
                <c:pt idx="9">
                  <c:v>13696</c:v>
                </c:pt>
                <c:pt idx="10">
                  <c:v>13577.429467084639</c:v>
                </c:pt>
                <c:pt idx="11">
                  <c:v>13457.142857142857</c:v>
                </c:pt>
                <c:pt idx="12">
                  <c:v>13337.891737891738</c:v>
                </c:pt>
                <c:pt idx="13">
                  <c:v>13217.582417582418</c:v>
                </c:pt>
                <c:pt idx="14">
                  <c:v>13098.666666666666</c:v>
                </c:pt>
                <c:pt idx="15">
                  <c:v>12979.166666666668</c:v>
                </c:pt>
                <c:pt idx="16">
                  <c:v>12857.289002557545</c:v>
                </c:pt>
                <c:pt idx="17">
                  <c:v>12739.393939393938</c:v>
                </c:pt>
                <c:pt idx="18">
                  <c:v>12619.548872180452</c:v>
                </c:pt>
                <c:pt idx="19">
                  <c:v>12500</c:v>
                </c:pt>
                <c:pt idx="20">
                  <c:v>12378.947368421053</c:v>
                </c:pt>
                <c:pt idx="21">
                  <c:v>12258.585858585859</c:v>
                </c:pt>
                <c:pt idx="22">
                  <c:v>12137.084398976982</c:v>
                </c:pt>
                <c:pt idx="23">
                  <c:v>12016.666666666668</c:v>
                </c:pt>
                <c:pt idx="24">
                  <c:v>11899.733333333334</c:v>
                </c:pt>
                <c:pt idx="25">
                  <c:v>11775.824175824177</c:v>
                </c:pt>
                <c:pt idx="26">
                  <c:v>11655.840455840456</c:v>
                </c:pt>
                <c:pt idx="27">
                  <c:v>11538.095238095237</c:v>
                </c:pt>
                <c:pt idx="28">
                  <c:v>11415.673981191223</c:v>
                </c:pt>
                <c:pt idx="29">
                  <c:v>11296</c:v>
                </c:pt>
                <c:pt idx="30">
                  <c:v>11177.060931899643</c:v>
                </c:pt>
                <c:pt idx="31">
                  <c:v>11056.250000000002</c:v>
                </c:pt>
                <c:pt idx="32">
                  <c:v>10936.796536796535</c:v>
                </c:pt>
                <c:pt idx="33">
                  <c:v>10815.686274509804</c:v>
                </c:pt>
                <c:pt idx="34">
                  <c:v>10697.142857142857</c:v>
                </c:pt>
                <c:pt idx="35">
                  <c:v>10580.000000000002</c:v>
                </c:pt>
                <c:pt idx="36">
                  <c:v>10459.099099099105</c:v>
                </c:pt>
                <c:pt idx="37">
                  <c:v>10338.947368421044</c:v>
                </c:pt>
                <c:pt idx="38">
                  <c:v>10219.487179487171</c:v>
                </c:pt>
              </c:numCache>
            </c:numRef>
          </c:yVal>
          <c:smooth val="0"/>
        </c:ser>
        <c:ser>
          <c:idx val="1"/>
          <c:order val="1"/>
          <c:tx>
            <c:v>계산</c:v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entalpy_Mixing!$E$2:$E$102</c:f>
              <c:numCache>
                <c:formatCode>General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</c:numCache>
            </c:numRef>
          </c:xVal>
          <c:yVal>
            <c:numRef>
              <c:f>entalpy_Mixing!$F$2:$F$101</c:f>
              <c:numCache>
                <c:formatCode>General</c:formatCode>
                <c:ptCount val="100"/>
                <c:pt idx="0">
                  <c:v>14894.2</c:v>
                </c:pt>
                <c:pt idx="1">
                  <c:v>14846.3</c:v>
                </c:pt>
                <c:pt idx="2">
                  <c:v>14798.3</c:v>
                </c:pt>
                <c:pt idx="3">
                  <c:v>14750.4</c:v>
                </c:pt>
                <c:pt idx="4">
                  <c:v>14702.4</c:v>
                </c:pt>
                <c:pt idx="5">
                  <c:v>14654.5</c:v>
                </c:pt>
                <c:pt idx="6">
                  <c:v>14606.5</c:v>
                </c:pt>
                <c:pt idx="7">
                  <c:v>14558.6</c:v>
                </c:pt>
                <c:pt idx="8">
                  <c:v>14510.6</c:v>
                </c:pt>
                <c:pt idx="9">
                  <c:v>14462.7</c:v>
                </c:pt>
                <c:pt idx="10">
                  <c:v>14414.7</c:v>
                </c:pt>
                <c:pt idx="11">
                  <c:v>14366.8</c:v>
                </c:pt>
                <c:pt idx="12">
                  <c:v>14318.8</c:v>
                </c:pt>
                <c:pt idx="13">
                  <c:v>14270.9</c:v>
                </c:pt>
                <c:pt idx="14">
                  <c:v>14222.9</c:v>
                </c:pt>
                <c:pt idx="15">
                  <c:v>14175</c:v>
                </c:pt>
                <c:pt idx="16">
                  <c:v>14127</c:v>
                </c:pt>
                <c:pt idx="17">
                  <c:v>14079.1</c:v>
                </c:pt>
                <c:pt idx="18">
                  <c:v>14031.1</c:v>
                </c:pt>
                <c:pt idx="19">
                  <c:v>13983.2</c:v>
                </c:pt>
                <c:pt idx="20">
                  <c:v>13935.2</c:v>
                </c:pt>
                <c:pt idx="21">
                  <c:v>13887.3</c:v>
                </c:pt>
                <c:pt idx="22">
                  <c:v>13839.3</c:v>
                </c:pt>
                <c:pt idx="23">
                  <c:v>13791.4</c:v>
                </c:pt>
                <c:pt idx="24">
                  <c:v>13743.4</c:v>
                </c:pt>
                <c:pt idx="25">
                  <c:v>13695.5</c:v>
                </c:pt>
                <c:pt idx="26">
                  <c:v>13647.5</c:v>
                </c:pt>
                <c:pt idx="27">
                  <c:v>13599.6</c:v>
                </c:pt>
                <c:pt idx="28">
                  <c:v>13551.7</c:v>
                </c:pt>
                <c:pt idx="29">
                  <c:v>13503.7</c:v>
                </c:pt>
                <c:pt idx="30">
                  <c:v>13455.8</c:v>
                </c:pt>
                <c:pt idx="31">
                  <c:v>13407.8</c:v>
                </c:pt>
                <c:pt idx="32">
                  <c:v>13359.9</c:v>
                </c:pt>
                <c:pt idx="33">
                  <c:v>13311.9</c:v>
                </c:pt>
                <c:pt idx="34">
                  <c:v>13264</c:v>
                </c:pt>
                <c:pt idx="35">
                  <c:v>13216</c:v>
                </c:pt>
                <c:pt idx="36">
                  <c:v>13168.1</c:v>
                </c:pt>
                <c:pt idx="37">
                  <c:v>13120.1</c:v>
                </c:pt>
                <c:pt idx="38">
                  <c:v>13072.2</c:v>
                </c:pt>
                <c:pt idx="39">
                  <c:v>13024.2</c:v>
                </c:pt>
                <c:pt idx="40">
                  <c:v>12976.3</c:v>
                </c:pt>
                <c:pt idx="41">
                  <c:v>12928.3</c:v>
                </c:pt>
                <c:pt idx="42">
                  <c:v>12880.4</c:v>
                </c:pt>
                <c:pt idx="43">
                  <c:v>12832.4</c:v>
                </c:pt>
                <c:pt idx="44">
                  <c:v>12784.5</c:v>
                </c:pt>
                <c:pt idx="45">
                  <c:v>12736.5</c:v>
                </c:pt>
                <c:pt idx="46">
                  <c:v>12688.6</c:v>
                </c:pt>
                <c:pt idx="47">
                  <c:v>12640.6</c:v>
                </c:pt>
                <c:pt idx="48">
                  <c:v>12592.7</c:v>
                </c:pt>
                <c:pt idx="49">
                  <c:v>12544.7</c:v>
                </c:pt>
                <c:pt idx="50">
                  <c:v>12496.8</c:v>
                </c:pt>
                <c:pt idx="51">
                  <c:v>12448.8</c:v>
                </c:pt>
                <c:pt idx="52">
                  <c:v>12400.9</c:v>
                </c:pt>
                <c:pt idx="53">
                  <c:v>12352.9</c:v>
                </c:pt>
                <c:pt idx="54">
                  <c:v>12305</c:v>
                </c:pt>
                <c:pt idx="55">
                  <c:v>12257</c:v>
                </c:pt>
                <c:pt idx="56">
                  <c:v>12209.1</c:v>
                </c:pt>
                <c:pt idx="57">
                  <c:v>12161.1</c:v>
                </c:pt>
                <c:pt idx="58">
                  <c:v>12113.2</c:v>
                </c:pt>
                <c:pt idx="59">
                  <c:v>12065.2</c:v>
                </c:pt>
                <c:pt idx="60">
                  <c:v>12017.3</c:v>
                </c:pt>
                <c:pt idx="61">
                  <c:v>11969.3</c:v>
                </c:pt>
                <c:pt idx="62">
                  <c:v>11921.4</c:v>
                </c:pt>
                <c:pt idx="63">
                  <c:v>11873.4</c:v>
                </c:pt>
                <c:pt idx="64">
                  <c:v>11825.5</c:v>
                </c:pt>
                <c:pt idx="65">
                  <c:v>11777.5</c:v>
                </c:pt>
                <c:pt idx="66">
                  <c:v>11729.6</c:v>
                </c:pt>
                <c:pt idx="67">
                  <c:v>11681.6</c:v>
                </c:pt>
                <c:pt idx="68">
                  <c:v>11633.7</c:v>
                </c:pt>
                <c:pt idx="69">
                  <c:v>11585.7</c:v>
                </c:pt>
                <c:pt idx="70">
                  <c:v>11537.8</c:v>
                </c:pt>
                <c:pt idx="71">
                  <c:v>11489.8</c:v>
                </c:pt>
                <c:pt idx="72">
                  <c:v>11441.9</c:v>
                </c:pt>
                <c:pt idx="73">
                  <c:v>11393.9</c:v>
                </c:pt>
                <c:pt idx="74">
                  <c:v>11346</c:v>
                </c:pt>
                <c:pt idx="75">
                  <c:v>11298</c:v>
                </c:pt>
                <c:pt idx="76">
                  <c:v>11250.1</c:v>
                </c:pt>
                <c:pt idx="77">
                  <c:v>11202.1</c:v>
                </c:pt>
                <c:pt idx="78">
                  <c:v>11154.2</c:v>
                </c:pt>
                <c:pt idx="79">
                  <c:v>11106.2</c:v>
                </c:pt>
                <c:pt idx="80">
                  <c:v>11058.3</c:v>
                </c:pt>
                <c:pt idx="81">
                  <c:v>11010.3</c:v>
                </c:pt>
                <c:pt idx="82">
                  <c:v>10962.4</c:v>
                </c:pt>
                <c:pt idx="83">
                  <c:v>10914.4</c:v>
                </c:pt>
                <c:pt idx="84">
                  <c:v>10866.5</c:v>
                </c:pt>
                <c:pt idx="85">
                  <c:v>10818.5</c:v>
                </c:pt>
                <c:pt idx="86">
                  <c:v>10770.6</c:v>
                </c:pt>
                <c:pt idx="87">
                  <c:v>10722.6</c:v>
                </c:pt>
                <c:pt idx="88">
                  <c:v>10674.7</c:v>
                </c:pt>
                <c:pt idx="89">
                  <c:v>10626.7</c:v>
                </c:pt>
                <c:pt idx="90">
                  <c:v>10578.8</c:v>
                </c:pt>
                <c:pt idx="91">
                  <c:v>10530.8</c:v>
                </c:pt>
                <c:pt idx="92">
                  <c:v>10482.9</c:v>
                </c:pt>
                <c:pt idx="93">
                  <c:v>10434.9</c:v>
                </c:pt>
                <c:pt idx="94">
                  <c:v>10387</c:v>
                </c:pt>
                <c:pt idx="95">
                  <c:v>10339.1</c:v>
                </c:pt>
                <c:pt idx="96">
                  <c:v>10291.1</c:v>
                </c:pt>
                <c:pt idx="97">
                  <c:v>10243.200000000001</c:v>
                </c:pt>
                <c:pt idx="98">
                  <c:v>10195.200000000001</c:v>
                </c:pt>
                <c:pt idx="99">
                  <c:v>10147.299999999999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111040"/>
        <c:axId val="177111616"/>
      </c:scatterChart>
      <c:valAx>
        <c:axId val="177111040"/>
        <c:scaling>
          <c:orientation val="minMax"/>
          <c:max val="1"/>
        </c:scaling>
        <c:delete val="0"/>
        <c:axPos val="b"/>
        <c:numFmt formatCode="#,##0.000_);[Red]\(#,##0.000\)" sourceLinked="0"/>
        <c:majorTickMark val="out"/>
        <c:minorTickMark val="none"/>
        <c:tickLblPos val="nextTo"/>
        <c:crossAx val="177111616"/>
        <c:crosses val="autoZero"/>
        <c:crossBetween val="midCat"/>
        <c:majorUnit val="0.2"/>
      </c:valAx>
      <c:valAx>
        <c:axId val="17711161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77111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6591123292303"/>
          <c:y val="6.0735549312774327E-2"/>
          <c:w val="0.76497833066037846"/>
          <c:h val="0.86363354220812105"/>
        </c:manualLayout>
      </c:layout>
      <c:scatterChart>
        <c:scatterStyle val="lineMarker"/>
        <c:varyColors val="0"/>
        <c:ser>
          <c:idx val="0"/>
          <c:order val="0"/>
          <c:tx>
            <c:v>계산</c:v>
          </c:tx>
          <c:spPr>
            <a:ln w="28575">
              <a:noFill/>
            </a:ln>
          </c:spPr>
          <c:dPt>
            <c:idx val="97"/>
            <c:marker>
              <c:symbol val="none"/>
            </c:marker>
            <c:bubble3D val="0"/>
          </c:dPt>
          <c:xVal>
            <c:numRef>
              <c:f>activity!$E$2:$E$101</c:f>
              <c:numCache>
                <c:formatCode>General</c:formatCode>
                <c:ptCount val="1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</c:numCache>
            </c:numRef>
          </c:xVal>
          <c:yVal>
            <c:numRef>
              <c:f>activity!$G$2:$G$101</c:f>
              <c:numCache>
                <c:formatCode>General</c:formatCode>
                <c:ptCount val="100"/>
                <c:pt idx="0">
                  <c:v>0</c:v>
                </c:pt>
                <c:pt idx="1">
                  <c:v>1.2471979240202009E-2</c:v>
                </c:pt>
                <c:pt idx="2">
                  <c:v>2.4650107389748595E-2</c:v>
                </c:pt>
                <c:pt idx="3">
                  <c:v>3.6552194140364987E-2</c:v>
                </c:pt>
                <c:pt idx="4">
                  <c:v>4.8195240648429782E-2</c:v>
                </c:pt>
                <c:pt idx="5">
                  <c:v>5.959530673544159E-2</c:v>
                </c:pt>
                <c:pt idx="6">
                  <c:v>7.0767809310075772E-2</c:v>
                </c:pt>
                <c:pt idx="7">
                  <c:v>8.172725419447785E-2</c:v>
                </c:pt>
                <c:pt idx="8">
                  <c:v>9.248758630641396E-2</c:v>
                </c:pt>
                <c:pt idx="9">
                  <c:v>0.1030621172238205</c:v>
                </c:pt>
                <c:pt idx="10">
                  <c:v>0.11346333646772931</c:v>
                </c:pt>
                <c:pt idx="11">
                  <c:v>0.12370341875955955</c:v>
                </c:pt>
                <c:pt idx="12">
                  <c:v>0.13379368916640549</c:v>
                </c:pt>
                <c:pt idx="13">
                  <c:v>0.14374526062214657</c:v>
                </c:pt>
                <c:pt idx="14">
                  <c:v>0.15356841684523231</c:v>
                </c:pt>
                <c:pt idx="15">
                  <c:v>0.163273318486406</c:v>
                </c:pt>
                <c:pt idx="16">
                  <c:v>0.17286931574161601</c:v>
                </c:pt>
                <c:pt idx="17">
                  <c:v>0.18236561197017395</c:v>
                </c:pt>
                <c:pt idx="18">
                  <c:v>0.19177102044421263</c:v>
                </c:pt>
                <c:pt idx="19">
                  <c:v>0.20109366431474404</c:v>
                </c:pt>
                <c:pt idx="20">
                  <c:v>0.210341683821584</c:v>
                </c:pt>
                <c:pt idx="21">
                  <c:v>0.21952259098563848</c:v>
                </c:pt>
                <c:pt idx="22">
                  <c:v>0.22864370537931392</c:v>
                </c:pt>
                <c:pt idx="23">
                  <c:v>0.23771201164602049</c:v>
                </c:pt>
                <c:pt idx="24">
                  <c:v>0.24673416036885673</c:v>
                </c:pt>
                <c:pt idx="25">
                  <c:v>0.25571654871091043</c:v>
                </c:pt>
                <c:pt idx="26">
                  <c:v>0.26466529956793028</c:v>
                </c:pt>
                <c:pt idx="27">
                  <c:v>0.27358623775701485</c:v>
                </c:pt>
                <c:pt idx="28">
                  <c:v>0.28248497014609136</c:v>
                </c:pt>
                <c:pt idx="29">
                  <c:v>0.29136686104749882</c:v>
                </c:pt>
                <c:pt idx="30">
                  <c:v>0.30023700696753003</c:v>
                </c:pt>
                <c:pt idx="31">
                  <c:v>0.30910031445024183</c:v>
                </c:pt>
                <c:pt idx="32">
                  <c:v>0.31796146082190657</c:v>
                </c:pt>
                <c:pt idx="33">
                  <c:v>0.32682490131345732</c:v>
                </c:pt>
                <c:pt idx="34">
                  <c:v>0.33569490512356276</c:v>
                </c:pt>
                <c:pt idx="35">
                  <c:v>0.34457554832123893</c:v>
                </c:pt>
                <c:pt idx="36">
                  <c:v>0.35347067965254075</c:v>
                </c:pt>
                <c:pt idx="37">
                  <c:v>0.36238399574128377</c:v>
                </c:pt>
                <c:pt idx="38">
                  <c:v>0.37131901017803876</c:v>
                </c:pt>
                <c:pt idx="39">
                  <c:v>0.38027902341952347</c:v>
                </c:pt>
                <c:pt idx="40">
                  <c:v>0.38926719536510501</c:v>
                </c:pt>
                <c:pt idx="41">
                  <c:v>0.39828653586660212</c:v>
                </c:pt>
                <c:pt idx="42">
                  <c:v>0.40733974134935108</c:v>
                </c:pt>
                <c:pt idx="43">
                  <c:v>0.4164296399459203</c:v>
                </c:pt>
                <c:pt idx="44">
                  <c:v>0.42555848972159172</c:v>
                </c:pt>
                <c:pt idx="45">
                  <c:v>0.43472881979552969</c:v>
                </c:pt>
                <c:pt idx="46">
                  <c:v>0.44394257018721844</c:v>
                </c:pt>
                <c:pt idx="47">
                  <c:v>0.45320184036100636</c:v>
                </c:pt>
                <c:pt idx="48">
                  <c:v>0.46250856382794969</c:v>
                </c:pt>
                <c:pt idx="49">
                  <c:v>0.47186421277968921</c:v>
                </c:pt>
                <c:pt idx="50">
                  <c:v>0.48127050210879085</c:v>
                </c:pt>
                <c:pt idx="51">
                  <c:v>0.49072859505253702</c:v>
                </c:pt>
                <c:pt idx="52">
                  <c:v>0.50023988233499739</c:v>
                </c:pt>
                <c:pt idx="53">
                  <c:v>0.50980521830082304</c:v>
                </c:pt>
                <c:pt idx="54">
                  <c:v>0.51942557956723279</c:v>
                </c:pt>
                <c:pt idx="55">
                  <c:v>0.52910177432149263</c:v>
                </c:pt>
                <c:pt idx="56">
                  <c:v>0.53883419000024113</c:v>
                </c:pt>
                <c:pt idx="57">
                  <c:v>0.54862339577769248</c:v>
                </c:pt>
                <c:pt idx="58">
                  <c:v>0.55846946332865355</c:v>
                </c:pt>
                <c:pt idx="59">
                  <c:v>0.56837262524884558</c:v>
                </c:pt>
                <c:pt idx="60">
                  <c:v>0.57833263243631661</c:v>
                </c:pt>
                <c:pt idx="61">
                  <c:v>0.58834930302510191</c:v>
                </c:pt>
                <c:pt idx="62">
                  <c:v>0.59842227638874479</c:v>
                </c:pt>
                <c:pt idx="63">
                  <c:v>0.60855081074291029</c:v>
                </c:pt>
                <c:pt idx="64">
                  <c:v>0.61873426877831328</c:v>
                </c:pt>
                <c:pt idx="65">
                  <c:v>0.62897157150631533</c:v>
                </c:pt>
                <c:pt idx="66">
                  <c:v>0.6392617206512381</c:v>
                </c:pt>
                <c:pt idx="67">
                  <c:v>0.64960329243294912</c:v>
                </c:pt>
                <c:pt idx="68">
                  <c:v>0.65999486549652164</c:v>
                </c:pt>
                <c:pt idx="69">
                  <c:v>0.67043482598753656</c:v>
                </c:pt>
                <c:pt idx="70">
                  <c:v>0.68092121819293938</c:v>
                </c:pt>
                <c:pt idx="71">
                  <c:v>0.6914521067533107</c:v>
                </c:pt>
                <c:pt idx="72">
                  <c:v>0.70202517152189781</c:v>
                </c:pt>
                <c:pt idx="73">
                  <c:v>0.71263808881275847</c:v>
                </c:pt>
                <c:pt idx="74">
                  <c:v>0.72328816650629857</c:v>
                </c:pt>
                <c:pt idx="75">
                  <c:v>0.7339726855716</c:v>
                </c:pt>
                <c:pt idx="76">
                  <c:v>0.74468857490843665</c:v>
                </c:pt>
                <c:pt idx="77">
                  <c:v>0.75543268187391643</c:v>
                </c:pt>
                <c:pt idx="78">
                  <c:v>0.76620164628079956</c:v>
                </c:pt>
                <c:pt idx="79">
                  <c:v>0.7769918171772483</c:v>
                </c:pt>
                <c:pt idx="80">
                  <c:v>0.78779946228984066</c:v>
                </c:pt>
                <c:pt idx="81">
                  <c:v>0.79862053810002243</c:v>
                </c:pt>
                <c:pt idx="82">
                  <c:v>0.80945090033564115</c:v>
                </c:pt>
                <c:pt idx="83">
                  <c:v>0.82028610971542659</c:v>
                </c:pt>
                <c:pt idx="84">
                  <c:v>0.83112159147252695</c:v>
                </c:pt>
                <c:pt idx="85">
                  <c:v>0.84195256021536335</c:v>
                </c:pt>
                <c:pt idx="86">
                  <c:v>0.85277398074516642</c:v>
                </c:pt>
                <c:pt idx="87">
                  <c:v>0.86358067686955053</c:v>
                </c:pt>
                <c:pt idx="88">
                  <c:v>0.87436721751186341</c:v>
                </c:pt>
                <c:pt idx="89">
                  <c:v>0.88512801861467161</c:v>
                </c:pt>
                <c:pt idx="90">
                  <c:v>0.89585725701667329</c:v>
                </c:pt>
                <c:pt idx="91">
                  <c:v>0.9065489414936525</c:v>
                </c:pt>
                <c:pt idx="92">
                  <c:v>0.91719688083874684</c:v>
                </c:pt>
                <c:pt idx="93">
                  <c:v>0.92779467659145765</c:v>
                </c:pt>
                <c:pt idx="94">
                  <c:v>0.93833576020493736</c:v>
                </c:pt>
                <c:pt idx="95">
                  <c:v>0.94881336246079995</c:v>
                </c:pt>
                <c:pt idx="96">
                  <c:v>0.95922054312114136</c:v>
                </c:pt>
                <c:pt idx="97">
                  <c:v>0.96955017611287964</c:v>
                </c:pt>
                <c:pt idx="98">
                  <c:v>0.97979496720840764</c:v>
                </c:pt>
                <c:pt idx="99">
                  <c:v>0.98994745078656132</c:v>
                </c:pt>
              </c:numCache>
            </c:numRef>
          </c:yVal>
          <c:smooth val="0"/>
        </c:ser>
        <c:ser>
          <c:idx val="1"/>
          <c:order val="1"/>
          <c:tx>
            <c:v>real</c:v>
          </c:tx>
          <c:spPr>
            <a:ln w="28575">
              <a:noFill/>
            </a:ln>
          </c:spPr>
          <c:marker>
            <c:symbol val="triangle"/>
            <c:size val="4"/>
          </c:marker>
          <c:xVal>
            <c:numRef>
              <c:f>activity!$A$2:$A$40</c:f>
              <c:numCache>
                <c:formatCode>0.00000_);[Red]\(0.00000\)</c:formatCode>
                <c:ptCount val="39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activity!$B$2:$B$40</c:f>
              <c:numCache>
                <c:formatCode>0.00000_);[Red]\(0.00000\)</c:formatCode>
                <c:ptCount val="39"/>
                <c:pt idx="0">
                  <c:v>3.0619E-2</c:v>
                </c:pt>
                <c:pt idx="1">
                  <c:v>5.9568999999999997E-2</c:v>
                </c:pt>
                <c:pt idx="2">
                  <c:v>8.7098999999999996E-2</c:v>
                </c:pt>
                <c:pt idx="3">
                  <c:v>0.11342000000000001</c:v>
                </c:pt>
                <c:pt idx="4">
                  <c:v>0.13875000000000001</c:v>
                </c:pt>
                <c:pt idx="5">
                  <c:v>0.16322999999999999</c:v>
                </c:pt>
                <c:pt idx="6">
                  <c:v>0.18704000000000001</c:v>
                </c:pt>
                <c:pt idx="7">
                  <c:v>0.21031</c:v>
                </c:pt>
                <c:pt idx="8">
                  <c:v>0.23316000000000001</c:v>
                </c:pt>
                <c:pt idx="9">
                  <c:v>0.25569999999999998</c:v>
                </c:pt>
                <c:pt idx="10">
                  <c:v>0.27801999999999999</c:v>
                </c:pt>
                <c:pt idx="11">
                  <c:v>0.30023</c:v>
                </c:pt>
                <c:pt idx="12">
                  <c:v>0.32239000000000001</c:v>
                </c:pt>
                <c:pt idx="13">
                  <c:v>0.34458</c:v>
                </c:pt>
                <c:pt idx="14">
                  <c:v>0.36686000000000002</c:v>
                </c:pt>
                <c:pt idx="15">
                  <c:v>0.38929000000000002</c:v>
                </c:pt>
                <c:pt idx="16">
                  <c:v>0.41191</c:v>
                </c:pt>
                <c:pt idx="17">
                  <c:v>0.43475999999999998</c:v>
                </c:pt>
                <c:pt idx="18">
                  <c:v>0.45788000000000001</c:v>
                </c:pt>
                <c:pt idx="19">
                  <c:v>0.48131000000000002</c:v>
                </c:pt>
                <c:pt idx="20">
                  <c:v>0.50505999999999995</c:v>
                </c:pt>
                <c:pt idx="21">
                  <c:v>0.52915000000000001</c:v>
                </c:pt>
                <c:pt idx="22">
                  <c:v>0.55359000000000003</c:v>
                </c:pt>
                <c:pt idx="23">
                  <c:v>0.57838000000000001</c:v>
                </c:pt>
                <c:pt idx="24">
                  <c:v>0.60353000000000001</c:v>
                </c:pt>
                <c:pt idx="25">
                  <c:v>0.62902000000000002</c:v>
                </c:pt>
                <c:pt idx="26">
                  <c:v>0.65483999999999998</c:v>
                </c:pt>
                <c:pt idx="27">
                  <c:v>0.68096000000000001</c:v>
                </c:pt>
                <c:pt idx="28">
                  <c:v>0.70735999999999999</c:v>
                </c:pt>
                <c:pt idx="29">
                  <c:v>0.73401000000000005</c:v>
                </c:pt>
                <c:pt idx="30">
                  <c:v>0.76083999999999996</c:v>
                </c:pt>
                <c:pt idx="31">
                  <c:v>0.78781999999999996</c:v>
                </c:pt>
                <c:pt idx="32">
                  <c:v>0.81489</c:v>
                </c:pt>
                <c:pt idx="33">
                  <c:v>0.84197</c:v>
                </c:pt>
                <c:pt idx="34">
                  <c:v>0.86899000000000004</c:v>
                </c:pt>
                <c:pt idx="35">
                  <c:v>0.89585999999999999</c:v>
                </c:pt>
                <c:pt idx="36">
                  <c:v>0.92249999999999999</c:v>
                </c:pt>
                <c:pt idx="37">
                  <c:v>0.94881000000000004</c:v>
                </c:pt>
                <c:pt idx="38">
                  <c:v>0.97467999999999999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83456"/>
        <c:axId val="199684032"/>
      </c:scatterChart>
      <c:valAx>
        <c:axId val="199683456"/>
        <c:scaling>
          <c:orientation val="minMax"/>
          <c:max val="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9684032"/>
        <c:crosses val="autoZero"/>
        <c:crossBetween val="midCat"/>
        <c:majorUnit val="0.2"/>
        <c:minorUnit val="0.1"/>
      </c:valAx>
      <c:valAx>
        <c:axId val="19968403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68345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47462817147859"/>
          <c:y val="5.1400554097404488E-2"/>
          <c:w val="0.57605742990735431"/>
          <c:h val="0.8326195683872849"/>
        </c:manualLayout>
      </c:layout>
      <c:scatterChart>
        <c:scatterStyle val="lineMarker"/>
        <c:varyColors val="0"/>
        <c:ser>
          <c:idx val="1"/>
          <c:order val="0"/>
          <c:tx>
            <c:v>계산</c:v>
          </c:tx>
          <c:spPr>
            <a:ln w="28575">
              <a:noFill/>
            </a:ln>
          </c:spPr>
          <c:xVal>
            <c:numRef>
              <c:f>entalpy_Fcc!$E$2:$E$51</c:f>
              <c:numCache>
                <c:formatCode>General</c:formatCode>
                <c:ptCount val="5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</c:numCache>
            </c:numRef>
          </c:xVal>
          <c:yVal>
            <c:numRef>
              <c:f>entalpy_Fcc!$G$2:$G$51</c:f>
              <c:numCache>
                <c:formatCode>General</c:formatCode>
                <c:ptCount val="50"/>
                <c:pt idx="0">
                  <c:v>0</c:v>
                </c:pt>
                <c:pt idx="1">
                  <c:v>199.00344000000001</c:v>
                </c:pt>
                <c:pt idx="2">
                  <c:v>394.09055999999998</c:v>
                </c:pt>
                <c:pt idx="3">
                  <c:v>585.30456000000004</c:v>
                </c:pt>
                <c:pt idx="4">
                  <c:v>772.68864000000008</c:v>
                </c:pt>
                <c:pt idx="5">
                  <c:v>956.28599999999994</c:v>
                </c:pt>
                <c:pt idx="6">
                  <c:v>1136.13984</c:v>
                </c:pt>
                <c:pt idx="7">
                  <c:v>1312.2933600000001</c:v>
                </c:pt>
                <c:pt idx="8">
                  <c:v>1484.7897600000001</c:v>
                </c:pt>
                <c:pt idx="9">
                  <c:v>1653.6722399999999</c:v>
                </c:pt>
                <c:pt idx="10">
                  <c:v>1818.9839999999999</c:v>
                </c:pt>
                <c:pt idx="11">
                  <c:v>1980.7682400000001</c:v>
                </c:pt>
                <c:pt idx="12">
                  <c:v>2139.0681599999998</c:v>
                </c:pt>
                <c:pt idx="13">
                  <c:v>2293.9269599999998</c:v>
                </c:pt>
                <c:pt idx="14">
                  <c:v>2445.3878400000003</c:v>
                </c:pt>
                <c:pt idx="15">
                  <c:v>2593.4940000000001</c:v>
                </c:pt>
                <c:pt idx="16">
                  <c:v>2738.2886399999998</c:v>
                </c:pt>
                <c:pt idx="17">
                  <c:v>2879.8149600000002</c:v>
                </c:pt>
                <c:pt idx="18">
                  <c:v>3018.11616</c:v>
                </c:pt>
                <c:pt idx="19">
                  <c:v>3153.2354400000004</c:v>
                </c:pt>
                <c:pt idx="20">
                  <c:v>3285.2160000000003</c:v>
                </c:pt>
                <c:pt idx="21">
                  <c:v>3414.1010400000005</c:v>
                </c:pt>
                <c:pt idx="22">
                  <c:v>3539.9337599999999</c:v>
                </c:pt>
                <c:pt idx="23">
                  <c:v>3662.7573600000005</c:v>
                </c:pt>
                <c:pt idx="24">
                  <c:v>3782.6150400000001</c:v>
                </c:pt>
                <c:pt idx="25">
                  <c:v>3899.55</c:v>
                </c:pt>
                <c:pt idx="26">
                  <c:v>4013.6054400000003</c:v>
                </c:pt>
                <c:pt idx="27">
                  <c:v>4124.82456</c:v>
                </c:pt>
                <c:pt idx="28">
                  <c:v>4233.2505600000004</c:v>
                </c:pt>
                <c:pt idx="29">
                  <c:v>4338.9266399999997</c:v>
                </c:pt>
                <c:pt idx="30">
                  <c:v>4441.8960000000006</c:v>
                </c:pt>
                <c:pt idx="31">
                  <c:v>4542.2018399999997</c:v>
                </c:pt>
                <c:pt idx="32">
                  <c:v>4639.8873600000006</c:v>
                </c:pt>
                <c:pt idx="33">
                  <c:v>4734.9957599999998</c:v>
                </c:pt>
                <c:pt idx="34">
                  <c:v>4827.57024</c:v>
                </c:pt>
                <c:pt idx="35">
                  <c:v>4917.6540000000005</c:v>
                </c:pt>
                <c:pt idx="36">
                  <c:v>5005.2902400000003</c:v>
                </c:pt>
                <c:pt idx="37">
                  <c:v>5090.5268219999998</c:v>
                </c:pt>
                <c:pt idx="38">
                  <c:v>5173.3976720000001</c:v>
                </c:pt>
                <c:pt idx="39">
                  <c:v>5253.9505979999994</c:v>
                </c:pt>
                <c:pt idx="40">
                  <c:v>5332.2288000000008</c:v>
                </c:pt>
                <c:pt idx="41">
                  <c:v>5408.2754780000005</c:v>
                </c:pt>
                <c:pt idx="42">
                  <c:v>5482.1338320000004</c:v>
                </c:pt>
                <c:pt idx="43">
                  <c:v>5553.8470620000007</c:v>
                </c:pt>
                <c:pt idx="44">
                  <c:v>5623.4583679999996</c:v>
                </c:pt>
                <c:pt idx="45">
                  <c:v>5691.0109499999999</c:v>
                </c:pt>
                <c:pt idx="46">
                  <c:v>5756.5480080000007</c:v>
                </c:pt>
                <c:pt idx="47">
                  <c:v>5820.1127419999993</c:v>
                </c:pt>
                <c:pt idx="48">
                  <c:v>5881.7483520000005</c:v>
                </c:pt>
                <c:pt idx="49">
                  <c:v>5941.4980379999997</c:v>
                </c:pt>
              </c:numCache>
            </c:numRef>
          </c:yVal>
          <c:smooth val="0"/>
        </c:ser>
        <c:ser>
          <c:idx val="0"/>
          <c:order val="1"/>
          <c:tx>
            <c:v>real</c:v>
          </c:tx>
          <c:spPr>
            <a:ln w="28575">
              <a:noFill/>
            </a:ln>
          </c:spPr>
          <c:xVal>
            <c:numRef>
              <c:f>entalpy_Fcc!$A$2:$A$21</c:f>
              <c:numCache>
                <c:formatCode>General</c:formatCode>
                <c:ptCount val="20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</c:numCache>
            </c:numRef>
          </c:xVal>
          <c:yVal>
            <c:numRef>
              <c:f>entalpy_Fcc!$B$2:$B$21</c:f>
              <c:numCache>
                <c:formatCode>General</c:formatCode>
                <c:ptCount val="20"/>
                <c:pt idx="0">
                  <c:v>490.2</c:v>
                </c:pt>
                <c:pt idx="1">
                  <c:v>956.4</c:v>
                </c:pt>
                <c:pt idx="2">
                  <c:v>1399</c:v>
                </c:pt>
                <c:pt idx="3">
                  <c:v>1819</c:v>
                </c:pt>
                <c:pt idx="4">
                  <c:v>2217</c:v>
                </c:pt>
                <c:pt idx="5">
                  <c:v>2593</c:v>
                </c:pt>
                <c:pt idx="6">
                  <c:v>2949</c:v>
                </c:pt>
                <c:pt idx="7">
                  <c:v>3285</c:v>
                </c:pt>
                <c:pt idx="8">
                  <c:v>3602</c:v>
                </c:pt>
                <c:pt idx="9">
                  <c:v>3900</c:v>
                </c:pt>
                <c:pt idx="10">
                  <c:v>4179</c:v>
                </c:pt>
                <c:pt idx="11">
                  <c:v>4442</c:v>
                </c:pt>
                <c:pt idx="12">
                  <c:v>4688</c:v>
                </c:pt>
                <c:pt idx="13">
                  <c:v>4918</c:v>
                </c:pt>
                <c:pt idx="14">
                  <c:v>5132</c:v>
                </c:pt>
                <c:pt idx="15">
                  <c:v>5332</c:v>
                </c:pt>
                <c:pt idx="16">
                  <c:v>5518</c:v>
                </c:pt>
                <c:pt idx="17">
                  <c:v>5691</c:v>
                </c:pt>
                <c:pt idx="18">
                  <c:v>5851</c:v>
                </c:pt>
                <c:pt idx="19">
                  <c:v>6000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425856"/>
        <c:axId val="245426432"/>
      </c:scatterChart>
      <c:valAx>
        <c:axId val="245425856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245426432"/>
        <c:crosses val="autoZero"/>
        <c:crossBetween val="midCat"/>
      </c:valAx>
      <c:valAx>
        <c:axId val="24542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4258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real</c:v>
          </c:tx>
          <c:spPr>
            <a:ln w="28575">
              <a:noFill/>
            </a:ln>
          </c:spPr>
          <c:xVal>
            <c:numRef>
              <c:f>entalpy_bcc!$A$2:$A$17</c:f>
              <c:numCache>
                <c:formatCode>0.0000_);[Red]\(0.0000\)</c:formatCode>
                <c:ptCount val="16"/>
                <c:pt idx="0">
                  <c:v>0.6</c:v>
                </c:pt>
                <c:pt idx="1">
                  <c:v>0.625</c:v>
                </c:pt>
                <c:pt idx="2">
                  <c:v>0.65</c:v>
                </c:pt>
                <c:pt idx="3">
                  <c:v>0.67500000000000004</c:v>
                </c:pt>
                <c:pt idx="4">
                  <c:v>0.7</c:v>
                </c:pt>
                <c:pt idx="5">
                  <c:v>0.72499999999999998</c:v>
                </c:pt>
                <c:pt idx="6">
                  <c:v>0.75</c:v>
                </c:pt>
                <c:pt idx="7">
                  <c:v>0.77500000000000002</c:v>
                </c:pt>
                <c:pt idx="8">
                  <c:v>0.8</c:v>
                </c:pt>
                <c:pt idx="9">
                  <c:v>0.82499999999999996</c:v>
                </c:pt>
                <c:pt idx="10">
                  <c:v>0.85</c:v>
                </c:pt>
                <c:pt idx="11">
                  <c:v>0.875</c:v>
                </c:pt>
                <c:pt idx="12">
                  <c:v>0.9</c:v>
                </c:pt>
                <c:pt idx="13">
                  <c:v>0.92500000000000004</c:v>
                </c:pt>
                <c:pt idx="14">
                  <c:v>0.95</c:v>
                </c:pt>
                <c:pt idx="15">
                  <c:v>0.97499999999999998</c:v>
                </c:pt>
              </c:numCache>
            </c:numRef>
          </c:xVal>
          <c:yVal>
            <c:numRef>
              <c:f>entalpy_bcc!$B$2:$B$17</c:f>
              <c:numCache>
                <c:formatCode>0.0000_);[Red]\(0.0000\)</c:formatCode>
                <c:ptCount val="16"/>
                <c:pt idx="0">
                  <c:v>5679</c:v>
                </c:pt>
                <c:pt idx="1">
                  <c:v>5390</c:v>
                </c:pt>
                <c:pt idx="2">
                  <c:v>5092</c:v>
                </c:pt>
                <c:pt idx="3">
                  <c:v>4785</c:v>
                </c:pt>
                <c:pt idx="4">
                  <c:v>4469</c:v>
                </c:pt>
                <c:pt idx="5">
                  <c:v>4145</c:v>
                </c:pt>
                <c:pt idx="6">
                  <c:v>3812</c:v>
                </c:pt>
                <c:pt idx="7">
                  <c:v>3470</c:v>
                </c:pt>
                <c:pt idx="8">
                  <c:v>3119</c:v>
                </c:pt>
                <c:pt idx="9">
                  <c:v>2760</c:v>
                </c:pt>
                <c:pt idx="10">
                  <c:v>2392</c:v>
                </c:pt>
                <c:pt idx="11">
                  <c:v>2015</c:v>
                </c:pt>
                <c:pt idx="12">
                  <c:v>1629</c:v>
                </c:pt>
                <c:pt idx="13">
                  <c:v>1235</c:v>
                </c:pt>
                <c:pt idx="14">
                  <c:v>832.4</c:v>
                </c:pt>
                <c:pt idx="15">
                  <c:v>420.6</c:v>
                </c:pt>
              </c:numCache>
            </c:numRef>
          </c:yVal>
          <c:smooth val="0"/>
        </c:ser>
        <c:ser>
          <c:idx val="1"/>
          <c:order val="1"/>
          <c:tx>
            <c:v>계산</c:v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entalpy_bcc!$E$2:$E$41</c:f>
              <c:numCache>
                <c:formatCode>General</c:formatCode>
                <c:ptCount val="40"/>
                <c:pt idx="0">
                  <c:v>0.6</c:v>
                </c:pt>
                <c:pt idx="1">
                  <c:v>0.61</c:v>
                </c:pt>
                <c:pt idx="2">
                  <c:v>0.62</c:v>
                </c:pt>
                <c:pt idx="3">
                  <c:v>0.63</c:v>
                </c:pt>
                <c:pt idx="4">
                  <c:v>0.64</c:v>
                </c:pt>
                <c:pt idx="5">
                  <c:v>0.65</c:v>
                </c:pt>
                <c:pt idx="6">
                  <c:v>0.66</c:v>
                </c:pt>
                <c:pt idx="7">
                  <c:v>0.67</c:v>
                </c:pt>
                <c:pt idx="8">
                  <c:v>0.68</c:v>
                </c:pt>
                <c:pt idx="9">
                  <c:v>0.69</c:v>
                </c:pt>
                <c:pt idx="10">
                  <c:v>0.7</c:v>
                </c:pt>
                <c:pt idx="11">
                  <c:v>0.71</c:v>
                </c:pt>
                <c:pt idx="12">
                  <c:v>0.72</c:v>
                </c:pt>
                <c:pt idx="13">
                  <c:v>0.73</c:v>
                </c:pt>
                <c:pt idx="14">
                  <c:v>0.74</c:v>
                </c:pt>
                <c:pt idx="15">
                  <c:v>0.75</c:v>
                </c:pt>
                <c:pt idx="16">
                  <c:v>0.76</c:v>
                </c:pt>
                <c:pt idx="17">
                  <c:v>0.77</c:v>
                </c:pt>
                <c:pt idx="18">
                  <c:v>0.78</c:v>
                </c:pt>
                <c:pt idx="19">
                  <c:v>0.79</c:v>
                </c:pt>
                <c:pt idx="20">
                  <c:v>0.8</c:v>
                </c:pt>
                <c:pt idx="21">
                  <c:v>0.81</c:v>
                </c:pt>
                <c:pt idx="22">
                  <c:v>0.82</c:v>
                </c:pt>
                <c:pt idx="23">
                  <c:v>0.83</c:v>
                </c:pt>
                <c:pt idx="24">
                  <c:v>0.84</c:v>
                </c:pt>
                <c:pt idx="25">
                  <c:v>0.85</c:v>
                </c:pt>
                <c:pt idx="26">
                  <c:v>0.86</c:v>
                </c:pt>
                <c:pt idx="27">
                  <c:v>0.87</c:v>
                </c:pt>
                <c:pt idx="28">
                  <c:v>0.88</c:v>
                </c:pt>
                <c:pt idx="29">
                  <c:v>0.89</c:v>
                </c:pt>
                <c:pt idx="30">
                  <c:v>0.9</c:v>
                </c:pt>
                <c:pt idx="31">
                  <c:v>0.91</c:v>
                </c:pt>
                <c:pt idx="32">
                  <c:v>0.92</c:v>
                </c:pt>
                <c:pt idx="33">
                  <c:v>0.93</c:v>
                </c:pt>
                <c:pt idx="34">
                  <c:v>0.94</c:v>
                </c:pt>
                <c:pt idx="35">
                  <c:v>0.95</c:v>
                </c:pt>
                <c:pt idx="36">
                  <c:v>0.96</c:v>
                </c:pt>
                <c:pt idx="37">
                  <c:v>0.97</c:v>
                </c:pt>
                <c:pt idx="38">
                  <c:v>0.98</c:v>
                </c:pt>
                <c:pt idx="39">
                  <c:v>0.99</c:v>
                </c:pt>
              </c:numCache>
            </c:numRef>
          </c:xVal>
          <c:yVal>
            <c:numRef>
              <c:f>entalpy_bcc!$G$2:$G$41</c:f>
              <c:numCache>
                <c:formatCode>General</c:formatCode>
                <c:ptCount val="40"/>
                <c:pt idx="0">
                  <c:v>5679.2559999999994</c:v>
                </c:pt>
                <c:pt idx="1">
                  <c:v>5564.5482360000005</c:v>
                </c:pt>
                <c:pt idx="2">
                  <c:v>5448.4390119999998</c:v>
                </c:pt>
                <c:pt idx="3">
                  <c:v>5330.9307699999999</c:v>
                </c:pt>
                <c:pt idx="4">
                  <c:v>5212.0258560000002</c:v>
                </c:pt>
                <c:pt idx="5">
                  <c:v>5091.7196750000003</c:v>
                </c:pt>
                <c:pt idx="6">
                  <c:v>4970.0168439999998</c:v>
                </c:pt>
                <c:pt idx="7">
                  <c:v>4846.9128839999994</c:v>
                </c:pt>
                <c:pt idx="8">
                  <c:v>4722.4101119999996</c:v>
                </c:pt>
                <c:pt idx="9">
                  <c:v>4596.5107090000001</c:v>
                </c:pt>
                <c:pt idx="10">
                  <c:v>4469.2104000000008</c:v>
                </c:pt>
                <c:pt idx="11">
                  <c:v>4340.5114030000004</c:v>
                </c:pt>
                <c:pt idx="12">
                  <c:v>4210.4157760000007</c:v>
                </c:pt>
                <c:pt idx="13">
                  <c:v>4078.919484</c:v>
                </c:pt>
                <c:pt idx="14">
                  <c:v>3946.0246280000001</c:v>
                </c:pt>
                <c:pt idx="15">
                  <c:v>3811.7331249999997</c:v>
                </c:pt>
                <c:pt idx="16">
                  <c:v>3676.0412160000001</c:v>
                </c:pt>
                <c:pt idx="17">
                  <c:v>3538.950867</c:v>
                </c:pt>
                <c:pt idx="18">
                  <c:v>3400.4638359999994</c:v>
                </c:pt>
                <c:pt idx="19">
                  <c:v>3260.5766759999997</c:v>
                </c:pt>
                <c:pt idx="20">
                  <c:v>3119.2911999999997</c:v>
                </c:pt>
                <c:pt idx="21">
                  <c:v>2976.6089889999994</c:v>
                </c:pt>
                <c:pt idx="22">
                  <c:v>2832.5269440000006</c:v>
                </c:pt>
                <c:pt idx="23">
                  <c:v>2687.0467070000004</c:v>
                </c:pt>
                <c:pt idx="24">
                  <c:v>2540.1696640000005</c:v>
                </c:pt>
                <c:pt idx="25">
                  <c:v>2391.8931000000002</c:v>
                </c:pt>
                <c:pt idx="26">
                  <c:v>2242.218468</c:v>
                </c:pt>
                <c:pt idx="27">
                  <c:v>2091.146941</c:v>
                </c:pt>
                <c:pt idx="28">
                  <c:v>1938.6762239999998</c:v>
                </c:pt>
                <c:pt idx="29">
                  <c:v>1784.8075629999998</c:v>
                </c:pt>
                <c:pt idx="30">
                  <c:v>1629.5418999999997</c:v>
                </c:pt>
                <c:pt idx="31">
                  <c:v>1472.8773959999994</c:v>
                </c:pt>
                <c:pt idx="32">
                  <c:v>1314.8150719999994</c:v>
                </c:pt>
                <c:pt idx="33">
                  <c:v>1155.3556209999992</c:v>
                </c:pt>
                <c:pt idx="34">
                  <c:v>994.49769600000081</c:v>
                </c:pt>
                <c:pt idx="35">
                  <c:v>832.24255000000073</c:v>
                </c:pt>
                <c:pt idx="36">
                  <c:v>668.58918400000061</c:v>
                </c:pt>
                <c:pt idx="37">
                  <c:v>503.53820400000046</c:v>
                </c:pt>
                <c:pt idx="38">
                  <c:v>337.0898480000003</c:v>
                </c:pt>
                <c:pt idx="39">
                  <c:v>169.24366900000015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157248"/>
        <c:axId val="245157824"/>
      </c:scatterChart>
      <c:valAx>
        <c:axId val="245157248"/>
        <c:scaling>
          <c:orientation val="minMax"/>
          <c:max val="1"/>
        </c:scaling>
        <c:delete val="0"/>
        <c:axPos val="b"/>
        <c:numFmt formatCode="0.0000_);[Red]\(0.0000\)" sourceLinked="1"/>
        <c:majorTickMark val="out"/>
        <c:minorTickMark val="none"/>
        <c:tickLblPos val="nextTo"/>
        <c:crossAx val="245157824"/>
        <c:crosses val="autoZero"/>
        <c:crossBetween val="midCat"/>
      </c:valAx>
      <c:valAx>
        <c:axId val="245157824"/>
        <c:scaling>
          <c:orientation val="minMax"/>
        </c:scaling>
        <c:delete val="0"/>
        <c:axPos val="l"/>
        <c:majorGridlines/>
        <c:numFmt formatCode="0.0000_);[Red]\(0.0000\)" sourceLinked="1"/>
        <c:majorTickMark val="out"/>
        <c:minorTickMark val="none"/>
        <c:tickLblPos val="nextTo"/>
        <c:crossAx val="2451572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F7A0-C5B8-4991-BD6F-22358CA59668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A0F9-42B3-4C6C-9B5F-D590CD3250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46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5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6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08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7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6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5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38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66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69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66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B495-D481-494A-BDD5-5A68EDA58505}" type="datetimeFigureOut">
              <a:rPr lang="ko-KR" altLang="en-US" smtClean="0"/>
              <a:t>2016-04-11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4B8A-4685-4B9C-B659-191C39473B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3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80528" y="-27384"/>
            <a:ext cx="6858000" cy="99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Numerical Method Hw05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184273"/>
            <a:ext cx="6858000" cy="5334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ko-KR" dirty="0" smtClean="0"/>
              <a:t> </a:t>
            </a:r>
            <a:r>
              <a:rPr lang="ko-KR" altLang="en-US" dirty="0" err="1" smtClean="0"/>
              <a:t>조현렬</a:t>
            </a:r>
            <a:endParaRPr lang="ko-KR" altLang="en-US" dirty="0"/>
          </a:p>
        </p:txBody>
      </p:sp>
      <p:sp>
        <p:nvSpPr>
          <p:cNvPr id="4" name="AutoShape 2" descr="numerical methods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12230"/>
            <a:ext cx="8100393" cy="60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9087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저는 주말에 투표하러 집에 다녀왔습니다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7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80528" y="-27384"/>
            <a:ext cx="6858000" cy="990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Numerical Method Hw05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184273"/>
            <a:ext cx="6858000" cy="5334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ko-KR" dirty="0" smtClean="0"/>
              <a:t> </a:t>
            </a:r>
            <a:r>
              <a:rPr lang="ko-KR" altLang="en-US" dirty="0" err="1" smtClean="0"/>
              <a:t>조현렬</a:t>
            </a:r>
            <a:endParaRPr lang="ko-KR" altLang="en-US" dirty="0"/>
          </a:p>
        </p:txBody>
      </p:sp>
      <p:sp>
        <p:nvSpPr>
          <p:cNvPr id="4" name="AutoShape 2" descr="numerical methods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1"/>
          <a:stretch/>
        </p:blipFill>
        <p:spPr bwMode="auto">
          <a:xfrm>
            <a:off x="8112" y="1916832"/>
            <a:ext cx="911630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6" y="764704"/>
            <a:ext cx="8171725" cy="61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97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Regression </a:t>
            </a:r>
            <a:r>
              <a:rPr lang="ko-KR" altLang="en-US" sz="2200" dirty="0" smtClean="0"/>
              <a:t>을 이용하여 주어진 </a:t>
            </a:r>
            <a:r>
              <a:rPr lang="en-US" altLang="ko-KR" sz="2200" dirty="0" smtClean="0"/>
              <a:t>data</a:t>
            </a:r>
            <a:r>
              <a:rPr lang="ko-KR" altLang="en-US" sz="2200" dirty="0" smtClean="0"/>
              <a:t>를 선형화시키자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endParaRPr lang="ko-KR" altLang="en-US" sz="2200" dirty="0"/>
          </a:p>
        </p:txBody>
      </p:sp>
      <p:pic>
        <p:nvPicPr>
          <p:cNvPr id="3074" name="Picture 2" descr="https://upload.wikimedia.org/wikipedia/commons/thumb/3/3a/Linear_regression.svg/300px-Linear_regres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31" y="764704"/>
            <a:ext cx="4491114" cy="29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51111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우리의 목표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-error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제곱값이</a:t>
            </a:r>
            <a:r>
              <a:rPr lang="ko-KR" altLang="en-US" dirty="0" smtClean="0"/>
              <a:t> 최소가 되는 직선을 그어보자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=&gt; </a:t>
            </a:r>
            <a:r>
              <a:rPr lang="ko-KR" altLang="en-US" dirty="0" smtClean="0"/>
              <a:t>주어진 식을 직선화 시켜야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473" y="40677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383868" y="4106938"/>
                <a:ext cx="4608512" cy="67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⊿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4106938"/>
                <a:ext cx="4608512" cy="6723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2473" y="477930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Activity of 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76364" y="5301208"/>
                <a:ext cx="4968552" cy="84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𝑅𝑇𝑙𝑛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𝐾𝑠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𝐾𝑠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altLang="ko-KR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)^2 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5301208"/>
                <a:ext cx="4968552" cy="8456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19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Regression </a:t>
            </a:r>
            <a:r>
              <a:rPr lang="ko-KR" altLang="en-US" sz="2200" dirty="0" smtClean="0"/>
              <a:t>을 이용하여 주어진 </a:t>
            </a:r>
            <a:r>
              <a:rPr lang="en-US" altLang="ko-KR" sz="2200" dirty="0" smtClean="0"/>
              <a:t>data</a:t>
            </a:r>
            <a:r>
              <a:rPr lang="ko-KR" altLang="en-US" sz="2200" dirty="0" smtClean="0"/>
              <a:t>를 선형화시키자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endParaRPr lang="ko-KR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-4260" y="8367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23928" y="836712"/>
                <a:ext cx="4608512" cy="67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⊿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836712"/>
                <a:ext cx="4608512" cy="6723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4"/>
            <a:ext cx="7056784" cy="47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Regression </a:t>
            </a:r>
            <a:r>
              <a:rPr lang="ko-KR" altLang="en-US" sz="2200" dirty="0" smtClean="0"/>
              <a:t>을 이용하여 주어진 </a:t>
            </a:r>
            <a:r>
              <a:rPr lang="en-US" altLang="ko-KR" sz="2200" dirty="0" smtClean="0"/>
              <a:t>data</a:t>
            </a:r>
            <a:r>
              <a:rPr lang="ko-KR" altLang="en-US" sz="2200" dirty="0" smtClean="0"/>
              <a:t>를 선형화시키자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endParaRPr lang="ko-KR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-4260" y="8367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23928" y="836712"/>
                <a:ext cx="4608512" cy="672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⊿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836712"/>
                <a:ext cx="4608512" cy="6723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00809"/>
            <a:ext cx="4469723" cy="3528391"/>
          </a:xfrm>
          <a:prstGeom prst="rect">
            <a:avLst/>
          </a:prstGeom>
        </p:spPr>
      </p:pic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274400"/>
              </p:ext>
            </p:extLst>
          </p:nvPr>
        </p:nvGraphicFramePr>
        <p:xfrm>
          <a:off x="4577228" y="1726772"/>
          <a:ext cx="4566772" cy="350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80135"/>
              </p:ext>
            </p:extLst>
          </p:nvPr>
        </p:nvGraphicFramePr>
        <p:xfrm>
          <a:off x="2771800" y="5517232"/>
          <a:ext cx="4032448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</a:tblGrid>
              <a:tr h="528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L0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L1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syx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408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14894.2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-4794.93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2.34571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0.999997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1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Regression </a:t>
            </a:r>
            <a:r>
              <a:rPr lang="ko-KR" altLang="en-US" sz="2200" dirty="0" smtClean="0"/>
              <a:t>을 이용하여 주어진 </a:t>
            </a:r>
            <a:r>
              <a:rPr lang="en-US" altLang="ko-KR" sz="2200" dirty="0" smtClean="0"/>
              <a:t>data</a:t>
            </a:r>
            <a:r>
              <a:rPr lang="ko-KR" altLang="en-US" sz="2200" dirty="0" smtClean="0"/>
              <a:t>를 선형화시키자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endParaRPr lang="ko-KR" alt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0831" y="10527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Activity of 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79912" y="2276872"/>
                <a:ext cx="4968552" cy="84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𝑅𝑇𝑙𝑛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𝐾𝑠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𝐾𝑠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altLang="ko-KR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)^2 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276872"/>
                <a:ext cx="4968552" cy="8456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350734"/>
              </p:ext>
            </p:extLst>
          </p:nvPr>
        </p:nvGraphicFramePr>
        <p:xfrm>
          <a:off x="37119" y="1700808"/>
          <a:ext cx="4283968" cy="33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64967"/>
              </p:ext>
            </p:extLst>
          </p:nvPr>
        </p:nvGraphicFramePr>
        <p:xfrm>
          <a:off x="4875854" y="4365104"/>
          <a:ext cx="3456384" cy="108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64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L0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2*L1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syx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433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2907.17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-9623.57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14.0093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0.999975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68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Regression </a:t>
            </a:r>
            <a:r>
              <a:rPr lang="ko-KR" altLang="en-US" sz="2200" dirty="0" smtClean="0"/>
              <a:t>을 이용하여 주어진 </a:t>
            </a:r>
            <a:r>
              <a:rPr lang="en-US" altLang="ko-KR" sz="2200" dirty="0" smtClean="0"/>
              <a:t>data</a:t>
            </a:r>
            <a:r>
              <a:rPr lang="ko-KR" altLang="en-US" sz="2200" dirty="0" smtClean="0"/>
              <a:t>를 선형화시키자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endParaRPr lang="ko-KR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-4260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 FCC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07904" y="1117244"/>
                <a:ext cx="4608512" cy="697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⊿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⊿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/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𝐹𝑐𝑐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𝐵𝐶𝐶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𝐾𝑠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117244"/>
                <a:ext cx="4608512" cy="697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47436"/>
              </p:ext>
            </p:extLst>
          </p:nvPr>
        </p:nvGraphicFramePr>
        <p:xfrm>
          <a:off x="0" y="1916832"/>
          <a:ext cx="5000194" cy="402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7175"/>
              </p:ext>
            </p:extLst>
          </p:nvPr>
        </p:nvGraphicFramePr>
        <p:xfrm>
          <a:off x="4820276" y="2204864"/>
          <a:ext cx="4032448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syx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12597.6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-7199.98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1.75328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0.999997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16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Regression </a:t>
            </a:r>
            <a:r>
              <a:rPr lang="ko-KR" altLang="en-US" sz="2200" dirty="0" smtClean="0"/>
              <a:t>을 이용하여 주어진 </a:t>
            </a:r>
            <a:r>
              <a:rPr lang="en-US" altLang="ko-KR" sz="2200" dirty="0" smtClean="0"/>
              <a:t>data</a:t>
            </a:r>
            <a:r>
              <a:rPr lang="ko-KR" altLang="en-US" sz="2200" dirty="0" smtClean="0"/>
              <a:t>를 선형화시키자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 </a:t>
            </a:r>
            <a:endParaRPr lang="ko-KR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-4260" y="12687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 BCC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37316" y="767725"/>
                <a:ext cx="5256584" cy="69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𝐾𝑠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 smtClean="0">
                              <a:latin typeface="Cambria Math"/>
                              <a:ea typeface="Cambria Math"/>
                            </a:rPr>
                            <m:t>⊿</m:t>
                          </m:r>
                          <m:sSup>
                            <m:sSupPr>
                              <m:ctrlPr>
                                <a:rPr lang="en-US" altLang="ko-K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−(1−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)⊿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/>
                            <m:sup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𝐵𝑐𝑐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𝐹𝐶𝐶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𝑃𝑠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16" y="767725"/>
                <a:ext cx="5256584" cy="6990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918596"/>
              </p:ext>
            </p:extLst>
          </p:nvPr>
        </p:nvGraphicFramePr>
        <p:xfrm>
          <a:off x="122008" y="1916832"/>
          <a:ext cx="48820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68113"/>
              </p:ext>
            </p:extLst>
          </p:nvPr>
        </p:nvGraphicFramePr>
        <p:xfrm>
          <a:off x="4283968" y="1844825"/>
          <a:ext cx="3672408" cy="681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102"/>
                <a:gridCol w="918102"/>
                <a:gridCol w="918102"/>
                <a:gridCol w="918102"/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L0+L1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-L1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syx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7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12597.6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-7199.98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1.75328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0.999997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34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977" y="116632"/>
            <a:ext cx="1425679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</a:rPr>
              <a:t>Hw6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299121"/>
            <a:ext cx="7715200" cy="748679"/>
          </a:xfrm>
        </p:spPr>
        <p:txBody>
          <a:bodyPr>
            <a:noAutofit/>
          </a:bodyPr>
          <a:lstStyle/>
          <a:p>
            <a:r>
              <a:rPr lang="ko-KR" altLang="en-US" sz="2200" dirty="0" smtClean="0"/>
              <a:t>결</a:t>
            </a:r>
            <a:r>
              <a:rPr lang="ko-KR" altLang="en-US" sz="2200" dirty="0"/>
              <a:t>론</a:t>
            </a:r>
            <a:endParaRPr lang="ko-KR" altLang="en-US" sz="22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63350"/>
              </p:ext>
            </p:extLst>
          </p:nvPr>
        </p:nvGraphicFramePr>
        <p:xfrm>
          <a:off x="33671" y="6104635"/>
          <a:ext cx="3816424" cy="7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106"/>
                <a:gridCol w="954106"/>
                <a:gridCol w="954106"/>
                <a:gridCol w="954106"/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L0+L1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-L1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syx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17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12597.6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-7199.98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1.75328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0.999997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11661"/>
              </p:ext>
            </p:extLst>
          </p:nvPr>
        </p:nvGraphicFramePr>
        <p:xfrm>
          <a:off x="0" y="4797152"/>
          <a:ext cx="4032448" cy="840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syx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12597.6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-7199.98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1.75328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</a:rPr>
                        <a:t>0.999997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58834"/>
              </p:ext>
            </p:extLst>
          </p:nvPr>
        </p:nvGraphicFramePr>
        <p:xfrm>
          <a:off x="0" y="3356993"/>
          <a:ext cx="3923928" cy="108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982"/>
                <a:gridCol w="980982"/>
                <a:gridCol w="980982"/>
                <a:gridCol w="980982"/>
              </a:tblGrid>
              <a:tr h="64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L0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2*L1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syx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433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2907.17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-9623.57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14.0093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0.999975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59215"/>
              </p:ext>
            </p:extLst>
          </p:nvPr>
        </p:nvGraphicFramePr>
        <p:xfrm>
          <a:off x="0" y="1700808"/>
          <a:ext cx="4032448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</a:tblGrid>
              <a:tr h="528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L0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L1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syx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4080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14894.2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-4794.93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2.34571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0.999997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20893" y="57332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 BCC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5031" y="44371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 FCC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2050" y="123768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Enthalpy of Mixing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45031" y="28529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Liquid state Activity of 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34076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전부 다 </a:t>
            </a:r>
            <a:r>
              <a:rPr lang="ko-KR" altLang="en-US" dirty="0" err="1" smtClean="0"/>
              <a:t>잘구해졌다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R=0.999997</a:t>
            </a:r>
          </a:p>
          <a:p>
            <a:endParaRPr lang="en-US" altLang="ko-KR" dirty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이상하게도 수치가 전부다 똑같음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smtClean="0"/>
              <a:t>같은 </a:t>
            </a:r>
            <a:r>
              <a:rPr lang="en-US" altLang="ko-KR" dirty="0" smtClean="0"/>
              <a:t>data </a:t>
            </a:r>
            <a:r>
              <a:rPr lang="ko-KR" altLang="en-US" dirty="0" smtClean="0"/>
              <a:t>에서 온 값이라 </a:t>
            </a:r>
            <a:r>
              <a:rPr lang="ko-KR" altLang="en-US" dirty="0" err="1" smtClean="0"/>
              <a:t>그런것으로</a:t>
            </a:r>
            <a:r>
              <a:rPr lang="ko-KR" altLang="en-US" dirty="0" smtClean="0"/>
              <a:t> 분석됨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식을 선형화시키는 능력이 필요하다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710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499</Words>
  <Application>Microsoft Office PowerPoint</Application>
  <PresentationFormat>화면 슬라이드 쇼(4:3)</PresentationFormat>
  <Paragraphs>116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Numerical Method Hw05</vt:lpstr>
      <vt:lpstr>Numerical Method Hw05</vt:lpstr>
      <vt:lpstr>Hw6 </vt:lpstr>
      <vt:lpstr>Hw6 </vt:lpstr>
      <vt:lpstr>Hw6 </vt:lpstr>
      <vt:lpstr>Hw6 </vt:lpstr>
      <vt:lpstr>Hw6 </vt:lpstr>
      <vt:lpstr>Hw6 </vt:lpstr>
      <vt:lpstr>Hw6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Hw01</dc:title>
  <dc:creator>owner</dc:creator>
  <cp:lastModifiedBy>owner</cp:lastModifiedBy>
  <cp:revision>49</cp:revision>
  <dcterms:created xsi:type="dcterms:W3CDTF">2016-03-06T03:47:18Z</dcterms:created>
  <dcterms:modified xsi:type="dcterms:W3CDTF">2016-04-10T16:22:03Z</dcterms:modified>
</cp:coreProperties>
</file>