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2" r:id="rId4"/>
    <p:sldId id="270" r:id="rId5"/>
    <p:sldId id="269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8" autoAdjust="0"/>
    <p:restoredTop sz="96275" autoAdjust="0"/>
  </p:normalViewPr>
  <p:slideViewPr>
    <p:cSldViewPr snapToGrid="0">
      <p:cViewPr>
        <p:scale>
          <a:sx n="75" d="100"/>
          <a:sy n="75" d="100"/>
        </p:scale>
        <p:origin x="54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kals\Documents\&#49548;&#51116;&#49688;&#52824;&#54644;&#49437;\&#49548;&#49688;&#54644;%20HW8%20&#44536;&#47000;&#54532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ls\Documents\&#49548;&#51116;&#49688;&#52824;&#54644;&#49437;\&#49548;&#49688;&#54644;%20HW8%20&#44536;&#47000;&#5453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ls\Documents\&#49548;&#51116;&#49688;&#52824;&#54644;&#49437;\&#49548;&#49688;&#54644;%20HW8%20&#44536;&#47000;&#5453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ls\Documents\&#49548;&#51116;&#49688;&#52824;&#54644;&#49437;\&#49548;&#49688;&#54644;%20HW8%20&#44536;&#47000;&#5453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kals\Documents\&#49548;&#51116;&#49688;&#52824;&#54644;&#49437;\&#49548;&#49688;&#54644;%20HW8%20&#44536;&#47000;&#5453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kals\Documents\&#49548;&#51116;&#49688;&#52824;&#54644;&#49437;\&#49548;&#49688;&#54644;%20HW8%20&#44536;&#47000;&#5453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1173K</a:t>
            </a:r>
            <a:endParaRPr lang="ko-KR" altLang="en-US"/>
          </a:p>
        </c:rich>
      </c:tx>
      <c:layout>
        <c:manualLayout>
          <c:xMode val="edge"/>
          <c:yMode val="edge"/>
          <c:x val="0.45072901384215552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836119212146778"/>
          <c:y val="7.6413392724381149E-2"/>
          <c:w val="0.80519014362015162"/>
          <c:h val="0.6908346855787072"/>
        </c:manualLayout>
      </c:layout>
      <c:scatterChart>
        <c:scatterStyle val="lineMarker"/>
        <c:varyColors val="0"/>
        <c:ser>
          <c:idx val="1"/>
          <c:order val="0"/>
          <c:tx>
            <c:v>500s</c:v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Sheet1!$M$2:$M$101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Sheet1!$A$2:$A$101</c:f>
              <c:numCache>
                <c:formatCode>General</c:formatCode>
                <c:ptCount val="100"/>
                <c:pt idx="0">
                  <c:v>0.05</c:v>
                </c:pt>
                <c:pt idx="1">
                  <c:v>3.5853999999999997E-2</c:v>
                </c:pt>
                <c:pt idx="2">
                  <c:v>2.4482E-2</c:v>
                </c:pt>
                <c:pt idx="3">
                  <c:v>1.7028999999999999E-2</c:v>
                </c:pt>
                <c:pt idx="4">
                  <c:v>1.2975E-2</c:v>
                </c:pt>
                <c:pt idx="5">
                  <c:v>1.1107000000000001E-2</c:v>
                </c:pt>
                <c:pt idx="6">
                  <c:v>1.0366E-2</c:v>
                </c:pt>
                <c:pt idx="7">
                  <c:v>1.0108000000000001E-2</c:v>
                </c:pt>
                <c:pt idx="8">
                  <c:v>1.0029E-2</c:v>
                </c:pt>
                <c:pt idx="9">
                  <c:v>1.0007E-2</c:v>
                </c:pt>
                <c:pt idx="10">
                  <c:v>1.0002E-2</c:v>
                </c:pt>
                <c:pt idx="11">
                  <c:v>0.01</c:v>
                </c:pt>
                <c:pt idx="12">
                  <c:v>0.01</c:v>
                </c:pt>
                <c:pt idx="13">
                  <c:v>0.01</c:v>
                </c:pt>
                <c:pt idx="14">
                  <c:v>0.01</c:v>
                </c:pt>
                <c:pt idx="15">
                  <c:v>0.01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0.01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241-4296-B969-D8EAE58CE5E0}"/>
            </c:ext>
          </c:extLst>
        </c:ser>
        <c:ser>
          <c:idx val="2"/>
          <c:order val="1"/>
          <c:tx>
            <c:v>1000s</c:v>
          </c:tx>
          <c:spPr>
            <a:ln>
              <a:solidFill>
                <a:schemeClr val="accent4"/>
              </a:solidFill>
            </a:ln>
            <a:effectLst/>
          </c:spPr>
          <c:marker>
            <c:symbol val="none"/>
          </c:marker>
          <c:xVal>
            <c:numRef>
              <c:f>Sheet1!$M$2:$M$101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Sheet1!$C$2:$C$101</c:f>
              <c:numCache>
                <c:formatCode>General</c:formatCode>
                <c:ptCount val="100"/>
                <c:pt idx="0">
                  <c:v>0.05</c:v>
                </c:pt>
                <c:pt idx="1">
                  <c:v>3.9849999999999997E-2</c:v>
                </c:pt>
                <c:pt idx="2">
                  <c:v>3.0728999999999999E-2</c:v>
                </c:pt>
                <c:pt idx="3">
                  <c:v>2.3351E-2</c:v>
                </c:pt>
                <c:pt idx="4">
                  <c:v>1.7961999999999999E-2</c:v>
                </c:pt>
                <c:pt idx="5">
                  <c:v>1.4396000000000001E-2</c:v>
                </c:pt>
                <c:pt idx="6">
                  <c:v>1.2248999999999999E-2</c:v>
                </c:pt>
                <c:pt idx="7">
                  <c:v>1.1069000000000001E-2</c:v>
                </c:pt>
                <c:pt idx="8">
                  <c:v>1.0472E-2</c:v>
                </c:pt>
                <c:pt idx="9">
                  <c:v>1.0194999999999999E-2</c:v>
                </c:pt>
                <c:pt idx="10">
                  <c:v>1.0075000000000001E-2</c:v>
                </c:pt>
                <c:pt idx="11">
                  <c:v>1.0026999999999999E-2</c:v>
                </c:pt>
                <c:pt idx="12">
                  <c:v>1.0009000000000001E-2</c:v>
                </c:pt>
                <c:pt idx="13">
                  <c:v>1.0003E-2</c:v>
                </c:pt>
                <c:pt idx="14">
                  <c:v>1.0000999999999999E-2</c:v>
                </c:pt>
                <c:pt idx="15">
                  <c:v>0.01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0.01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241-4296-B969-D8EAE58CE5E0}"/>
            </c:ext>
          </c:extLst>
        </c:ser>
        <c:ser>
          <c:idx val="3"/>
          <c:order val="2"/>
          <c:tx>
            <c:v>1500s</c:v>
          </c:tx>
          <c:spPr>
            <a:ln>
              <a:solidFill>
                <a:schemeClr val="accent6"/>
              </a:solidFill>
            </a:ln>
            <a:effectLst/>
          </c:spPr>
          <c:marker>
            <c:symbol val="none"/>
          </c:marker>
          <c:xVal>
            <c:numRef>
              <c:f>Sheet1!$M$2:$M$101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Sheet1!$E$2:$E$101</c:f>
              <c:numCache>
                <c:formatCode>General</c:formatCode>
                <c:ptCount val="100"/>
                <c:pt idx="0">
                  <c:v>0.05</c:v>
                </c:pt>
                <c:pt idx="1">
                  <c:v>4.1673000000000002E-2</c:v>
                </c:pt>
                <c:pt idx="2">
                  <c:v>3.3916000000000002E-2</c:v>
                </c:pt>
                <c:pt idx="3">
                  <c:v>2.7177E-2</c:v>
                </c:pt>
                <c:pt idx="4">
                  <c:v>2.1714000000000001E-2</c:v>
                </c:pt>
                <c:pt idx="5">
                  <c:v>1.7576999999999999E-2</c:v>
                </c:pt>
                <c:pt idx="6">
                  <c:v>1.4647E-2</c:v>
                </c:pt>
                <c:pt idx="7">
                  <c:v>1.2702E-2</c:v>
                </c:pt>
                <c:pt idx="8">
                  <c:v>1.149E-2</c:v>
                </c:pt>
                <c:pt idx="9">
                  <c:v>1.078E-2</c:v>
                </c:pt>
                <c:pt idx="10">
                  <c:v>1.0388E-2</c:v>
                </c:pt>
                <c:pt idx="11">
                  <c:v>1.0182999999999999E-2</c:v>
                </c:pt>
                <c:pt idx="12">
                  <c:v>1.0082000000000001E-2</c:v>
                </c:pt>
                <c:pt idx="13">
                  <c:v>1.0035000000000001E-2</c:v>
                </c:pt>
                <c:pt idx="14">
                  <c:v>1.0014E-2</c:v>
                </c:pt>
                <c:pt idx="15">
                  <c:v>1.0005999999999999E-2</c:v>
                </c:pt>
                <c:pt idx="16">
                  <c:v>1.0002E-2</c:v>
                </c:pt>
                <c:pt idx="17">
                  <c:v>1.0000999999999999E-2</c:v>
                </c:pt>
                <c:pt idx="18">
                  <c:v>0.01</c:v>
                </c:pt>
                <c:pt idx="19">
                  <c:v>0.01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241-4296-B969-D8EAE58CE5E0}"/>
            </c:ext>
          </c:extLst>
        </c:ser>
        <c:ser>
          <c:idx val="4"/>
          <c:order val="3"/>
          <c:tx>
            <c:v>2000s</c:v>
          </c:tx>
          <c:spPr>
            <a:ln>
              <a:solidFill>
                <a:schemeClr val="accent2">
                  <a:lumMod val="50000"/>
                </a:schemeClr>
              </a:solidFill>
            </a:ln>
            <a:effectLst/>
          </c:spPr>
          <c:marker>
            <c:symbol val="none"/>
          </c:marker>
          <c:xVal>
            <c:numRef>
              <c:f>Sheet1!$M$2:$M$101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Sheet1!$O$2:$O$101</c:f>
              <c:numCache>
                <c:formatCode>General</c:formatCode>
                <c:ptCount val="100"/>
                <c:pt idx="0">
                  <c:v>0.05</c:v>
                </c:pt>
                <c:pt idx="1">
                  <c:v>4.2771999999999998E-2</c:v>
                </c:pt>
                <c:pt idx="2">
                  <c:v>3.5916999999999998E-2</c:v>
                </c:pt>
                <c:pt idx="3">
                  <c:v>2.9746000000000002E-2</c:v>
                </c:pt>
                <c:pt idx="4">
                  <c:v>2.4475E-2</c:v>
                </c:pt>
                <c:pt idx="5">
                  <c:v>2.0197E-2</c:v>
                </c:pt>
                <c:pt idx="6">
                  <c:v>1.6899000000000001E-2</c:v>
                </c:pt>
                <c:pt idx="7">
                  <c:v>1.4481000000000001E-2</c:v>
                </c:pt>
                <c:pt idx="8">
                  <c:v>1.2793000000000001E-2</c:v>
                </c:pt>
                <c:pt idx="9">
                  <c:v>1.1671000000000001E-2</c:v>
                </c:pt>
                <c:pt idx="10">
                  <c:v>1.0959999999999999E-2</c:v>
                </c:pt>
                <c:pt idx="11">
                  <c:v>1.0529E-2</c:v>
                </c:pt>
                <c:pt idx="12">
                  <c:v>1.0281E-2</c:v>
                </c:pt>
                <c:pt idx="13">
                  <c:v>1.0142999999999999E-2</c:v>
                </c:pt>
                <c:pt idx="14">
                  <c:v>1.0070000000000001E-2</c:v>
                </c:pt>
                <c:pt idx="15">
                  <c:v>1.0033E-2</c:v>
                </c:pt>
                <c:pt idx="16">
                  <c:v>1.0015E-2</c:v>
                </c:pt>
                <c:pt idx="17">
                  <c:v>1.0007E-2</c:v>
                </c:pt>
                <c:pt idx="18">
                  <c:v>1.0003E-2</c:v>
                </c:pt>
                <c:pt idx="19">
                  <c:v>1.0000999999999999E-2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241-4296-B969-D8EAE58CE5E0}"/>
            </c:ext>
          </c:extLst>
        </c:ser>
        <c:ser>
          <c:idx val="5"/>
          <c:order val="4"/>
          <c:tx>
            <c:v>2500s</c:v>
          </c:tx>
          <c:spPr>
            <a:ln>
              <a:solidFill>
                <a:schemeClr val="accent4">
                  <a:lumMod val="50000"/>
                </a:schemeClr>
              </a:solidFill>
            </a:ln>
            <a:effectLst/>
          </c:spPr>
          <c:marker>
            <c:symbol val="none"/>
          </c:marker>
          <c:xVal>
            <c:numRef>
              <c:f>Sheet1!$M$2:$M$101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Sheet1!$Q$2:$Q$101</c:f>
              <c:numCache>
                <c:formatCode>General</c:formatCode>
                <c:ptCount val="100"/>
                <c:pt idx="0">
                  <c:v>0.05</c:v>
                </c:pt>
                <c:pt idx="1">
                  <c:v>4.3526000000000002E-2</c:v>
                </c:pt>
                <c:pt idx="2">
                  <c:v>3.7319999999999999E-2</c:v>
                </c:pt>
                <c:pt idx="3">
                  <c:v>3.1614999999999997E-2</c:v>
                </c:pt>
                <c:pt idx="4">
                  <c:v>2.6584E-2</c:v>
                </c:pt>
                <c:pt idx="5">
                  <c:v>2.2328000000000001E-2</c:v>
                </c:pt>
                <c:pt idx="6">
                  <c:v>1.8872E-2</c:v>
                </c:pt>
                <c:pt idx="7">
                  <c:v>1.6178999999999999E-2</c:v>
                </c:pt>
                <c:pt idx="8">
                  <c:v>1.4163E-2</c:v>
                </c:pt>
                <c:pt idx="9">
                  <c:v>1.2713E-2</c:v>
                </c:pt>
                <c:pt idx="10">
                  <c:v>1.1709000000000001E-2</c:v>
                </c:pt>
                <c:pt idx="11">
                  <c:v>1.1042E-2</c:v>
                </c:pt>
                <c:pt idx="12">
                  <c:v>1.0614E-2</c:v>
                </c:pt>
                <c:pt idx="13">
                  <c:v>1.035E-2</c:v>
                </c:pt>
                <c:pt idx="14">
                  <c:v>1.0193000000000001E-2</c:v>
                </c:pt>
                <c:pt idx="15">
                  <c:v>1.0102999999999999E-2</c:v>
                </c:pt>
                <c:pt idx="16">
                  <c:v>1.0052999999999999E-2</c:v>
                </c:pt>
                <c:pt idx="17">
                  <c:v>1.0026999999999999E-2</c:v>
                </c:pt>
                <c:pt idx="18">
                  <c:v>1.0012999999999999E-2</c:v>
                </c:pt>
                <c:pt idx="19">
                  <c:v>1.0005999999999999E-2</c:v>
                </c:pt>
                <c:pt idx="20">
                  <c:v>1.0003E-2</c:v>
                </c:pt>
                <c:pt idx="21">
                  <c:v>1.0000999999999999E-2</c:v>
                </c:pt>
                <c:pt idx="22">
                  <c:v>1.0000999999999999E-2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241-4296-B969-D8EAE58CE5E0}"/>
            </c:ext>
          </c:extLst>
        </c:ser>
        <c:ser>
          <c:idx val="0"/>
          <c:order val="5"/>
          <c:tx>
            <c:v>3000s</c:v>
          </c:tx>
          <c:spPr>
            <a:ln w="1905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Sheet1!$M$2:$M$101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Sheet1!$S$2:$S$101</c:f>
              <c:numCache>
                <c:formatCode>General</c:formatCode>
                <c:ptCount val="100"/>
                <c:pt idx="0">
                  <c:v>0.05</c:v>
                </c:pt>
                <c:pt idx="1">
                  <c:v>4.4084999999999999E-2</c:v>
                </c:pt>
                <c:pt idx="2">
                  <c:v>3.8373999999999998E-2</c:v>
                </c:pt>
                <c:pt idx="3">
                  <c:v>3.3049000000000002E-2</c:v>
                </c:pt>
                <c:pt idx="4">
                  <c:v>2.8254000000000001E-2</c:v>
                </c:pt>
                <c:pt idx="5">
                  <c:v>2.4083E-2</c:v>
                </c:pt>
                <c:pt idx="6">
                  <c:v>2.0577000000000002E-2</c:v>
                </c:pt>
                <c:pt idx="7">
                  <c:v>1.7729999999999999E-2</c:v>
                </c:pt>
                <c:pt idx="8">
                  <c:v>1.5495E-2</c:v>
                </c:pt>
                <c:pt idx="9">
                  <c:v>1.3798E-2</c:v>
                </c:pt>
                <c:pt idx="10">
                  <c:v>1.2552000000000001E-2</c:v>
                </c:pt>
                <c:pt idx="11">
                  <c:v>1.1668E-2</c:v>
                </c:pt>
                <c:pt idx="12">
                  <c:v>1.1058999999999999E-2</c:v>
                </c:pt>
                <c:pt idx="13">
                  <c:v>1.0654E-2</c:v>
                </c:pt>
                <c:pt idx="14">
                  <c:v>1.0392E-2</c:v>
                </c:pt>
                <c:pt idx="15">
                  <c:v>1.0229E-2</c:v>
                </c:pt>
                <c:pt idx="16">
                  <c:v>1.013E-2</c:v>
                </c:pt>
                <c:pt idx="17">
                  <c:v>1.0071999999999999E-2</c:v>
                </c:pt>
                <c:pt idx="18">
                  <c:v>1.0038999999999999E-2</c:v>
                </c:pt>
                <c:pt idx="19">
                  <c:v>1.0019999999999999E-2</c:v>
                </c:pt>
                <c:pt idx="20">
                  <c:v>1.001E-2</c:v>
                </c:pt>
                <c:pt idx="21">
                  <c:v>1.0005E-2</c:v>
                </c:pt>
                <c:pt idx="22">
                  <c:v>1.0002E-2</c:v>
                </c:pt>
                <c:pt idx="23">
                  <c:v>1.0000999999999999E-2</c:v>
                </c:pt>
                <c:pt idx="24">
                  <c:v>1.0000999999999999E-2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7241-4296-B969-D8EAE58CE5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8431600"/>
        <c:axId val="438432016"/>
      </c:scatterChart>
      <c:valAx>
        <c:axId val="438431600"/>
        <c:scaling>
          <c:orientation val="minMax"/>
          <c:max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b="1"/>
                </a:pPr>
                <a:r>
                  <a:rPr lang="en-US" altLang="ko-KR" b="1" baseline="0" dirty="0" smtClean="0"/>
                  <a:t>Distance(</a:t>
                </a:r>
                <a:r>
                  <a:rPr lang="en-US" altLang="ko-KR" sz="1000" b="1" i="0" u="none" strike="noStrike" baseline="0" dirty="0" smtClean="0">
                    <a:effectLst/>
                  </a:rPr>
                  <a:t>µm</a:t>
                </a:r>
                <a:r>
                  <a:rPr lang="en-US" altLang="ko-KR" sz="1000" b="1" i="0" u="none" strike="noStrike" baseline="0" dirty="0">
                    <a:effectLst/>
                  </a:rPr>
                  <a:t>)</a:t>
                </a:r>
                <a:r>
                  <a:rPr lang="en-US" altLang="ko-KR" b="1" baseline="0" dirty="0"/>
                  <a:t> </a:t>
                </a:r>
                <a:endParaRPr lang="ko-KR" altLang="en-US" b="1" dirty="0"/>
              </a:p>
            </c:rich>
          </c:tx>
          <c:layout>
            <c:manualLayout>
              <c:xMode val="edge"/>
              <c:yMode val="edge"/>
              <c:x val="0.41699667170784999"/>
              <c:y val="0.81240553138394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38432016"/>
        <c:crosses val="autoZero"/>
        <c:crossBetween val="midCat"/>
      </c:valAx>
      <c:valAx>
        <c:axId val="438432016"/>
        <c:scaling>
          <c:orientation val="minMax"/>
          <c:max val="5.000000000000001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dirty="0"/>
                  <a:t>Concentration</a:t>
                </a:r>
                <a:endParaRPr lang="ko-KR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3843160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5543160056049594"/>
          <c:y val="0.11864191465015098"/>
          <c:w val="0.14204846917212552"/>
          <c:h val="0.4721071107634421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1473K</a:t>
            </a:r>
            <a:endParaRPr lang="ko-KR" altLang="en-US"/>
          </a:p>
        </c:rich>
      </c:tx>
      <c:layout>
        <c:manualLayout>
          <c:xMode val="edge"/>
          <c:yMode val="edge"/>
          <c:x val="0.4642078487135381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6183466032239927"/>
          <c:y val="8.1979004671839009E-2"/>
          <c:w val="0.7874984254044276"/>
          <c:h val="0.69029575324820092"/>
        </c:manualLayout>
      </c:layout>
      <c:scatterChart>
        <c:scatterStyle val="smoothMarker"/>
        <c:varyColors val="0"/>
        <c:ser>
          <c:idx val="1"/>
          <c:order val="0"/>
          <c:tx>
            <c:v>500s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Sheet1!$M$311:$M$410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Sheet1!$O$311:$O$410</c:f>
              <c:numCache>
                <c:formatCode>General</c:formatCode>
                <c:ptCount val="100"/>
                <c:pt idx="0">
                  <c:v>0.05</c:v>
                </c:pt>
                <c:pt idx="1">
                  <c:v>4.7053999999999999E-2</c:v>
                </c:pt>
                <c:pt idx="2">
                  <c:v>4.4136000000000002E-2</c:v>
                </c:pt>
                <c:pt idx="3">
                  <c:v>4.1270000000000001E-2</c:v>
                </c:pt>
                <c:pt idx="4">
                  <c:v>3.8478999999999999E-2</c:v>
                </c:pt>
                <c:pt idx="5">
                  <c:v>3.5784000000000003E-2</c:v>
                </c:pt>
                <c:pt idx="6">
                  <c:v>3.3203999999999997E-2</c:v>
                </c:pt>
                <c:pt idx="7">
                  <c:v>3.0755000000000001E-2</c:v>
                </c:pt>
                <c:pt idx="8">
                  <c:v>2.8448000000000001E-2</c:v>
                </c:pt>
                <c:pt idx="9">
                  <c:v>2.6294999999999999E-2</c:v>
                </c:pt>
                <c:pt idx="10">
                  <c:v>2.4302000000000001E-2</c:v>
                </c:pt>
                <c:pt idx="11">
                  <c:v>2.2471000000000001E-2</c:v>
                </c:pt>
                <c:pt idx="12">
                  <c:v>2.0804E-2</c:v>
                </c:pt>
                <c:pt idx="13">
                  <c:v>1.9297999999999999E-2</c:v>
                </c:pt>
                <c:pt idx="14">
                  <c:v>1.7949E-2</c:v>
                </c:pt>
                <c:pt idx="15">
                  <c:v>1.6750000000000001E-2</c:v>
                </c:pt>
                <c:pt idx="16">
                  <c:v>1.5694E-2</c:v>
                </c:pt>
                <c:pt idx="17">
                  <c:v>1.477E-2</c:v>
                </c:pt>
                <c:pt idx="18">
                  <c:v>1.397E-2</c:v>
                </c:pt>
                <c:pt idx="19">
                  <c:v>1.3280999999999999E-2</c:v>
                </c:pt>
                <c:pt idx="20">
                  <c:v>1.2692999999999999E-2</c:v>
                </c:pt>
                <c:pt idx="21">
                  <c:v>1.2194999999999999E-2</c:v>
                </c:pt>
                <c:pt idx="22">
                  <c:v>1.1776999999999999E-2</c:v>
                </c:pt>
                <c:pt idx="23">
                  <c:v>1.1429E-2</c:v>
                </c:pt>
                <c:pt idx="24">
                  <c:v>1.1141E-2</c:v>
                </c:pt>
                <c:pt idx="25">
                  <c:v>1.0904E-2</c:v>
                </c:pt>
                <c:pt idx="26">
                  <c:v>1.0711999999999999E-2</c:v>
                </c:pt>
                <c:pt idx="27">
                  <c:v>1.0557E-2</c:v>
                </c:pt>
                <c:pt idx="28">
                  <c:v>1.0432E-2</c:v>
                </c:pt>
                <c:pt idx="29">
                  <c:v>1.0333E-2</c:v>
                </c:pt>
                <c:pt idx="30">
                  <c:v>1.0255E-2</c:v>
                </c:pt>
                <c:pt idx="31">
                  <c:v>1.0194E-2</c:v>
                </c:pt>
                <c:pt idx="32">
                  <c:v>1.0147E-2</c:v>
                </c:pt>
                <c:pt idx="33">
                  <c:v>1.0109999999999999E-2</c:v>
                </c:pt>
                <c:pt idx="34">
                  <c:v>1.0082000000000001E-2</c:v>
                </c:pt>
                <c:pt idx="35">
                  <c:v>1.0061E-2</c:v>
                </c:pt>
                <c:pt idx="36">
                  <c:v>1.0045E-2</c:v>
                </c:pt>
                <c:pt idx="37">
                  <c:v>1.0033E-2</c:v>
                </c:pt>
                <c:pt idx="38">
                  <c:v>1.0024E-2</c:v>
                </c:pt>
                <c:pt idx="39">
                  <c:v>1.0017E-2</c:v>
                </c:pt>
                <c:pt idx="40">
                  <c:v>1.0012E-2</c:v>
                </c:pt>
                <c:pt idx="41">
                  <c:v>1.0009000000000001E-2</c:v>
                </c:pt>
                <c:pt idx="42">
                  <c:v>1.0005999999999999E-2</c:v>
                </c:pt>
                <c:pt idx="43">
                  <c:v>1.0004000000000001E-2</c:v>
                </c:pt>
                <c:pt idx="44">
                  <c:v>1.0003E-2</c:v>
                </c:pt>
                <c:pt idx="45">
                  <c:v>1.0002E-2</c:v>
                </c:pt>
                <c:pt idx="46">
                  <c:v>1.0000999999999999E-2</c:v>
                </c:pt>
                <c:pt idx="47">
                  <c:v>1.0000999999999999E-2</c:v>
                </c:pt>
                <c:pt idx="48">
                  <c:v>1.0000999999999999E-2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92D-4D39-9DF1-2FBA6CE8036D}"/>
            </c:ext>
          </c:extLst>
        </c:ser>
        <c:ser>
          <c:idx val="3"/>
          <c:order val="1"/>
          <c:tx>
            <c:v>1000s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Sheet1!$M$311:$M$410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Sheet1!$Q$311:$Q$410</c:f>
              <c:numCache>
                <c:formatCode>General</c:formatCode>
                <c:ptCount val="100"/>
                <c:pt idx="0">
                  <c:v>0.05</c:v>
                </c:pt>
                <c:pt idx="1">
                  <c:v>4.7914999999999999E-2</c:v>
                </c:pt>
                <c:pt idx="2">
                  <c:v>4.5838999999999998E-2</c:v>
                </c:pt>
                <c:pt idx="3">
                  <c:v>4.3782000000000001E-2</c:v>
                </c:pt>
                <c:pt idx="4">
                  <c:v>4.1752999999999998E-2</c:v>
                </c:pt>
                <c:pt idx="5">
                  <c:v>3.9758000000000002E-2</c:v>
                </c:pt>
                <c:pt idx="6">
                  <c:v>3.7807E-2</c:v>
                </c:pt>
                <c:pt idx="7">
                  <c:v>3.5906E-2</c:v>
                </c:pt>
                <c:pt idx="8">
                  <c:v>3.4062000000000002E-2</c:v>
                </c:pt>
                <c:pt idx="9">
                  <c:v>3.2280000000000003E-2</c:v>
                </c:pt>
                <c:pt idx="10">
                  <c:v>3.0565999999999999E-2</c:v>
                </c:pt>
                <c:pt idx="11">
                  <c:v>2.8923999999999998E-2</c:v>
                </c:pt>
                <c:pt idx="12">
                  <c:v>2.7358E-2</c:v>
                </c:pt>
                <c:pt idx="13">
                  <c:v>2.5870000000000001E-2</c:v>
                </c:pt>
                <c:pt idx="14">
                  <c:v>2.4462999999999999E-2</c:v>
                </c:pt>
                <c:pt idx="15">
                  <c:v>2.3137000000000001E-2</c:v>
                </c:pt>
                <c:pt idx="16">
                  <c:v>2.1894E-2</c:v>
                </c:pt>
                <c:pt idx="17">
                  <c:v>2.0732E-2</c:v>
                </c:pt>
                <c:pt idx="18">
                  <c:v>1.9650999999999998E-2</c:v>
                </c:pt>
                <c:pt idx="19">
                  <c:v>1.865E-2</c:v>
                </c:pt>
                <c:pt idx="20">
                  <c:v>1.7727E-2</c:v>
                </c:pt>
                <c:pt idx="21">
                  <c:v>1.6878000000000001E-2</c:v>
                </c:pt>
                <c:pt idx="22">
                  <c:v>1.6102000000000002E-2</c:v>
                </c:pt>
                <c:pt idx="23">
                  <c:v>1.5394E-2</c:v>
                </c:pt>
                <c:pt idx="24">
                  <c:v>1.4751999999999999E-2</c:v>
                </c:pt>
                <c:pt idx="25">
                  <c:v>1.4172000000000001E-2</c:v>
                </c:pt>
                <c:pt idx="26">
                  <c:v>1.3650000000000001E-2</c:v>
                </c:pt>
                <c:pt idx="27">
                  <c:v>1.3181999999999999E-2</c:v>
                </c:pt>
                <c:pt idx="28">
                  <c:v>1.2763999999999999E-2</c:v>
                </c:pt>
                <c:pt idx="29">
                  <c:v>1.2393E-2</c:v>
                </c:pt>
                <c:pt idx="30">
                  <c:v>1.2064E-2</c:v>
                </c:pt>
                <c:pt idx="31">
                  <c:v>1.1774E-2</c:v>
                </c:pt>
                <c:pt idx="32">
                  <c:v>1.1520000000000001E-2</c:v>
                </c:pt>
                <c:pt idx="33">
                  <c:v>1.1297E-2</c:v>
                </c:pt>
                <c:pt idx="34">
                  <c:v>1.1103E-2</c:v>
                </c:pt>
                <c:pt idx="35">
                  <c:v>1.0933999999999999E-2</c:v>
                </c:pt>
                <c:pt idx="36">
                  <c:v>1.0789E-2</c:v>
                </c:pt>
                <c:pt idx="37">
                  <c:v>1.0664E-2</c:v>
                </c:pt>
                <c:pt idx="38">
                  <c:v>1.0555999999999999E-2</c:v>
                </c:pt>
                <c:pt idx="39">
                  <c:v>1.0465E-2</c:v>
                </c:pt>
                <c:pt idx="40">
                  <c:v>1.0387E-2</c:v>
                </c:pt>
                <c:pt idx="41">
                  <c:v>1.0321E-2</c:v>
                </c:pt>
                <c:pt idx="42">
                  <c:v>1.0265E-2</c:v>
                </c:pt>
                <c:pt idx="43">
                  <c:v>1.0218E-2</c:v>
                </c:pt>
                <c:pt idx="44">
                  <c:v>1.0179000000000001E-2</c:v>
                </c:pt>
                <c:pt idx="45">
                  <c:v>1.0146000000000001E-2</c:v>
                </c:pt>
                <c:pt idx="46">
                  <c:v>1.0119E-2</c:v>
                </c:pt>
                <c:pt idx="47">
                  <c:v>1.0097E-2</c:v>
                </c:pt>
                <c:pt idx="48">
                  <c:v>1.0078E-2</c:v>
                </c:pt>
                <c:pt idx="49">
                  <c:v>1.0063000000000001E-2</c:v>
                </c:pt>
                <c:pt idx="50">
                  <c:v>1.005E-2</c:v>
                </c:pt>
                <c:pt idx="51">
                  <c:v>1.004E-2</c:v>
                </c:pt>
                <c:pt idx="52">
                  <c:v>1.0031999999999999E-2</c:v>
                </c:pt>
                <c:pt idx="53">
                  <c:v>1.0026E-2</c:v>
                </c:pt>
                <c:pt idx="54">
                  <c:v>1.0019999999999999E-2</c:v>
                </c:pt>
                <c:pt idx="55">
                  <c:v>1.0016000000000001E-2</c:v>
                </c:pt>
                <c:pt idx="56">
                  <c:v>1.0012E-2</c:v>
                </c:pt>
                <c:pt idx="57">
                  <c:v>1.001E-2</c:v>
                </c:pt>
                <c:pt idx="58">
                  <c:v>1.0008E-2</c:v>
                </c:pt>
                <c:pt idx="59">
                  <c:v>1.0005999999999999E-2</c:v>
                </c:pt>
                <c:pt idx="60">
                  <c:v>1.0005E-2</c:v>
                </c:pt>
                <c:pt idx="61">
                  <c:v>1.0004000000000001E-2</c:v>
                </c:pt>
                <c:pt idx="62">
                  <c:v>1.0003E-2</c:v>
                </c:pt>
                <c:pt idx="63">
                  <c:v>1.0002E-2</c:v>
                </c:pt>
                <c:pt idx="64">
                  <c:v>1.0002E-2</c:v>
                </c:pt>
                <c:pt idx="65">
                  <c:v>1.0000999999999999E-2</c:v>
                </c:pt>
                <c:pt idx="66">
                  <c:v>1.0000999999999999E-2</c:v>
                </c:pt>
                <c:pt idx="67">
                  <c:v>1.0000999999999999E-2</c:v>
                </c:pt>
                <c:pt idx="68">
                  <c:v>1.0000999999999999E-2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92D-4D39-9DF1-2FBA6CE8036D}"/>
            </c:ext>
          </c:extLst>
        </c:ser>
        <c:ser>
          <c:idx val="5"/>
          <c:order val="2"/>
          <c:tx>
            <c:v>1500s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Sheet1!$M$311:$M$410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Sheet1!$S$311:$S$410</c:f>
              <c:numCache>
                <c:formatCode>General</c:formatCode>
                <c:ptCount val="100"/>
                <c:pt idx="0">
                  <c:v>0.05</c:v>
                </c:pt>
                <c:pt idx="1">
                  <c:v>4.8297E-2</c:v>
                </c:pt>
                <c:pt idx="2">
                  <c:v>4.6599000000000002E-2</c:v>
                </c:pt>
                <c:pt idx="3">
                  <c:v>4.4911E-2</c:v>
                </c:pt>
                <c:pt idx="4">
                  <c:v>4.3237999999999999E-2</c:v>
                </c:pt>
                <c:pt idx="5">
                  <c:v>4.1584999999999997E-2</c:v>
                </c:pt>
                <c:pt idx="6">
                  <c:v>3.9954999999999997E-2</c:v>
                </c:pt>
                <c:pt idx="7">
                  <c:v>3.8353999999999999E-2</c:v>
                </c:pt>
                <c:pt idx="8">
                  <c:v>3.6784999999999998E-2</c:v>
                </c:pt>
                <c:pt idx="9">
                  <c:v>3.5250999999999998E-2</c:v>
                </c:pt>
                <c:pt idx="10">
                  <c:v>3.3757000000000002E-2</c:v>
                </c:pt>
                <c:pt idx="11">
                  <c:v>3.2305E-2</c:v>
                </c:pt>
                <c:pt idx="12">
                  <c:v>3.0897999999999998E-2</c:v>
                </c:pt>
                <c:pt idx="13">
                  <c:v>2.9538999999999999E-2</c:v>
                </c:pt>
                <c:pt idx="14">
                  <c:v>2.8229000000000001E-2</c:v>
                </c:pt>
                <c:pt idx="15">
                  <c:v>2.6970999999999998E-2</c:v>
                </c:pt>
                <c:pt idx="16">
                  <c:v>2.5765E-2</c:v>
                </c:pt>
                <c:pt idx="17">
                  <c:v>2.4612999999999999E-2</c:v>
                </c:pt>
                <c:pt idx="18">
                  <c:v>2.3515999999999999E-2</c:v>
                </c:pt>
                <c:pt idx="19">
                  <c:v>2.2473E-2</c:v>
                </c:pt>
                <c:pt idx="20">
                  <c:v>2.1485000000000001E-2</c:v>
                </c:pt>
                <c:pt idx="21">
                  <c:v>2.0552000000000001E-2</c:v>
                </c:pt>
                <c:pt idx="22">
                  <c:v>1.9673E-2</c:v>
                </c:pt>
                <c:pt idx="23">
                  <c:v>1.8846999999999999E-2</c:v>
                </c:pt>
                <c:pt idx="24">
                  <c:v>1.8072999999999999E-2</c:v>
                </c:pt>
                <c:pt idx="25">
                  <c:v>1.7349E-2</c:v>
                </c:pt>
                <c:pt idx="26">
                  <c:v>1.6676E-2</c:v>
                </c:pt>
                <c:pt idx="27">
                  <c:v>1.6049999999999998E-2</c:v>
                </c:pt>
                <c:pt idx="28">
                  <c:v>1.5469E-2</c:v>
                </c:pt>
                <c:pt idx="29">
                  <c:v>1.4933E-2</c:v>
                </c:pt>
                <c:pt idx="30">
                  <c:v>1.444E-2</c:v>
                </c:pt>
                <c:pt idx="31">
                  <c:v>1.3986E-2</c:v>
                </c:pt>
                <c:pt idx="32">
                  <c:v>1.357E-2</c:v>
                </c:pt>
                <c:pt idx="33">
                  <c:v>1.319E-2</c:v>
                </c:pt>
                <c:pt idx="34">
                  <c:v>1.2843E-2</c:v>
                </c:pt>
                <c:pt idx="35">
                  <c:v>1.2529E-2</c:v>
                </c:pt>
                <c:pt idx="36">
                  <c:v>1.2243E-2</c:v>
                </c:pt>
                <c:pt idx="37">
                  <c:v>1.1985000000000001E-2</c:v>
                </c:pt>
                <c:pt idx="38">
                  <c:v>1.1753E-2</c:v>
                </c:pt>
                <c:pt idx="39">
                  <c:v>1.1544E-2</c:v>
                </c:pt>
                <c:pt idx="40">
                  <c:v>1.1357000000000001E-2</c:v>
                </c:pt>
                <c:pt idx="41">
                  <c:v>1.1188999999999999E-2</c:v>
                </c:pt>
                <c:pt idx="42">
                  <c:v>1.1039999999999999E-2</c:v>
                </c:pt>
                <c:pt idx="43">
                  <c:v>1.0907E-2</c:v>
                </c:pt>
                <c:pt idx="44">
                  <c:v>1.0789E-2</c:v>
                </c:pt>
                <c:pt idx="45">
                  <c:v>1.0685E-2</c:v>
                </c:pt>
                <c:pt idx="46">
                  <c:v>1.0593E-2</c:v>
                </c:pt>
                <c:pt idx="47">
                  <c:v>1.0513E-2</c:v>
                </c:pt>
                <c:pt idx="48">
                  <c:v>1.0442E-2</c:v>
                </c:pt>
                <c:pt idx="49">
                  <c:v>1.038E-2</c:v>
                </c:pt>
                <c:pt idx="50">
                  <c:v>1.0326E-2</c:v>
                </c:pt>
                <c:pt idx="51">
                  <c:v>1.0279E-2</c:v>
                </c:pt>
                <c:pt idx="52">
                  <c:v>1.0238000000000001E-2</c:v>
                </c:pt>
                <c:pt idx="53">
                  <c:v>1.0201999999999999E-2</c:v>
                </c:pt>
                <c:pt idx="54">
                  <c:v>1.0172E-2</c:v>
                </c:pt>
                <c:pt idx="55">
                  <c:v>1.0145E-2</c:v>
                </c:pt>
                <c:pt idx="56">
                  <c:v>1.0123E-2</c:v>
                </c:pt>
                <c:pt idx="57">
                  <c:v>1.0104E-2</c:v>
                </c:pt>
                <c:pt idx="58">
                  <c:v>1.0087E-2</c:v>
                </c:pt>
                <c:pt idx="59">
                  <c:v>1.0073E-2</c:v>
                </c:pt>
                <c:pt idx="60">
                  <c:v>1.0061E-2</c:v>
                </c:pt>
                <c:pt idx="61">
                  <c:v>1.0050999999999999E-2</c:v>
                </c:pt>
                <c:pt idx="62">
                  <c:v>1.0042000000000001E-2</c:v>
                </c:pt>
                <c:pt idx="63">
                  <c:v>1.0035000000000001E-2</c:v>
                </c:pt>
                <c:pt idx="64">
                  <c:v>1.0029E-2</c:v>
                </c:pt>
                <c:pt idx="65">
                  <c:v>1.0024E-2</c:v>
                </c:pt>
                <c:pt idx="66">
                  <c:v>1.0019999999999999E-2</c:v>
                </c:pt>
                <c:pt idx="67">
                  <c:v>1.0016000000000001E-2</c:v>
                </c:pt>
                <c:pt idx="68">
                  <c:v>1.0012999999999999E-2</c:v>
                </c:pt>
                <c:pt idx="69">
                  <c:v>1.0011000000000001E-2</c:v>
                </c:pt>
                <c:pt idx="70">
                  <c:v>1.0009000000000001E-2</c:v>
                </c:pt>
                <c:pt idx="71">
                  <c:v>1.0007E-2</c:v>
                </c:pt>
                <c:pt idx="72">
                  <c:v>1.0005999999999999E-2</c:v>
                </c:pt>
                <c:pt idx="73">
                  <c:v>1.0005E-2</c:v>
                </c:pt>
                <c:pt idx="74">
                  <c:v>1.0004000000000001E-2</c:v>
                </c:pt>
                <c:pt idx="75">
                  <c:v>1.0003E-2</c:v>
                </c:pt>
                <c:pt idx="76">
                  <c:v>1.0003E-2</c:v>
                </c:pt>
                <c:pt idx="77">
                  <c:v>1.0002E-2</c:v>
                </c:pt>
                <c:pt idx="78">
                  <c:v>1.0002E-2</c:v>
                </c:pt>
                <c:pt idx="79">
                  <c:v>1.0000999999999999E-2</c:v>
                </c:pt>
                <c:pt idx="80">
                  <c:v>1.0000999999999999E-2</c:v>
                </c:pt>
                <c:pt idx="81">
                  <c:v>1.0000999999999999E-2</c:v>
                </c:pt>
                <c:pt idx="82">
                  <c:v>1.0000999999999999E-2</c:v>
                </c:pt>
                <c:pt idx="83">
                  <c:v>1.0000999999999999E-2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A92D-4D39-9DF1-2FBA6CE8036D}"/>
            </c:ext>
          </c:extLst>
        </c:ser>
        <c:ser>
          <c:idx val="7"/>
          <c:order val="3"/>
          <c:tx>
            <c:v>2000s</c:v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Sheet1!$M$311:$M$410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Sheet1!$U$311:$U$410</c:f>
              <c:numCache>
                <c:formatCode>General</c:formatCode>
                <c:ptCount val="100"/>
                <c:pt idx="0">
                  <c:v>0.05</c:v>
                </c:pt>
                <c:pt idx="1">
                  <c:v>4.8524999999999999E-2</c:v>
                </c:pt>
                <c:pt idx="2">
                  <c:v>4.7052999999999998E-2</c:v>
                </c:pt>
                <c:pt idx="3">
                  <c:v>4.5587000000000003E-2</c:v>
                </c:pt>
                <c:pt idx="4">
                  <c:v>4.4131999999999998E-2</c:v>
                </c:pt>
                <c:pt idx="5">
                  <c:v>4.2688999999999998E-2</c:v>
                </c:pt>
                <c:pt idx="6">
                  <c:v>4.1262E-2</c:v>
                </c:pt>
                <c:pt idx="7">
                  <c:v>3.9853E-2</c:v>
                </c:pt>
                <c:pt idx="8">
                  <c:v>3.8466E-2</c:v>
                </c:pt>
                <c:pt idx="9">
                  <c:v>3.7102999999999997E-2</c:v>
                </c:pt>
                <c:pt idx="10">
                  <c:v>3.5764999999999998E-2</c:v>
                </c:pt>
                <c:pt idx="11">
                  <c:v>3.4457000000000002E-2</c:v>
                </c:pt>
                <c:pt idx="12">
                  <c:v>3.3179E-2</c:v>
                </c:pt>
                <c:pt idx="13">
                  <c:v>3.1933000000000003E-2</c:v>
                </c:pt>
                <c:pt idx="14">
                  <c:v>3.0721999999999999E-2</c:v>
                </c:pt>
                <c:pt idx="15">
                  <c:v>2.9545999999999999E-2</c:v>
                </c:pt>
                <c:pt idx="16">
                  <c:v>2.8407999999999999E-2</c:v>
                </c:pt>
                <c:pt idx="17">
                  <c:v>2.7307999999999999E-2</c:v>
                </c:pt>
                <c:pt idx="18">
                  <c:v>2.6248E-2</c:v>
                </c:pt>
                <c:pt idx="19">
                  <c:v>2.5226999999999999E-2</c:v>
                </c:pt>
                <c:pt idx="20">
                  <c:v>2.4247000000000001E-2</c:v>
                </c:pt>
                <c:pt idx="21">
                  <c:v>2.3309E-2</c:v>
                </c:pt>
                <c:pt idx="22">
                  <c:v>2.2411E-2</c:v>
                </c:pt>
                <c:pt idx="23">
                  <c:v>2.1554E-2</c:v>
                </c:pt>
                <c:pt idx="24">
                  <c:v>2.0739E-2</c:v>
                </c:pt>
                <c:pt idx="25">
                  <c:v>1.9963999999999999E-2</c:v>
                </c:pt>
                <c:pt idx="26">
                  <c:v>1.9229E-2</c:v>
                </c:pt>
                <c:pt idx="27">
                  <c:v>1.8533999999999998E-2</c:v>
                </c:pt>
                <c:pt idx="28">
                  <c:v>1.7877000000000001E-2</c:v>
                </c:pt>
                <c:pt idx="29">
                  <c:v>1.7259E-2</c:v>
                </c:pt>
                <c:pt idx="30">
                  <c:v>1.6677000000000001E-2</c:v>
                </c:pt>
                <c:pt idx="31">
                  <c:v>1.6131E-2</c:v>
                </c:pt>
                <c:pt idx="32">
                  <c:v>1.5620999999999999E-2</c:v>
                </c:pt>
                <c:pt idx="33">
                  <c:v>1.5143E-2</c:v>
                </c:pt>
                <c:pt idx="34">
                  <c:v>1.4697999999999999E-2</c:v>
                </c:pt>
                <c:pt idx="35">
                  <c:v>1.4284E-2</c:v>
                </c:pt>
                <c:pt idx="36">
                  <c:v>1.3899E-2</c:v>
                </c:pt>
                <c:pt idx="37">
                  <c:v>1.3542999999999999E-2</c:v>
                </c:pt>
                <c:pt idx="38">
                  <c:v>1.3213000000000001E-2</c:v>
                </c:pt>
                <c:pt idx="39">
                  <c:v>1.2909E-2</c:v>
                </c:pt>
                <c:pt idx="40">
                  <c:v>1.2629E-2</c:v>
                </c:pt>
                <c:pt idx="41">
                  <c:v>1.2371E-2</c:v>
                </c:pt>
                <c:pt idx="42">
                  <c:v>1.2135E-2</c:v>
                </c:pt>
                <c:pt idx="43">
                  <c:v>1.1919000000000001E-2</c:v>
                </c:pt>
                <c:pt idx="44">
                  <c:v>1.1722E-2</c:v>
                </c:pt>
                <c:pt idx="45">
                  <c:v>1.1542E-2</c:v>
                </c:pt>
                <c:pt idx="46">
                  <c:v>1.1377999999999999E-2</c:v>
                </c:pt>
                <c:pt idx="47">
                  <c:v>1.123E-2</c:v>
                </c:pt>
                <c:pt idx="48">
                  <c:v>1.1095000000000001E-2</c:v>
                </c:pt>
                <c:pt idx="49">
                  <c:v>1.0973999999999999E-2</c:v>
                </c:pt>
                <c:pt idx="50">
                  <c:v>1.0864E-2</c:v>
                </c:pt>
                <c:pt idx="51">
                  <c:v>1.0766E-2</c:v>
                </c:pt>
                <c:pt idx="52">
                  <c:v>1.0677000000000001E-2</c:v>
                </c:pt>
                <c:pt idx="53">
                  <c:v>1.0597000000000001E-2</c:v>
                </c:pt>
                <c:pt idx="54">
                  <c:v>1.0526000000000001E-2</c:v>
                </c:pt>
                <c:pt idx="55">
                  <c:v>1.0463E-2</c:v>
                </c:pt>
                <c:pt idx="56">
                  <c:v>1.0406E-2</c:v>
                </c:pt>
                <c:pt idx="57">
                  <c:v>1.0356000000000001E-2</c:v>
                </c:pt>
                <c:pt idx="58">
                  <c:v>1.0311000000000001E-2</c:v>
                </c:pt>
                <c:pt idx="59">
                  <c:v>1.0271000000000001E-2</c:v>
                </c:pt>
                <c:pt idx="60">
                  <c:v>1.0236E-2</c:v>
                </c:pt>
                <c:pt idx="61">
                  <c:v>1.0206E-2</c:v>
                </c:pt>
                <c:pt idx="62">
                  <c:v>1.0178E-2</c:v>
                </c:pt>
                <c:pt idx="63">
                  <c:v>1.0155000000000001E-2</c:v>
                </c:pt>
                <c:pt idx="64">
                  <c:v>1.0134000000000001E-2</c:v>
                </c:pt>
                <c:pt idx="65">
                  <c:v>1.0115000000000001E-2</c:v>
                </c:pt>
                <c:pt idx="66">
                  <c:v>1.0099E-2</c:v>
                </c:pt>
                <c:pt idx="67">
                  <c:v>1.0085E-2</c:v>
                </c:pt>
                <c:pt idx="68">
                  <c:v>1.0073E-2</c:v>
                </c:pt>
                <c:pt idx="69">
                  <c:v>1.0063000000000001E-2</c:v>
                </c:pt>
                <c:pt idx="70">
                  <c:v>1.0054E-2</c:v>
                </c:pt>
                <c:pt idx="71">
                  <c:v>1.0045999999999999E-2</c:v>
                </c:pt>
                <c:pt idx="72">
                  <c:v>1.0038999999999999E-2</c:v>
                </c:pt>
                <c:pt idx="73">
                  <c:v>1.0033E-2</c:v>
                </c:pt>
                <c:pt idx="74">
                  <c:v>1.0028E-2</c:v>
                </c:pt>
                <c:pt idx="75">
                  <c:v>1.0024E-2</c:v>
                </c:pt>
                <c:pt idx="76">
                  <c:v>1.0019999999999999E-2</c:v>
                </c:pt>
                <c:pt idx="77">
                  <c:v>1.0017E-2</c:v>
                </c:pt>
                <c:pt idx="78">
                  <c:v>1.0014E-2</c:v>
                </c:pt>
                <c:pt idx="79">
                  <c:v>1.0012E-2</c:v>
                </c:pt>
                <c:pt idx="80">
                  <c:v>1.001E-2</c:v>
                </c:pt>
                <c:pt idx="81">
                  <c:v>1.0008E-2</c:v>
                </c:pt>
                <c:pt idx="82">
                  <c:v>1.0007E-2</c:v>
                </c:pt>
                <c:pt idx="83">
                  <c:v>1.0005999999999999E-2</c:v>
                </c:pt>
                <c:pt idx="84">
                  <c:v>1.0005E-2</c:v>
                </c:pt>
                <c:pt idx="85">
                  <c:v>1.0004000000000001E-2</c:v>
                </c:pt>
                <c:pt idx="86">
                  <c:v>1.0003E-2</c:v>
                </c:pt>
                <c:pt idx="87">
                  <c:v>1.0003E-2</c:v>
                </c:pt>
                <c:pt idx="88">
                  <c:v>1.0002E-2</c:v>
                </c:pt>
                <c:pt idx="89">
                  <c:v>1.0002E-2</c:v>
                </c:pt>
                <c:pt idx="90">
                  <c:v>1.0002E-2</c:v>
                </c:pt>
                <c:pt idx="91">
                  <c:v>1.0000999999999999E-2</c:v>
                </c:pt>
                <c:pt idx="92">
                  <c:v>1.0000999999999999E-2</c:v>
                </c:pt>
                <c:pt idx="93">
                  <c:v>1.0000999999999999E-2</c:v>
                </c:pt>
                <c:pt idx="94">
                  <c:v>1.0000999999999999E-2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A92D-4D39-9DF1-2FBA6CE8036D}"/>
            </c:ext>
          </c:extLst>
        </c:ser>
        <c:ser>
          <c:idx val="9"/>
          <c:order val="4"/>
          <c:tx>
            <c:v>2500s</c:v>
          </c:tx>
          <c:spPr>
            <a:ln w="1905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Sheet1!$M$311:$M$410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Sheet1!$W$311:$W$410</c:f>
              <c:numCache>
                <c:formatCode>General</c:formatCode>
                <c:ptCount val="100"/>
                <c:pt idx="0">
                  <c:v>0.05</c:v>
                </c:pt>
                <c:pt idx="1">
                  <c:v>4.8680000000000001E-2</c:v>
                </c:pt>
                <c:pt idx="2">
                  <c:v>4.7363000000000002E-2</c:v>
                </c:pt>
                <c:pt idx="3">
                  <c:v>4.6050000000000001E-2</c:v>
                </c:pt>
                <c:pt idx="4">
                  <c:v>4.4745E-2</c:v>
                </c:pt>
                <c:pt idx="5">
                  <c:v>4.3449000000000002E-2</c:v>
                </c:pt>
                <c:pt idx="6">
                  <c:v>4.2162999999999999E-2</c:v>
                </c:pt>
                <c:pt idx="7">
                  <c:v>4.0891999999999998E-2</c:v>
                </c:pt>
                <c:pt idx="8">
                  <c:v>3.9634999999999997E-2</c:v>
                </c:pt>
                <c:pt idx="9">
                  <c:v>3.8396E-2</c:v>
                </c:pt>
                <c:pt idx="10">
                  <c:v>3.7176000000000001E-2</c:v>
                </c:pt>
                <c:pt idx="11">
                  <c:v>3.5977000000000002E-2</c:v>
                </c:pt>
                <c:pt idx="12">
                  <c:v>3.4800999999999999E-2</c:v>
                </c:pt>
                <c:pt idx="13">
                  <c:v>3.3647999999999997E-2</c:v>
                </c:pt>
                <c:pt idx="14">
                  <c:v>3.2521000000000001E-2</c:v>
                </c:pt>
                <c:pt idx="15">
                  <c:v>3.1420999999999998E-2</c:v>
                </c:pt>
                <c:pt idx="16">
                  <c:v>3.0349000000000001E-2</c:v>
                </c:pt>
                <c:pt idx="17">
                  <c:v>2.9305999999999999E-2</c:v>
                </c:pt>
                <c:pt idx="18">
                  <c:v>2.8292999999999999E-2</c:v>
                </c:pt>
                <c:pt idx="19">
                  <c:v>2.7310000000000001E-2</c:v>
                </c:pt>
                <c:pt idx="20">
                  <c:v>2.6359E-2</c:v>
                </c:pt>
                <c:pt idx="21">
                  <c:v>2.5440000000000001E-2</c:v>
                </c:pt>
                <c:pt idx="22">
                  <c:v>2.4553999999999999E-2</c:v>
                </c:pt>
                <c:pt idx="23">
                  <c:v>2.3699999999999999E-2</c:v>
                </c:pt>
                <c:pt idx="24">
                  <c:v>2.2879E-2</c:v>
                </c:pt>
                <c:pt idx="25">
                  <c:v>2.2091E-2</c:v>
                </c:pt>
                <c:pt idx="26">
                  <c:v>2.1336000000000001E-2</c:v>
                </c:pt>
                <c:pt idx="27">
                  <c:v>2.0614E-2</c:v>
                </c:pt>
                <c:pt idx="28">
                  <c:v>1.9924000000000001E-2</c:v>
                </c:pt>
                <c:pt idx="29">
                  <c:v>1.9265999999999998E-2</c:v>
                </c:pt>
                <c:pt idx="30">
                  <c:v>1.864E-2</c:v>
                </c:pt>
                <c:pt idx="31">
                  <c:v>1.8044999999999999E-2</c:v>
                </c:pt>
                <c:pt idx="32">
                  <c:v>1.7481E-2</c:v>
                </c:pt>
                <c:pt idx="33">
                  <c:v>1.6947E-2</c:v>
                </c:pt>
                <c:pt idx="34">
                  <c:v>1.6441999999999998E-2</c:v>
                </c:pt>
                <c:pt idx="35">
                  <c:v>1.5965E-2</c:v>
                </c:pt>
                <c:pt idx="36">
                  <c:v>1.5514999999999999E-2</c:v>
                </c:pt>
                <c:pt idx="37">
                  <c:v>1.5093000000000001E-2</c:v>
                </c:pt>
                <c:pt idx="38">
                  <c:v>1.4696000000000001E-2</c:v>
                </c:pt>
                <c:pt idx="39">
                  <c:v>1.4324E-2</c:v>
                </c:pt>
                <c:pt idx="40">
                  <c:v>1.3975E-2</c:v>
                </c:pt>
                <c:pt idx="41">
                  <c:v>1.3650000000000001E-2</c:v>
                </c:pt>
                <c:pt idx="42">
                  <c:v>1.3346E-2</c:v>
                </c:pt>
                <c:pt idx="43">
                  <c:v>1.3063E-2</c:v>
                </c:pt>
                <c:pt idx="44">
                  <c:v>1.2800000000000001E-2</c:v>
                </c:pt>
                <c:pt idx="45">
                  <c:v>1.2555999999999999E-2</c:v>
                </c:pt>
                <c:pt idx="46">
                  <c:v>1.2330000000000001E-2</c:v>
                </c:pt>
                <c:pt idx="47">
                  <c:v>1.2121E-2</c:v>
                </c:pt>
                <c:pt idx="48">
                  <c:v>1.1927E-2</c:v>
                </c:pt>
                <c:pt idx="49">
                  <c:v>1.1749000000000001E-2</c:v>
                </c:pt>
                <c:pt idx="50">
                  <c:v>1.1585E-2</c:v>
                </c:pt>
                <c:pt idx="51">
                  <c:v>1.1434E-2</c:v>
                </c:pt>
                <c:pt idx="52">
                  <c:v>1.1296E-2</c:v>
                </c:pt>
                <c:pt idx="53">
                  <c:v>1.1169E-2</c:v>
                </c:pt>
                <c:pt idx="54">
                  <c:v>1.1053E-2</c:v>
                </c:pt>
                <c:pt idx="55">
                  <c:v>1.0947999999999999E-2</c:v>
                </c:pt>
                <c:pt idx="56">
                  <c:v>1.0851E-2</c:v>
                </c:pt>
                <c:pt idx="57">
                  <c:v>1.0763E-2</c:v>
                </c:pt>
                <c:pt idx="58">
                  <c:v>1.0684000000000001E-2</c:v>
                </c:pt>
                <c:pt idx="59">
                  <c:v>1.0611000000000001E-2</c:v>
                </c:pt>
                <c:pt idx="60">
                  <c:v>1.0546E-2</c:v>
                </c:pt>
                <c:pt idx="61">
                  <c:v>1.0487E-2</c:v>
                </c:pt>
                <c:pt idx="62">
                  <c:v>1.0433E-2</c:v>
                </c:pt>
                <c:pt idx="63">
                  <c:v>1.0385E-2</c:v>
                </c:pt>
                <c:pt idx="64">
                  <c:v>1.0342E-2</c:v>
                </c:pt>
                <c:pt idx="65">
                  <c:v>1.0303E-2</c:v>
                </c:pt>
                <c:pt idx="66">
                  <c:v>1.0267999999999999E-2</c:v>
                </c:pt>
                <c:pt idx="67">
                  <c:v>1.0237E-2</c:v>
                </c:pt>
                <c:pt idx="68">
                  <c:v>1.0208999999999999E-2</c:v>
                </c:pt>
                <c:pt idx="69">
                  <c:v>1.0184E-2</c:v>
                </c:pt>
                <c:pt idx="70">
                  <c:v>1.0161999999999999E-2</c:v>
                </c:pt>
                <c:pt idx="71">
                  <c:v>1.0142E-2</c:v>
                </c:pt>
                <c:pt idx="72">
                  <c:v>1.0125E-2</c:v>
                </c:pt>
                <c:pt idx="73">
                  <c:v>1.0109E-2</c:v>
                </c:pt>
                <c:pt idx="74">
                  <c:v>1.0096000000000001E-2</c:v>
                </c:pt>
                <c:pt idx="75">
                  <c:v>1.0083E-2</c:v>
                </c:pt>
                <c:pt idx="76">
                  <c:v>1.0073E-2</c:v>
                </c:pt>
                <c:pt idx="77">
                  <c:v>1.0063000000000001E-2</c:v>
                </c:pt>
                <c:pt idx="78">
                  <c:v>1.0055E-2</c:v>
                </c:pt>
                <c:pt idx="79">
                  <c:v>1.0048E-2</c:v>
                </c:pt>
                <c:pt idx="80">
                  <c:v>1.0041E-2</c:v>
                </c:pt>
                <c:pt idx="81">
                  <c:v>1.0036E-2</c:v>
                </c:pt>
                <c:pt idx="82">
                  <c:v>1.0031E-2</c:v>
                </c:pt>
                <c:pt idx="83">
                  <c:v>1.0026999999999999E-2</c:v>
                </c:pt>
                <c:pt idx="84">
                  <c:v>1.0023000000000001E-2</c:v>
                </c:pt>
                <c:pt idx="85">
                  <c:v>1.0019999999999999E-2</c:v>
                </c:pt>
                <c:pt idx="86">
                  <c:v>1.0017E-2</c:v>
                </c:pt>
                <c:pt idx="87">
                  <c:v>1.0014E-2</c:v>
                </c:pt>
                <c:pt idx="88">
                  <c:v>1.0012E-2</c:v>
                </c:pt>
                <c:pt idx="89">
                  <c:v>1.001E-2</c:v>
                </c:pt>
                <c:pt idx="90">
                  <c:v>1.0009000000000001E-2</c:v>
                </c:pt>
                <c:pt idx="91">
                  <c:v>1.0007E-2</c:v>
                </c:pt>
                <c:pt idx="92">
                  <c:v>1.0005999999999999E-2</c:v>
                </c:pt>
                <c:pt idx="93">
                  <c:v>1.0005E-2</c:v>
                </c:pt>
                <c:pt idx="94">
                  <c:v>1.0004000000000001E-2</c:v>
                </c:pt>
                <c:pt idx="95">
                  <c:v>1.0003E-2</c:v>
                </c:pt>
                <c:pt idx="96">
                  <c:v>1.0002E-2</c:v>
                </c:pt>
                <c:pt idx="97">
                  <c:v>1.0000999999999999E-2</c:v>
                </c:pt>
                <c:pt idx="98">
                  <c:v>1.0000999999999999E-2</c:v>
                </c:pt>
                <c:pt idx="99">
                  <c:v>0.01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A92D-4D39-9DF1-2FBA6CE8036D}"/>
            </c:ext>
          </c:extLst>
        </c:ser>
        <c:ser>
          <c:idx val="11"/>
          <c:order val="5"/>
          <c:tx>
            <c:v>3000s</c:v>
          </c:tx>
          <c:spPr>
            <a:ln w="1905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Sheet1!$M$311:$M$410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A92D-4D39-9DF1-2FBA6CE803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1457520"/>
        <c:axId val="541458352"/>
      </c:scatterChart>
      <c:valAx>
        <c:axId val="541457520"/>
        <c:scaling>
          <c:orientation val="minMax"/>
          <c:max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000" b="1" i="0" baseline="0" dirty="0" smtClean="0">
                    <a:solidFill>
                      <a:schemeClr val="tx1"/>
                    </a:solidFill>
                    <a:effectLst/>
                  </a:rPr>
                  <a:t>Distance(µm</a:t>
                </a:r>
                <a:r>
                  <a:rPr lang="en-US" altLang="ko-KR" sz="1000" b="1" i="0" baseline="0" dirty="0" smtClean="0">
                    <a:solidFill>
                      <a:schemeClr val="tx1"/>
                    </a:solidFill>
                    <a:effectLst/>
                  </a:rPr>
                  <a:t>) </a:t>
                </a:r>
                <a:endParaRPr lang="ko-KR" altLang="ko-KR" sz="1000" dirty="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.40239955292568885"/>
              <c:y val="0.826587378803397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41458352"/>
        <c:crosses val="autoZero"/>
        <c:crossBetween val="midCat"/>
      </c:valAx>
      <c:valAx>
        <c:axId val="541458352"/>
        <c:scaling>
          <c:orientation val="minMax"/>
          <c:max val="5.000000000000001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000" b="1" i="0" baseline="0" dirty="0" smtClean="0">
                    <a:solidFill>
                      <a:schemeClr val="tx1"/>
                    </a:solidFill>
                    <a:effectLst/>
                  </a:rPr>
                  <a:t>Concentration</a:t>
                </a:r>
                <a:endParaRPr lang="ko-KR" altLang="ko-KR" sz="1000" dirty="0">
                  <a:solidFill>
                    <a:schemeClr val="tx1"/>
                  </a:solidFill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414575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943851605090714"/>
          <c:y val="0.1336343335550029"/>
          <c:w val="0.15479834575244236"/>
          <c:h val="0.484748633096909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/>
              <a:t>1273K</a:t>
            </a:r>
            <a:endParaRPr lang="ko-KR" altLang="en-US" dirty="0"/>
          </a:p>
        </c:rich>
      </c:tx>
      <c:layout>
        <c:manualLayout>
          <c:xMode val="edge"/>
          <c:yMode val="edge"/>
          <c:x val="0.4374306408777642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6334206863165732"/>
          <c:y val="7.9639072387333448E-2"/>
          <c:w val="0.78551908032076223"/>
          <c:h val="0.70970268446959284"/>
        </c:manualLayout>
      </c:layout>
      <c:scatterChart>
        <c:scatterStyle val="smoothMarker"/>
        <c:varyColors val="0"/>
        <c:ser>
          <c:idx val="1"/>
          <c:order val="0"/>
          <c:tx>
            <c:v>500s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Sheet1!$M$105:$M$204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Sheet1!$O$105:$O$204</c:f>
              <c:numCache>
                <c:formatCode>General</c:formatCode>
                <c:ptCount val="100"/>
                <c:pt idx="0">
                  <c:v>0.05</c:v>
                </c:pt>
                <c:pt idx="1">
                  <c:v>4.2086999999999999E-2</c:v>
                </c:pt>
                <c:pt idx="2">
                  <c:v>3.4667000000000003E-2</c:v>
                </c:pt>
                <c:pt idx="3">
                  <c:v>2.8133999999999999E-2</c:v>
                </c:pt>
                <c:pt idx="4">
                  <c:v>2.2728999999999999E-2</c:v>
                </c:pt>
                <c:pt idx="5">
                  <c:v>1.8522E-2</c:v>
                </c:pt>
                <c:pt idx="6">
                  <c:v>1.5440000000000001E-2</c:v>
                </c:pt>
                <c:pt idx="7">
                  <c:v>1.3310000000000001E-2</c:v>
                </c:pt>
                <c:pt idx="8">
                  <c:v>1.192E-2</c:v>
                </c:pt>
                <c:pt idx="9">
                  <c:v>1.1062000000000001E-2</c:v>
                </c:pt>
                <c:pt idx="10">
                  <c:v>1.0560999999999999E-2</c:v>
                </c:pt>
                <c:pt idx="11">
                  <c:v>1.0283E-2</c:v>
                </c:pt>
                <c:pt idx="12">
                  <c:v>1.0137E-2</c:v>
                </c:pt>
                <c:pt idx="13">
                  <c:v>1.0063000000000001E-2</c:v>
                </c:pt>
                <c:pt idx="14">
                  <c:v>1.0028E-2</c:v>
                </c:pt>
                <c:pt idx="15">
                  <c:v>1.0012E-2</c:v>
                </c:pt>
                <c:pt idx="16">
                  <c:v>1.0005E-2</c:v>
                </c:pt>
                <c:pt idx="17">
                  <c:v>1.0002E-2</c:v>
                </c:pt>
                <c:pt idx="18">
                  <c:v>1.0000999999999999E-2</c:v>
                </c:pt>
                <c:pt idx="19">
                  <c:v>0.01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B7D-4EEC-8C6F-67CF4CBC78F0}"/>
            </c:ext>
          </c:extLst>
        </c:ser>
        <c:ser>
          <c:idx val="3"/>
          <c:order val="1"/>
          <c:tx>
            <c:v>1000s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Sheet1!$M$105:$M$204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Sheet1!$Q$105:$Q$204</c:f>
              <c:numCache>
                <c:formatCode>General</c:formatCode>
                <c:ptCount val="100"/>
                <c:pt idx="0">
                  <c:v>0.05</c:v>
                </c:pt>
                <c:pt idx="1">
                  <c:v>4.4379000000000002E-2</c:v>
                </c:pt>
                <c:pt idx="2">
                  <c:v>3.8935999999999998E-2</c:v>
                </c:pt>
                <c:pt idx="3">
                  <c:v>3.3826000000000002E-2</c:v>
                </c:pt>
                <c:pt idx="4">
                  <c:v>2.9179E-2</c:v>
                </c:pt>
                <c:pt idx="5">
                  <c:v>2.5080999999999999E-2</c:v>
                </c:pt>
                <c:pt idx="6">
                  <c:v>2.1578E-2</c:v>
                </c:pt>
                <c:pt idx="7">
                  <c:v>1.8674E-2</c:v>
                </c:pt>
                <c:pt idx="8">
                  <c:v>1.634E-2</c:v>
                </c:pt>
                <c:pt idx="9">
                  <c:v>1.4519000000000001E-2</c:v>
                </c:pt>
                <c:pt idx="10">
                  <c:v>1.3141E-2</c:v>
                </c:pt>
                <c:pt idx="11">
                  <c:v>1.2128999999999999E-2</c:v>
                </c:pt>
                <c:pt idx="12">
                  <c:v>1.1407E-2</c:v>
                </c:pt>
                <c:pt idx="13">
                  <c:v>1.0906000000000001E-2</c:v>
                </c:pt>
                <c:pt idx="14">
                  <c:v>1.0569E-2</c:v>
                </c:pt>
                <c:pt idx="15">
                  <c:v>1.0348E-2</c:v>
                </c:pt>
                <c:pt idx="16">
                  <c:v>1.0208E-2</c:v>
                </c:pt>
                <c:pt idx="17">
                  <c:v>1.0121E-2</c:v>
                </c:pt>
                <c:pt idx="18">
                  <c:v>1.0069E-2</c:v>
                </c:pt>
                <c:pt idx="19">
                  <c:v>1.0038E-2</c:v>
                </c:pt>
                <c:pt idx="20">
                  <c:v>1.0021E-2</c:v>
                </c:pt>
                <c:pt idx="21">
                  <c:v>1.0011000000000001E-2</c:v>
                </c:pt>
                <c:pt idx="22">
                  <c:v>1.0005999999999999E-2</c:v>
                </c:pt>
                <c:pt idx="23">
                  <c:v>1.0003E-2</c:v>
                </c:pt>
                <c:pt idx="24">
                  <c:v>1.0000999999999999E-2</c:v>
                </c:pt>
                <c:pt idx="25">
                  <c:v>1.0000999999999999E-2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0B7D-4EEC-8C6F-67CF4CBC78F0}"/>
            </c:ext>
          </c:extLst>
        </c:ser>
        <c:ser>
          <c:idx val="5"/>
          <c:order val="2"/>
          <c:tx>
            <c:v>1500s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Sheet1!$M$105:$M$204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Sheet1!$S$105:$S$204</c:f>
              <c:numCache>
                <c:formatCode>General</c:formatCode>
                <c:ptCount val="100"/>
                <c:pt idx="0">
                  <c:v>0.05</c:v>
                </c:pt>
                <c:pt idx="1">
                  <c:v>4.5404E-2</c:v>
                </c:pt>
                <c:pt idx="2">
                  <c:v>4.0904999999999997E-2</c:v>
                </c:pt>
                <c:pt idx="3">
                  <c:v>3.6590999999999999E-2</c:v>
                </c:pt>
                <c:pt idx="4">
                  <c:v>3.2542000000000001E-2</c:v>
                </c:pt>
                <c:pt idx="5">
                  <c:v>2.8818E-2</c:v>
                </c:pt>
                <c:pt idx="6">
                  <c:v>2.5465000000000002E-2</c:v>
                </c:pt>
                <c:pt idx="7">
                  <c:v>2.2506000000000002E-2</c:v>
                </c:pt>
                <c:pt idx="8">
                  <c:v>1.9949999999999999E-2</c:v>
                </c:pt>
                <c:pt idx="9">
                  <c:v>1.7786E-2</c:v>
                </c:pt>
                <c:pt idx="10">
                  <c:v>1.5990999999999998E-2</c:v>
                </c:pt>
                <c:pt idx="11">
                  <c:v>1.4532E-2</c:v>
                </c:pt>
                <c:pt idx="12">
                  <c:v>1.337E-2</c:v>
                </c:pt>
                <c:pt idx="13">
                  <c:v>1.2463999999999999E-2</c:v>
                </c:pt>
                <c:pt idx="14">
                  <c:v>1.1769999999999999E-2</c:v>
                </c:pt>
                <c:pt idx="15">
                  <c:v>1.125E-2</c:v>
                </c:pt>
                <c:pt idx="16">
                  <c:v>1.0867E-2</c:v>
                </c:pt>
                <c:pt idx="17">
                  <c:v>1.0591E-2</c:v>
                </c:pt>
                <c:pt idx="18">
                  <c:v>1.0396000000000001E-2</c:v>
                </c:pt>
                <c:pt idx="19">
                  <c:v>1.0260999999999999E-2</c:v>
                </c:pt>
                <c:pt idx="20">
                  <c:v>1.0168999999999999E-2</c:v>
                </c:pt>
                <c:pt idx="21">
                  <c:v>1.0107E-2</c:v>
                </c:pt>
                <c:pt idx="22">
                  <c:v>1.0067E-2</c:v>
                </c:pt>
                <c:pt idx="23">
                  <c:v>1.0041E-2</c:v>
                </c:pt>
                <c:pt idx="24">
                  <c:v>1.0024999999999999E-2</c:v>
                </c:pt>
                <c:pt idx="25">
                  <c:v>1.0015E-2</c:v>
                </c:pt>
                <c:pt idx="26">
                  <c:v>1.0009000000000001E-2</c:v>
                </c:pt>
                <c:pt idx="27">
                  <c:v>1.0005E-2</c:v>
                </c:pt>
                <c:pt idx="28">
                  <c:v>1.0003E-2</c:v>
                </c:pt>
                <c:pt idx="29">
                  <c:v>1.0002E-2</c:v>
                </c:pt>
                <c:pt idx="30">
                  <c:v>1.0000999999999999E-2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0B7D-4EEC-8C6F-67CF4CBC78F0}"/>
            </c:ext>
          </c:extLst>
        </c:ser>
        <c:ser>
          <c:idx val="7"/>
          <c:order val="3"/>
          <c:tx>
            <c:v>2000s</c:v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Sheet1!$M$105:$M$204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Sheet1!$U$105:$U$204</c:f>
              <c:numCache>
                <c:formatCode>General</c:formatCode>
                <c:ptCount val="100"/>
                <c:pt idx="0">
                  <c:v>0.05</c:v>
                </c:pt>
                <c:pt idx="1">
                  <c:v>4.6017000000000002E-2</c:v>
                </c:pt>
                <c:pt idx="2">
                  <c:v>4.2097000000000002E-2</c:v>
                </c:pt>
                <c:pt idx="3">
                  <c:v>3.8297999999999999E-2</c:v>
                </c:pt>
                <c:pt idx="4">
                  <c:v>3.4675999999999998E-2</c:v>
                </c:pt>
                <c:pt idx="5">
                  <c:v>3.1274000000000003E-2</c:v>
                </c:pt>
                <c:pt idx="6">
                  <c:v>2.8129000000000001E-2</c:v>
                </c:pt>
                <c:pt idx="7">
                  <c:v>2.5267000000000001E-2</c:v>
                </c:pt>
                <c:pt idx="8">
                  <c:v>2.2700999999999999E-2</c:v>
                </c:pt>
                <c:pt idx="9">
                  <c:v>2.0438000000000001E-2</c:v>
                </c:pt>
                <c:pt idx="10">
                  <c:v>1.8471999999999999E-2</c:v>
                </c:pt>
                <c:pt idx="11">
                  <c:v>1.6788999999999998E-2</c:v>
                </c:pt>
                <c:pt idx="12">
                  <c:v>1.5372E-2</c:v>
                </c:pt>
                <c:pt idx="13">
                  <c:v>1.4196E-2</c:v>
                </c:pt>
                <c:pt idx="14">
                  <c:v>1.3236E-2</c:v>
                </c:pt>
                <c:pt idx="15">
                  <c:v>1.2462000000000001E-2</c:v>
                </c:pt>
                <c:pt idx="16">
                  <c:v>1.1849E-2</c:v>
                </c:pt>
                <c:pt idx="17">
                  <c:v>1.1370999999999999E-2</c:v>
                </c:pt>
                <c:pt idx="18">
                  <c:v>1.1003000000000001E-2</c:v>
                </c:pt>
                <c:pt idx="19">
                  <c:v>1.0723999999999999E-2</c:v>
                </c:pt>
                <c:pt idx="20">
                  <c:v>1.0515999999999999E-2</c:v>
                </c:pt>
                <c:pt idx="21">
                  <c:v>1.0362E-2</c:v>
                </c:pt>
                <c:pt idx="22">
                  <c:v>1.0251E-2</c:v>
                </c:pt>
                <c:pt idx="23">
                  <c:v>1.0172E-2</c:v>
                </c:pt>
                <c:pt idx="24">
                  <c:v>1.0116E-2</c:v>
                </c:pt>
                <c:pt idx="25">
                  <c:v>1.0076999999999999E-2</c:v>
                </c:pt>
                <c:pt idx="26">
                  <c:v>1.0050999999999999E-2</c:v>
                </c:pt>
                <c:pt idx="27">
                  <c:v>1.0033E-2</c:v>
                </c:pt>
                <c:pt idx="28">
                  <c:v>1.0021E-2</c:v>
                </c:pt>
                <c:pt idx="29">
                  <c:v>1.0012999999999999E-2</c:v>
                </c:pt>
                <c:pt idx="30">
                  <c:v>1.0008E-2</c:v>
                </c:pt>
                <c:pt idx="31">
                  <c:v>1.0005E-2</c:v>
                </c:pt>
                <c:pt idx="32">
                  <c:v>1.0003E-2</c:v>
                </c:pt>
                <c:pt idx="33">
                  <c:v>1.0002E-2</c:v>
                </c:pt>
                <c:pt idx="34">
                  <c:v>1.0000999999999999E-2</c:v>
                </c:pt>
                <c:pt idx="35">
                  <c:v>1.0000999999999999E-2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0B7D-4EEC-8C6F-67CF4CBC78F0}"/>
            </c:ext>
          </c:extLst>
        </c:ser>
        <c:ser>
          <c:idx val="9"/>
          <c:order val="4"/>
          <c:tx>
            <c:v>2500s</c:v>
          </c:tx>
          <c:spPr>
            <a:ln w="1905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Sheet1!$M$105:$M$204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Sheet1!$W$105:$W$204</c:f>
              <c:numCache>
                <c:formatCode>General</c:formatCode>
                <c:ptCount val="100"/>
                <c:pt idx="0">
                  <c:v>0.05</c:v>
                </c:pt>
                <c:pt idx="1">
                  <c:v>4.6435999999999998E-2</c:v>
                </c:pt>
                <c:pt idx="2">
                  <c:v>4.2916999999999997E-2</c:v>
                </c:pt>
                <c:pt idx="3">
                  <c:v>3.9484999999999999E-2</c:v>
                </c:pt>
                <c:pt idx="4">
                  <c:v>3.6180999999999998E-2</c:v>
                </c:pt>
                <c:pt idx="5">
                  <c:v>3.304E-2</c:v>
                </c:pt>
                <c:pt idx="6">
                  <c:v>3.0089000000000001E-2</c:v>
                </c:pt>
                <c:pt idx="7">
                  <c:v>2.7352999999999999E-2</c:v>
                </c:pt>
                <c:pt idx="8">
                  <c:v>2.4846E-2</c:v>
                </c:pt>
                <c:pt idx="9">
                  <c:v>2.2578999999999998E-2</c:v>
                </c:pt>
                <c:pt idx="10">
                  <c:v>2.0552999999999998E-2</c:v>
                </c:pt>
                <c:pt idx="11">
                  <c:v>1.8765E-2</c:v>
                </c:pt>
                <c:pt idx="12">
                  <c:v>1.7207E-2</c:v>
                </c:pt>
                <c:pt idx="13">
                  <c:v>1.5865000000000001E-2</c:v>
                </c:pt>
                <c:pt idx="14">
                  <c:v>1.4723999999999999E-2</c:v>
                </c:pt>
                <c:pt idx="15">
                  <c:v>1.3766E-2</c:v>
                </c:pt>
                <c:pt idx="16">
                  <c:v>1.2971E-2</c:v>
                </c:pt>
                <c:pt idx="17">
                  <c:v>1.2319E-2</c:v>
                </c:pt>
                <c:pt idx="18">
                  <c:v>1.1790999999999999E-2</c:v>
                </c:pt>
                <c:pt idx="19">
                  <c:v>1.1368E-2</c:v>
                </c:pt>
                <c:pt idx="20">
                  <c:v>1.1034E-2</c:v>
                </c:pt>
                <c:pt idx="21">
                  <c:v>1.0774000000000001E-2</c:v>
                </c:pt>
                <c:pt idx="22">
                  <c:v>1.0572E-2</c:v>
                </c:pt>
                <c:pt idx="23">
                  <c:v>1.0418999999999999E-2</c:v>
                </c:pt>
                <c:pt idx="24">
                  <c:v>1.0303E-2</c:v>
                </c:pt>
                <c:pt idx="25">
                  <c:v>1.0217E-2</c:v>
                </c:pt>
                <c:pt idx="26">
                  <c:v>1.0154E-2</c:v>
                </c:pt>
                <c:pt idx="27">
                  <c:v>1.0108000000000001E-2</c:v>
                </c:pt>
                <c:pt idx="28">
                  <c:v>1.0075000000000001E-2</c:v>
                </c:pt>
                <c:pt idx="29">
                  <c:v>1.0050999999999999E-2</c:v>
                </c:pt>
                <c:pt idx="30">
                  <c:v>1.0035000000000001E-2</c:v>
                </c:pt>
                <c:pt idx="31">
                  <c:v>1.0023000000000001E-2</c:v>
                </c:pt>
                <c:pt idx="32">
                  <c:v>1.0016000000000001E-2</c:v>
                </c:pt>
                <c:pt idx="33">
                  <c:v>1.001E-2</c:v>
                </c:pt>
                <c:pt idx="34">
                  <c:v>1.0007E-2</c:v>
                </c:pt>
                <c:pt idx="35">
                  <c:v>1.0004000000000001E-2</c:v>
                </c:pt>
                <c:pt idx="36">
                  <c:v>1.0003E-2</c:v>
                </c:pt>
                <c:pt idx="37">
                  <c:v>1.0002E-2</c:v>
                </c:pt>
                <c:pt idx="38">
                  <c:v>1.0000999999999999E-2</c:v>
                </c:pt>
                <c:pt idx="39">
                  <c:v>1.0000999999999999E-2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0B7D-4EEC-8C6F-67CF4CBC78F0}"/>
            </c:ext>
          </c:extLst>
        </c:ser>
        <c:ser>
          <c:idx val="11"/>
          <c:order val="5"/>
          <c:tx>
            <c:v>3000s</c:v>
          </c:tx>
          <c:spPr>
            <a:ln w="1905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Sheet1!$M$105:$M$204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Sheet1!$Y$105:$Y$204</c:f>
              <c:numCache>
                <c:formatCode>General</c:formatCode>
                <c:ptCount val="100"/>
                <c:pt idx="0">
                  <c:v>0.05</c:v>
                </c:pt>
                <c:pt idx="1">
                  <c:v>4.6745000000000002E-2</c:v>
                </c:pt>
                <c:pt idx="2">
                  <c:v>4.3525000000000001E-2</c:v>
                </c:pt>
                <c:pt idx="3">
                  <c:v>4.0371999999999998E-2</c:v>
                </c:pt>
                <c:pt idx="4">
                  <c:v>3.7316000000000002E-2</c:v>
                </c:pt>
                <c:pt idx="5">
                  <c:v>3.4386E-2</c:v>
                </c:pt>
                <c:pt idx="6">
                  <c:v>3.1606000000000002E-2</c:v>
                </c:pt>
                <c:pt idx="7">
                  <c:v>2.8995E-2</c:v>
                </c:pt>
                <c:pt idx="8">
                  <c:v>2.6568000000000001E-2</c:v>
                </c:pt>
                <c:pt idx="9">
                  <c:v>2.4334999999999999E-2</c:v>
                </c:pt>
                <c:pt idx="10">
                  <c:v>2.2303E-2</c:v>
                </c:pt>
                <c:pt idx="11">
                  <c:v>2.0471E-2</c:v>
                </c:pt>
                <c:pt idx="12">
                  <c:v>1.8839000000000002E-2</c:v>
                </c:pt>
                <c:pt idx="13">
                  <c:v>1.7398E-2</c:v>
                </c:pt>
                <c:pt idx="14">
                  <c:v>1.6139000000000001E-2</c:v>
                </c:pt>
                <c:pt idx="15">
                  <c:v>1.5049999999999999E-2</c:v>
                </c:pt>
                <c:pt idx="16">
                  <c:v>1.4119E-2</c:v>
                </c:pt>
                <c:pt idx="17">
                  <c:v>1.333E-2</c:v>
                </c:pt>
                <c:pt idx="18">
                  <c:v>1.2669E-2</c:v>
                </c:pt>
                <c:pt idx="19">
                  <c:v>1.2120000000000001E-2</c:v>
                </c:pt>
                <c:pt idx="20">
                  <c:v>1.1669000000000001E-2</c:v>
                </c:pt>
                <c:pt idx="21">
                  <c:v>1.1302E-2</c:v>
                </c:pt>
                <c:pt idx="22">
                  <c:v>1.1006999999999999E-2</c:v>
                </c:pt>
                <c:pt idx="23">
                  <c:v>1.0772E-2</c:v>
                </c:pt>
                <c:pt idx="24">
                  <c:v>1.0586E-2</c:v>
                </c:pt>
                <c:pt idx="25">
                  <c:v>1.0441000000000001E-2</c:v>
                </c:pt>
                <c:pt idx="26">
                  <c:v>1.0329E-2</c:v>
                </c:pt>
                <c:pt idx="27">
                  <c:v>1.0243E-2</c:v>
                </c:pt>
                <c:pt idx="28">
                  <c:v>1.0178E-2</c:v>
                </c:pt>
                <c:pt idx="29">
                  <c:v>1.0129000000000001E-2</c:v>
                </c:pt>
                <c:pt idx="30">
                  <c:v>1.0093E-2</c:v>
                </c:pt>
                <c:pt idx="31">
                  <c:v>1.0066E-2</c:v>
                </c:pt>
                <c:pt idx="32">
                  <c:v>1.0047E-2</c:v>
                </c:pt>
                <c:pt idx="33">
                  <c:v>1.0033E-2</c:v>
                </c:pt>
                <c:pt idx="34">
                  <c:v>1.0023000000000001E-2</c:v>
                </c:pt>
                <c:pt idx="35">
                  <c:v>1.0016000000000001E-2</c:v>
                </c:pt>
                <c:pt idx="36">
                  <c:v>1.0011000000000001E-2</c:v>
                </c:pt>
                <c:pt idx="37">
                  <c:v>1.0007E-2</c:v>
                </c:pt>
                <c:pt idx="38">
                  <c:v>1.0005E-2</c:v>
                </c:pt>
                <c:pt idx="39">
                  <c:v>1.0003E-2</c:v>
                </c:pt>
                <c:pt idx="40">
                  <c:v>1.0002E-2</c:v>
                </c:pt>
                <c:pt idx="41">
                  <c:v>1.0000999999999999E-2</c:v>
                </c:pt>
                <c:pt idx="42">
                  <c:v>1.0000999999999999E-2</c:v>
                </c:pt>
                <c:pt idx="43">
                  <c:v>1.0000999999999999E-2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0B7D-4EEC-8C6F-67CF4CBC78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0552336"/>
        <c:axId val="670549008"/>
      </c:scatterChart>
      <c:valAx>
        <c:axId val="670552336"/>
        <c:scaling>
          <c:orientation val="minMax"/>
          <c:max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000" b="1" i="0" baseline="0" dirty="0" smtClean="0">
                    <a:solidFill>
                      <a:schemeClr val="tx1"/>
                    </a:solidFill>
                    <a:effectLst/>
                  </a:rPr>
                  <a:t>Distance(µm</a:t>
                </a:r>
                <a:r>
                  <a:rPr lang="en-US" altLang="ko-KR" sz="1000" b="1" i="0" baseline="0" dirty="0" smtClean="0">
                    <a:solidFill>
                      <a:schemeClr val="tx1"/>
                    </a:solidFill>
                    <a:effectLst/>
                  </a:rPr>
                  <a:t>) </a:t>
                </a:r>
                <a:endParaRPr lang="ko-KR" altLang="ko-KR" sz="1000" b="1" dirty="0" smtClean="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.40029220577787988"/>
              <c:y val="0.832920627524265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kern="120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70549008"/>
        <c:crosses val="autoZero"/>
        <c:crossBetween val="midCat"/>
      </c:valAx>
      <c:valAx>
        <c:axId val="670549008"/>
        <c:scaling>
          <c:orientation val="minMax"/>
          <c:max val="5.000000000000001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b="1" dirty="0" smtClean="0">
                    <a:solidFill>
                      <a:schemeClr val="tx1"/>
                    </a:solidFill>
                  </a:rPr>
                  <a:t>Concentration</a:t>
                </a:r>
                <a:endParaRPr lang="ko-KR" altLang="en-US" b="1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705523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534546120625996"/>
          <c:y val="0.15848659751279254"/>
          <c:w val="0.14331246249119586"/>
          <c:h val="0.43571745702868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1373K</a:t>
            </a:r>
            <a:endParaRPr lang="ko-KR" altLang="en-US"/>
          </a:p>
        </c:rich>
      </c:tx>
      <c:layout>
        <c:manualLayout>
          <c:xMode val="edge"/>
          <c:yMode val="edge"/>
          <c:x val="0.46972544358477852"/>
          <c:y val="3.53716692107729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4761541504879094"/>
          <c:y val="0.10934108527131783"/>
          <c:w val="0.80616940728298747"/>
          <c:h val="0.64980498077275206"/>
        </c:manualLayout>
      </c:layout>
      <c:scatterChart>
        <c:scatterStyle val="smoothMarker"/>
        <c:varyColors val="0"/>
        <c:ser>
          <c:idx val="1"/>
          <c:order val="0"/>
          <c:tx>
            <c:v>500s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Sheet1!$M$208:$M$307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Sheet1!$O$208:$O$307</c:f>
              <c:numCache>
                <c:formatCode>General</c:formatCode>
                <c:ptCount val="100"/>
                <c:pt idx="0">
                  <c:v>0.05</c:v>
                </c:pt>
                <c:pt idx="1">
                  <c:v>4.5282999999999997E-2</c:v>
                </c:pt>
                <c:pt idx="2">
                  <c:v>4.0674000000000002E-2</c:v>
                </c:pt>
                <c:pt idx="3">
                  <c:v>3.6268000000000002E-2</c:v>
                </c:pt>
                <c:pt idx="4">
                  <c:v>3.2147000000000002E-2</c:v>
                </c:pt>
                <c:pt idx="5">
                  <c:v>2.8375999999999998E-2</c:v>
                </c:pt>
                <c:pt idx="6">
                  <c:v>2.5000000000000001E-2</c:v>
                </c:pt>
                <c:pt idx="7">
                  <c:v>2.2041000000000002E-2</c:v>
                </c:pt>
                <c:pt idx="8">
                  <c:v>1.9503E-2</c:v>
                </c:pt>
                <c:pt idx="9">
                  <c:v>1.7373E-2</c:v>
                </c:pt>
                <c:pt idx="10">
                  <c:v>1.5620999999999999E-2</c:v>
                </c:pt>
                <c:pt idx="11">
                  <c:v>1.4211E-2</c:v>
                </c:pt>
                <c:pt idx="12">
                  <c:v>1.3100000000000001E-2</c:v>
                </c:pt>
                <c:pt idx="13">
                  <c:v>1.2241999999999999E-2</c:v>
                </c:pt>
                <c:pt idx="14">
                  <c:v>1.1592999999999999E-2</c:v>
                </c:pt>
                <c:pt idx="15">
                  <c:v>1.1112E-2</c:v>
                </c:pt>
                <c:pt idx="16">
                  <c:v>1.0763E-2</c:v>
                </c:pt>
                <c:pt idx="17">
                  <c:v>1.0514000000000001E-2</c:v>
                </c:pt>
                <c:pt idx="18">
                  <c:v>1.034E-2</c:v>
                </c:pt>
                <c:pt idx="19">
                  <c:v>1.0220999999999999E-2</c:v>
                </c:pt>
                <c:pt idx="20">
                  <c:v>1.0141000000000001E-2</c:v>
                </c:pt>
                <c:pt idx="21">
                  <c:v>1.0089000000000001E-2</c:v>
                </c:pt>
                <c:pt idx="22">
                  <c:v>1.0055E-2</c:v>
                </c:pt>
                <c:pt idx="23">
                  <c:v>1.0033E-2</c:v>
                </c:pt>
                <c:pt idx="24">
                  <c:v>1.0019999999999999E-2</c:v>
                </c:pt>
                <c:pt idx="25">
                  <c:v>1.0012E-2</c:v>
                </c:pt>
                <c:pt idx="26">
                  <c:v>1.0007E-2</c:v>
                </c:pt>
                <c:pt idx="27">
                  <c:v>1.0004000000000001E-2</c:v>
                </c:pt>
                <c:pt idx="28">
                  <c:v>1.0002E-2</c:v>
                </c:pt>
                <c:pt idx="29">
                  <c:v>1.0000999999999999E-2</c:v>
                </c:pt>
                <c:pt idx="30">
                  <c:v>1.0000999999999999E-2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BF9-445F-9F6A-5F8E2027FE0D}"/>
            </c:ext>
          </c:extLst>
        </c:ser>
        <c:ser>
          <c:idx val="3"/>
          <c:order val="1"/>
          <c:tx>
            <c:v>1000s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Sheet1!$M$208:$M$307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Sheet1!$Q$208:$Q$307</c:f>
              <c:numCache>
                <c:formatCode>General</c:formatCode>
                <c:ptCount val="100"/>
                <c:pt idx="0">
                  <c:v>0.05</c:v>
                </c:pt>
                <c:pt idx="1">
                  <c:v>4.6657999999999998E-2</c:v>
                </c:pt>
                <c:pt idx="2">
                  <c:v>4.3354999999999998E-2</c:v>
                </c:pt>
                <c:pt idx="3">
                  <c:v>4.0125000000000001E-2</c:v>
                </c:pt>
                <c:pt idx="4">
                  <c:v>3.7002E-2</c:v>
                </c:pt>
                <c:pt idx="5">
                  <c:v>3.4014000000000003E-2</c:v>
                </c:pt>
                <c:pt idx="6">
                  <c:v>3.1188E-2</c:v>
                </c:pt>
                <c:pt idx="7">
                  <c:v>2.8542999999999999E-2</c:v>
                </c:pt>
                <c:pt idx="8">
                  <c:v>2.6093999999999999E-2</c:v>
                </c:pt>
                <c:pt idx="9">
                  <c:v>2.3852000000000002E-2</c:v>
                </c:pt>
                <c:pt idx="10">
                  <c:v>2.1821E-2</c:v>
                </c:pt>
                <c:pt idx="11">
                  <c:v>2.0001000000000001E-2</c:v>
                </c:pt>
                <c:pt idx="12">
                  <c:v>1.8388000000000002E-2</c:v>
                </c:pt>
                <c:pt idx="13">
                  <c:v>1.6972999999999999E-2</c:v>
                </c:pt>
                <c:pt idx="14">
                  <c:v>1.5746E-2</c:v>
                </c:pt>
                <c:pt idx="15">
                  <c:v>1.4692E-2</c:v>
                </c:pt>
                <c:pt idx="16">
                  <c:v>1.3797E-2</c:v>
                </c:pt>
                <c:pt idx="17">
                  <c:v>1.3044999999999999E-2</c:v>
                </c:pt>
                <c:pt idx="18">
                  <c:v>1.242E-2</c:v>
                </c:pt>
                <c:pt idx="19">
                  <c:v>1.1906E-2</c:v>
                </c:pt>
                <c:pt idx="20">
                  <c:v>1.1487000000000001E-2</c:v>
                </c:pt>
                <c:pt idx="21">
                  <c:v>1.1148999999999999E-2</c:v>
                </c:pt>
                <c:pt idx="22">
                  <c:v>1.0880000000000001E-2</c:v>
                </c:pt>
                <c:pt idx="23">
                  <c:v>1.0668E-2</c:v>
                </c:pt>
                <c:pt idx="24">
                  <c:v>1.0501999999999999E-2</c:v>
                </c:pt>
                <c:pt idx="25">
                  <c:v>1.0374E-2</c:v>
                </c:pt>
                <c:pt idx="26">
                  <c:v>1.0276E-2</c:v>
                </c:pt>
                <c:pt idx="27">
                  <c:v>1.0201999999999999E-2</c:v>
                </c:pt>
                <c:pt idx="28">
                  <c:v>1.0146000000000001E-2</c:v>
                </c:pt>
                <c:pt idx="29">
                  <c:v>1.0104999999999999E-2</c:v>
                </c:pt>
                <c:pt idx="30">
                  <c:v>1.0075000000000001E-2</c:v>
                </c:pt>
                <c:pt idx="31">
                  <c:v>1.0052999999999999E-2</c:v>
                </c:pt>
                <c:pt idx="32">
                  <c:v>1.0037000000000001E-2</c:v>
                </c:pt>
                <c:pt idx="33">
                  <c:v>1.0024999999999999E-2</c:v>
                </c:pt>
                <c:pt idx="34">
                  <c:v>1.0017E-2</c:v>
                </c:pt>
                <c:pt idx="35">
                  <c:v>1.0012E-2</c:v>
                </c:pt>
                <c:pt idx="36">
                  <c:v>1.0008E-2</c:v>
                </c:pt>
                <c:pt idx="37">
                  <c:v>1.0005E-2</c:v>
                </c:pt>
                <c:pt idx="38">
                  <c:v>1.0003E-2</c:v>
                </c:pt>
                <c:pt idx="39">
                  <c:v>1.0002E-2</c:v>
                </c:pt>
                <c:pt idx="40">
                  <c:v>1.0000999999999999E-2</c:v>
                </c:pt>
                <c:pt idx="41">
                  <c:v>1.0000999999999999E-2</c:v>
                </c:pt>
                <c:pt idx="42">
                  <c:v>1.0000999999999999E-2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BF9-445F-9F6A-5F8E2027FE0D}"/>
            </c:ext>
          </c:extLst>
        </c:ser>
        <c:ser>
          <c:idx val="5"/>
          <c:order val="2"/>
          <c:tx>
            <c:v>1500s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Sheet1!$M$208:$M$307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Sheet1!$S$208:$S$307</c:f>
              <c:numCache>
                <c:formatCode>General</c:formatCode>
                <c:ptCount val="100"/>
                <c:pt idx="0">
                  <c:v>0.05</c:v>
                </c:pt>
                <c:pt idx="1">
                  <c:v>4.727E-2</c:v>
                </c:pt>
                <c:pt idx="2">
                  <c:v>4.4561000000000003E-2</c:v>
                </c:pt>
                <c:pt idx="3">
                  <c:v>4.1891999999999999E-2</c:v>
                </c:pt>
                <c:pt idx="4">
                  <c:v>3.9281999999999997E-2</c:v>
                </c:pt>
                <c:pt idx="5">
                  <c:v>3.6748000000000003E-2</c:v>
                </c:pt>
                <c:pt idx="6">
                  <c:v>3.4306999999999997E-2</c:v>
                </c:pt>
                <c:pt idx="7">
                  <c:v>3.1970999999999999E-2</c:v>
                </c:pt>
                <c:pt idx="8">
                  <c:v>2.9752000000000001E-2</c:v>
                </c:pt>
                <c:pt idx="9">
                  <c:v>2.7660000000000001E-2</c:v>
                </c:pt>
                <c:pt idx="10">
                  <c:v>2.5701999999999999E-2</c:v>
                </c:pt>
                <c:pt idx="11">
                  <c:v>2.3883000000000001E-2</c:v>
                </c:pt>
                <c:pt idx="12">
                  <c:v>2.2204000000000002E-2</c:v>
                </c:pt>
                <c:pt idx="13">
                  <c:v>2.0667000000000001E-2</c:v>
                </c:pt>
                <c:pt idx="14">
                  <c:v>1.9269000000000001E-2</c:v>
                </c:pt>
                <c:pt idx="15">
                  <c:v>1.8006999999999999E-2</c:v>
                </c:pt>
                <c:pt idx="16">
                  <c:v>1.6875000000000001E-2</c:v>
                </c:pt>
                <c:pt idx="17">
                  <c:v>1.5869000000000001E-2</c:v>
                </c:pt>
                <c:pt idx="18">
                  <c:v>1.498E-2</c:v>
                </c:pt>
                <c:pt idx="19">
                  <c:v>1.4199E-2</c:v>
                </c:pt>
                <c:pt idx="20">
                  <c:v>1.3520000000000001E-2</c:v>
                </c:pt>
                <c:pt idx="21">
                  <c:v>1.2932000000000001E-2</c:v>
                </c:pt>
                <c:pt idx="22">
                  <c:v>1.2428E-2</c:v>
                </c:pt>
                <c:pt idx="23">
                  <c:v>1.1998E-2</c:v>
                </c:pt>
                <c:pt idx="24">
                  <c:v>1.1634E-2</c:v>
                </c:pt>
                <c:pt idx="25">
                  <c:v>1.1328E-2</c:v>
                </c:pt>
                <c:pt idx="26">
                  <c:v>1.1072E-2</c:v>
                </c:pt>
                <c:pt idx="27">
                  <c:v>1.0861000000000001E-2</c:v>
                </c:pt>
                <c:pt idx="28">
                  <c:v>1.0685999999999999E-2</c:v>
                </c:pt>
                <c:pt idx="29">
                  <c:v>1.0544E-2</c:v>
                </c:pt>
                <c:pt idx="30">
                  <c:v>1.0428E-2</c:v>
                </c:pt>
                <c:pt idx="31">
                  <c:v>1.0335E-2</c:v>
                </c:pt>
                <c:pt idx="32">
                  <c:v>1.0260999999999999E-2</c:v>
                </c:pt>
                <c:pt idx="33">
                  <c:v>1.0201E-2</c:v>
                </c:pt>
                <c:pt idx="34">
                  <c:v>1.0155000000000001E-2</c:v>
                </c:pt>
                <c:pt idx="35">
                  <c:v>1.0118E-2</c:v>
                </c:pt>
                <c:pt idx="36">
                  <c:v>1.0089000000000001E-2</c:v>
                </c:pt>
                <c:pt idx="37">
                  <c:v>1.0067E-2</c:v>
                </c:pt>
                <c:pt idx="38">
                  <c:v>1.005E-2</c:v>
                </c:pt>
                <c:pt idx="39">
                  <c:v>1.0038E-2</c:v>
                </c:pt>
                <c:pt idx="40">
                  <c:v>1.0028E-2</c:v>
                </c:pt>
                <c:pt idx="41">
                  <c:v>1.0019999999999999E-2</c:v>
                </c:pt>
                <c:pt idx="42">
                  <c:v>1.0015E-2</c:v>
                </c:pt>
                <c:pt idx="43">
                  <c:v>1.0011000000000001E-2</c:v>
                </c:pt>
                <c:pt idx="44">
                  <c:v>1.0008E-2</c:v>
                </c:pt>
                <c:pt idx="45">
                  <c:v>1.0005999999999999E-2</c:v>
                </c:pt>
                <c:pt idx="46">
                  <c:v>1.0004000000000001E-2</c:v>
                </c:pt>
                <c:pt idx="47">
                  <c:v>1.0003E-2</c:v>
                </c:pt>
                <c:pt idx="48">
                  <c:v>1.0002E-2</c:v>
                </c:pt>
                <c:pt idx="49">
                  <c:v>1.0000999999999999E-2</c:v>
                </c:pt>
                <c:pt idx="50">
                  <c:v>1.0000999999999999E-2</c:v>
                </c:pt>
                <c:pt idx="51">
                  <c:v>1.0000999999999999E-2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8BF9-445F-9F6A-5F8E2027FE0D}"/>
            </c:ext>
          </c:extLst>
        </c:ser>
        <c:ser>
          <c:idx val="7"/>
          <c:order val="3"/>
          <c:tx>
            <c:v>2000s</c:v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Sheet1!$M$208:$M$307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Sheet1!$U$208:$U$307</c:f>
              <c:numCache>
                <c:formatCode>General</c:formatCode>
                <c:ptCount val="100"/>
                <c:pt idx="0">
                  <c:v>0.05</c:v>
                </c:pt>
                <c:pt idx="1">
                  <c:v>4.7634999999999997E-2</c:v>
                </c:pt>
                <c:pt idx="2">
                  <c:v>4.5282999999999997E-2</c:v>
                </c:pt>
                <c:pt idx="3">
                  <c:v>4.2958000000000003E-2</c:v>
                </c:pt>
                <c:pt idx="4">
                  <c:v>4.0672E-2</c:v>
                </c:pt>
                <c:pt idx="5">
                  <c:v>3.8434999999999997E-2</c:v>
                </c:pt>
                <c:pt idx="6">
                  <c:v>3.6260000000000001E-2</c:v>
                </c:pt>
                <c:pt idx="7">
                  <c:v>3.4155999999999999E-2</c:v>
                </c:pt>
                <c:pt idx="8">
                  <c:v>3.2132000000000001E-2</c:v>
                </c:pt>
                <c:pt idx="9">
                  <c:v>3.0195E-2</c:v>
                </c:pt>
                <c:pt idx="10">
                  <c:v>2.8353E-2</c:v>
                </c:pt>
                <c:pt idx="11">
                  <c:v>2.6608E-2</c:v>
                </c:pt>
                <c:pt idx="12">
                  <c:v>2.4967E-2</c:v>
                </c:pt>
                <c:pt idx="13">
                  <c:v>2.3429999999999999E-2</c:v>
                </c:pt>
                <c:pt idx="14">
                  <c:v>2.1999000000000001E-2</c:v>
                </c:pt>
                <c:pt idx="15">
                  <c:v>2.0674000000000001E-2</c:v>
                </c:pt>
                <c:pt idx="16">
                  <c:v>1.9453999999999999E-2</c:v>
                </c:pt>
                <c:pt idx="17">
                  <c:v>1.8336000000000002E-2</c:v>
                </c:pt>
                <c:pt idx="18">
                  <c:v>1.7318E-2</c:v>
                </c:pt>
                <c:pt idx="19">
                  <c:v>1.6395E-2</c:v>
                </c:pt>
                <c:pt idx="20">
                  <c:v>1.5563E-2</c:v>
                </c:pt>
                <c:pt idx="21">
                  <c:v>1.4818E-2</c:v>
                </c:pt>
                <c:pt idx="22">
                  <c:v>1.4153000000000001E-2</c:v>
                </c:pt>
                <c:pt idx="23">
                  <c:v>1.3564E-2</c:v>
                </c:pt>
                <c:pt idx="24">
                  <c:v>1.3044E-2</c:v>
                </c:pt>
                <c:pt idx="25">
                  <c:v>1.2588E-2</c:v>
                </c:pt>
                <c:pt idx="26">
                  <c:v>1.2189999999999999E-2</c:v>
                </c:pt>
                <c:pt idx="27">
                  <c:v>1.1844E-2</c:v>
                </c:pt>
                <c:pt idx="28">
                  <c:v>1.1546000000000001E-2</c:v>
                </c:pt>
                <c:pt idx="29">
                  <c:v>1.129E-2</c:v>
                </c:pt>
                <c:pt idx="30">
                  <c:v>1.1070999999999999E-2</c:v>
                </c:pt>
                <c:pt idx="31">
                  <c:v>1.0885000000000001E-2</c:v>
                </c:pt>
                <c:pt idx="32">
                  <c:v>1.0728E-2</c:v>
                </c:pt>
                <c:pt idx="33">
                  <c:v>1.0596E-2</c:v>
                </c:pt>
                <c:pt idx="34">
                  <c:v>1.0486000000000001E-2</c:v>
                </c:pt>
                <c:pt idx="35">
                  <c:v>1.0394E-2</c:v>
                </c:pt>
                <c:pt idx="36">
                  <c:v>1.0318000000000001E-2</c:v>
                </c:pt>
                <c:pt idx="37">
                  <c:v>1.0255E-2</c:v>
                </c:pt>
                <c:pt idx="38">
                  <c:v>1.0204E-2</c:v>
                </c:pt>
                <c:pt idx="39">
                  <c:v>1.0161999999999999E-2</c:v>
                </c:pt>
                <c:pt idx="40">
                  <c:v>1.0128E-2</c:v>
                </c:pt>
                <c:pt idx="41">
                  <c:v>1.0101000000000001E-2</c:v>
                </c:pt>
                <c:pt idx="42">
                  <c:v>1.0078999999999999E-2</c:v>
                </c:pt>
                <c:pt idx="43">
                  <c:v>1.0062E-2</c:v>
                </c:pt>
                <c:pt idx="44">
                  <c:v>1.0048E-2</c:v>
                </c:pt>
                <c:pt idx="45">
                  <c:v>1.0037000000000001E-2</c:v>
                </c:pt>
                <c:pt idx="46">
                  <c:v>1.0029E-2</c:v>
                </c:pt>
                <c:pt idx="47">
                  <c:v>1.0022E-2</c:v>
                </c:pt>
                <c:pt idx="48">
                  <c:v>1.0017E-2</c:v>
                </c:pt>
                <c:pt idx="49">
                  <c:v>1.0012999999999999E-2</c:v>
                </c:pt>
                <c:pt idx="50">
                  <c:v>1.001E-2</c:v>
                </c:pt>
                <c:pt idx="51">
                  <c:v>1.0007E-2</c:v>
                </c:pt>
                <c:pt idx="52">
                  <c:v>1.0005E-2</c:v>
                </c:pt>
                <c:pt idx="53">
                  <c:v>1.0004000000000001E-2</c:v>
                </c:pt>
                <c:pt idx="54">
                  <c:v>1.0003E-2</c:v>
                </c:pt>
                <c:pt idx="55">
                  <c:v>1.0002E-2</c:v>
                </c:pt>
                <c:pt idx="56">
                  <c:v>1.0002E-2</c:v>
                </c:pt>
                <c:pt idx="57">
                  <c:v>1.0000999999999999E-2</c:v>
                </c:pt>
                <c:pt idx="58">
                  <c:v>1.0000999999999999E-2</c:v>
                </c:pt>
                <c:pt idx="59">
                  <c:v>1.0000999999999999E-2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8BF9-445F-9F6A-5F8E2027FE0D}"/>
            </c:ext>
          </c:extLst>
        </c:ser>
        <c:ser>
          <c:idx val="9"/>
          <c:order val="4"/>
          <c:tx>
            <c:v>2500s</c:v>
          </c:tx>
          <c:spPr>
            <a:ln w="1905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Sheet1!$M$208:$M$307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Sheet1!$W$208:$W$307</c:f>
              <c:numCache>
                <c:formatCode>General</c:formatCode>
                <c:ptCount val="100"/>
                <c:pt idx="0">
                  <c:v>0.05</c:v>
                </c:pt>
                <c:pt idx="1">
                  <c:v>4.7884000000000003E-2</c:v>
                </c:pt>
                <c:pt idx="2">
                  <c:v>4.5777999999999999E-2</c:v>
                </c:pt>
                <c:pt idx="3">
                  <c:v>4.3691000000000001E-2</c:v>
                </c:pt>
                <c:pt idx="4">
                  <c:v>4.1632000000000002E-2</c:v>
                </c:pt>
                <c:pt idx="5">
                  <c:v>3.9607999999999997E-2</c:v>
                </c:pt>
                <c:pt idx="6">
                  <c:v>3.7629999999999997E-2</c:v>
                </c:pt>
                <c:pt idx="7">
                  <c:v>3.5702999999999999E-2</c:v>
                </c:pt>
                <c:pt idx="8">
                  <c:v>3.3834999999999997E-2</c:v>
                </c:pt>
                <c:pt idx="9">
                  <c:v>3.2031999999999998E-2</c:v>
                </c:pt>
                <c:pt idx="10">
                  <c:v>3.0299E-2</c:v>
                </c:pt>
                <c:pt idx="11">
                  <c:v>2.8641E-2</c:v>
                </c:pt>
                <c:pt idx="12">
                  <c:v>2.7061000000000002E-2</c:v>
                </c:pt>
                <c:pt idx="13">
                  <c:v>2.5562999999999999E-2</c:v>
                </c:pt>
                <c:pt idx="14">
                  <c:v>2.4147999999999999E-2</c:v>
                </c:pt>
                <c:pt idx="15">
                  <c:v>2.2817E-2</c:v>
                </c:pt>
                <c:pt idx="16">
                  <c:v>2.1572000000000001E-2</c:v>
                </c:pt>
                <c:pt idx="17">
                  <c:v>2.0410999999999999E-2</c:v>
                </c:pt>
                <c:pt idx="18">
                  <c:v>1.9332999999999999E-2</c:v>
                </c:pt>
                <c:pt idx="19">
                  <c:v>1.8336999999999999E-2</c:v>
                </c:pt>
                <c:pt idx="20">
                  <c:v>1.7420999999999999E-2</c:v>
                </c:pt>
                <c:pt idx="21">
                  <c:v>1.6582E-2</c:v>
                </c:pt>
                <c:pt idx="22">
                  <c:v>1.5817000000000001E-2</c:v>
                </c:pt>
                <c:pt idx="23">
                  <c:v>1.5121000000000001E-2</c:v>
                </c:pt>
                <c:pt idx="24">
                  <c:v>1.4493000000000001E-2</c:v>
                </c:pt>
                <c:pt idx="25">
                  <c:v>1.3927E-2</c:v>
                </c:pt>
                <c:pt idx="26">
                  <c:v>1.342E-2</c:v>
                </c:pt>
                <c:pt idx="27">
                  <c:v>1.2966999999999999E-2</c:v>
                </c:pt>
                <c:pt idx="28">
                  <c:v>1.2564000000000001E-2</c:v>
                </c:pt>
                <c:pt idx="29">
                  <c:v>1.2208E-2</c:v>
                </c:pt>
                <c:pt idx="30">
                  <c:v>1.1894E-2</c:v>
                </c:pt>
                <c:pt idx="31">
                  <c:v>1.1619000000000001E-2</c:v>
                </c:pt>
                <c:pt idx="32">
                  <c:v>1.1377999999999999E-2</c:v>
                </c:pt>
                <c:pt idx="33">
                  <c:v>1.1169E-2</c:v>
                </c:pt>
                <c:pt idx="34">
                  <c:v>1.0988E-2</c:v>
                </c:pt>
                <c:pt idx="35">
                  <c:v>1.0831E-2</c:v>
                </c:pt>
                <c:pt idx="36">
                  <c:v>1.0697E-2</c:v>
                </c:pt>
                <c:pt idx="37">
                  <c:v>1.0581999999999999E-2</c:v>
                </c:pt>
                <c:pt idx="38">
                  <c:v>1.0484E-2</c:v>
                </c:pt>
                <c:pt idx="39">
                  <c:v>1.0402E-2</c:v>
                </c:pt>
                <c:pt idx="40">
                  <c:v>1.0331999999999999E-2</c:v>
                </c:pt>
                <c:pt idx="41">
                  <c:v>1.0272999999999999E-2</c:v>
                </c:pt>
                <c:pt idx="42">
                  <c:v>1.0222999999999999E-2</c:v>
                </c:pt>
                <c:pt idx="43">
                  <c:v>1.0182E-2</c:v>
                </c:pt>
                <c:pt idx="44">
                  <c:v>1.0148000000000001E-2</c:v>
                </c:pt>
                <c:pt idx="45">
                  <c:v>1.0120000000000001E-2</c:v>
                </c:pt>
                <c:pt idx="46">
                  <c:v>1.0097E-2</c:v>
                </c:pt>
                <c:pt idx="47">
                  <c:v>1.0078E-2</c:v>
                </c:pt>
                <c:pt idx="48">
                  <c:v>1.0062E-2</c:v>
                </c:pt>
                <c:pt idx="49">
                  <c:v>1.005E-2</c:v>
                </c:pt>
                <c:pt idx="50">
                  <c:v>1.0038999999999999E-2</c:v>
                </c:pt>
                <c:pt idx="51">
                  <c:v>1.0031E-2</c:v>
                </c:pt>
                <c:pt idx="52">
                  <c:v>1.0024999999999999E-2</c:v>
                </c:pt>
                <c:pt idx="53">
                  <c:v>1.0019E-2</c:v>
                </c:pt>
                <c:pt idx="54">
                  <c:v>1.0015E-2</c:v>
                </c:pt>
                <c:pt idx="55">
                  <c:v>1.0012E-2</c:v>
                </c:pt>
                <c:pt idx="56">
                  <c:v>1.0009000000000001E-2</c:v>
                </c:pt>
                <c:pt idx="57">
                  <c:v>1.0007E-2</c:v>
                </c:pt>
                <c:pt idx="58">
                  <c:v>1.0005E-2</c:v>
                </c:pt>
                <c:pt idx="59">
                  <c:v>1.0004000000000001E-2</c:v>
                </c:pt>
                <c:pt idx="60">
                  <c:v>1.0003E-2</c:v>
                </c:pt>
                <c:pt idx="61">
                  <c:v>1.0002E-2</c:v>
                </c:pt>
                <c:pt idx="62">
                  <c:v>1.0002E-2</c:v>
                </c:pt>
                <c:pt idx="63">
                  <c:v>1.0000999999999999E-2</c:v>
                </c:pt>
                <c:pt idx="64">
                  <c:v>1.0000999999999999E-2</c:v>
                </c:pt>
                <c:pt idx="65">
                  <c:v>1.0000999999999999E-2</c:v>
                </c:pt>
                <c:pt idx="66">
                  <c:v>1.0000999999999999E-2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8BF9-445F-9F6A-5F8E2027FE0D}"/>
            </c:ext>
          </c:extLst>
        </c:ser>
        <c:ser>
          <c:idx val="11"/>
          <c:order val="5"/>
          <c:tx>
            <c:v>3000s</c:v>
          </c:tx>
          <c:spPr>
            <a:ln w="1905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Sheet1!$M$208:$M$307</c:f>
              <c:numCache>
                <c:formatCode>General</c:formatCode>
                <c:ptCount val="10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</c:numCache>
            </c:numRef>
          </c:xVal>
          <c:yVal>
            <c:numRef>
              <c:f>Sheet1!$Y$208:$Y$307</c:f>
              <c:numCache>
                <c:formatCode>General</c:formatCode>
                <c:ptCount val="100"/>
                <c:pt idx="0">
                  <c:v>0.05</c:v>
                </c:pt>
                <c:pt idx="1">
                  <c:v>4.8068E-2</c:v>
                </c:pt>
                <c:pt idx="2">
                  <c:v>4.6143999999999998E-2</c:v>
                </c:pt>
                <c:pt idx="3">
                  <c:v>4.4234000000000002E-2</c:v>
                </c:pt>
                <c:pt idx="4">
                  <c:v>4.2345000000000001E-2</c:v>
                </c:pt>
                <c:pt idx="5">
                  <c:v>4.0485E-2</c:v>
                </c:pt>
                <c:pt idx="6">
                  <c:v>3.8657999999999998E-2</c:v>
                </c:pt>
                <c:pt idx="7">
                  <c:v>3.6871000000000001E-2</c:v>
                </c:pt>
                <c:pt idx="8">
                  <c:v>3.5130000000000002E-2</c:v>
                </c:pt>
                <c:pt idx="9">
                  <c:v>3.3439000000000003E-2</c:v>
                </c:pt>
                <c:pt idx="10">
                  <c:v>3.1803999999999999E-2</c:v>
                </c:pt>
                <c:pt idx="11">
                  <c:v>3.0227E-2</c:v>
                </c:pt>
                <c:pt idx="12">
                  <c:v>2.8712999999999999E-2</c:v>
                </c:pt>
                <c:pt idx="13">
                  <c:v>2.7264E-2</c:v>
                </c:pt>
                <c:pt idx="14">
                  <c:v>2.5883E-2</c:v>
                </c:pt>
                <c:pt idx="15">
                  <c:v>2.4570999999999999E-2</c:v>
                </c:pt>
                <c:pt idx="16">
                  <c:v>2.3328999999999999E-2</c:v>
                </c:pt>
                <c:pt idx="17">
                  <c:v>2.2158000000000001E-2</c:v>
                </c:pt>
                <c:pt idx="18">
                  <c:v>2.1056999999999999E-2</c:v>
                </c:pt>
                <c:pt idx="19">
                  <c:v>2.0027E-2</c:v>
                </c:pt>
                <c:pt idx="20">
                  <c:v>1.9064999999999999E-2</c:v>
                </c:pt>
                <c:pt idx="21">
                  <c:v>1.8172000000000001E-2</c:v>
                </c:pt>
                <c:pt idx="22">
                  <c:v>1.7344999999999999E-2</c:v>
                </c:pt>
                <c:pt idx="23">
                  <c:v>1.6580999999999999E-2</c:v>
                </c:pt>
                <c:pt idx="24">
                  <c:v>1.5879000000000001E-2</c:v>
                </c:pt>
                <c:pt idx="25">
                  <c:v>1.5236E-2</c:v>
                </c:pt>
                <c:pt idx="26">
                  <c:v>1.4649000000000001E-2</c:v>
                </c:pt>
                <c:pt idx="27">
                  <c:v>1.4116E-2</c:v>
                </c:pt>
                <c:pt idx="28">
                  <c:v>1.3632E-2</c:v>
                </c:pt>
                <c:pt idx="29">
                  <c:v>1.3195E-2</c:v>
                </c:pt>
                <c:pt idx="30">
                  <c:v>1.2801999999999999E-2</c:v>
                </c:pt>
                <c:pt idx="31">
                  <c:v>1.2449999999999999E-2</c:v>
                </c:pt>
                <c:pt idx="32">
                  <c:v>1.2135E-2</c:v>
                </c:pt>
                <c:pt idx="33">
                  <c:v>1.1854999999999999E-2</c:v>
                </c:pt>
                <c:pt idx="34">
                  <c:v>1.1606E-2</c:v>
                </c:pt>
                <c:pt idx="35">
                  <c:v>1.1386E-2</c:v>
                </c:pt>
                <c:pt idx="36">
                  <c:v>1.1193E-2</c:v>
                </c:pt>
                <c:pt idx="37">
                  <c:v>1.1023E-2</c:v>
                </c:pt>
                <c:pt idx="38">
                  <c:v>1.0874999999999999E-2</c:v>
                </c:pt>
                <c:pt idx="39">
                  <c:v>1.0746E-2</c:v>
                </c:pt>
                <c:pt idx="40">
                  <c:v>1.0633999999999999E-2</c:v>
                </c:pt>
                <c:pt idx="41">
                  <c:v>1.0536999999999999E-2</c:v>
                </c:pt>
                <c:pt idx="42">
                  <c:v>1.0453E-2</c:v>
                </c:pt>
                <c:pt idx="43">
                  <c:v>1.0381E-2</c:v>
                </c:pt>
                <c:pt idx="44">
                  <c:v>1.0319999999999999E-2</c:v>
                </c:pt>
                <c:pt idx="45">
                  <c:v>1.0267E-2</c:v>
                </c:pt>
                <c:pt idx="46">
                  <c:v>1.0222999999999999E-2</c:v>
                </c:pt>
                <c:pt idx="47">
                  <c:v>1.0185E-2</c:v>
                </c:pt>
                <c:pt idx="48">
                  <c:v>1.0153000000000001E-2</c:v>
                </c:pt>
                <c:pt idx="49">
                  <c:v>1.0126E-2</c:v>
                </c:pt>
                <c:pt idx="50">
                  <c:v>1.0104E-2</c:v>
                </c:pt>
                <c:pt idx="51">
                  <c:v>1.0085E-2</c:v>
                </c:pt>
                <c:pt idx="52">
                  <c:v>1.0070000000000001E-2</c:v>
                </c:pt>
                <c:pt idx="53">
                  <c:v>1.0057E-2</c:v>
                </c:pt>
                <c:pt idx="54">
                  <c:v>1.0045999999999999E-2</c:v>
                </c:pt>
                <c:pt idx="55">
                  <c:v>1.0037000000000001E-2</c:v>
                </c:pt>
                <c:pt idx="56">
                  <c:v>1.0030000000000001E-2</c:v>
                </c:pt>
                <c:pt idx="57">
                  <c:v>1.0024E-2</c:v>
                </c:pt>
                <c:pt idx="58">
                  <c:v>1.0019E-2</c:v>
                </c:pt>
                <c:pt idx="59">
                  <c:v>1.0015E-2</c:v>
                </c:pt>
                <c:pt idx="60">
                  <c:v>1.0012E-2</c:v>
                </c:pt>
                <c:pt idx="61">
                  <c:v>1.001E-2</c:v>
                </c:pt>
                <c:pt idx="62">
                  <c:v>1.0008E-2</c:v>
                </c:pt>
                <c:pt idx="63">
                  <c:v>1.0005999999999999E-2</c:v>
                </c:pt>
                <c:pt idx="64">
                  <c:v>1.0005E-2</c:v>
                </c:pt>
                <c:pt idx="65">
                  <c:v>1.0004000000000001E-2</c:v>
                </c:pt>
                <c:pt idx="66">
                  <c:v>1.0003E-2</c:v>
                </c:pt>
                <c:pt idx="67">
                  <c:v>1.0002E-2</c:v>
                </c:pt>
                <c:pt idx="68">
                  <c:v>1.0002E-2</c:v>
                </c:pt>
                <c:pt idx="69">
                  <c:v>1.0000999999999999E-2</c:v>
                </c:pt>
                <c:pt idx="70">
                  <c:v>1.0000999999999999E-2</c:v>
                </c:pt>
                <c:pt idx="71">
                  <c:v>1.0000999999999999E-2</c:v>
                </c:pt>
                <c:pt idx="72">
                  <c:v>1.0000999999999999E-2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8BF9-445F-9F6A-5F8E2027F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9644240"/>
        <c:axId val="769645488"/>
      </c:scatterChart>
      <c:valAx>
        <c:axId val="769644240"/>
        <c:scaling>
          <c:orientation val="minMax"/>
          <c:max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000" b="1" i="0" baseline="0" dirty="0" smtClean="0">
                    <a:solidFill>
                      <a:schemeClr val="tx1"/>
                    </a:solidFill>
                    <a:effectLst/>
                  </a:rPr>
                  <a:t>Distance(µm</a:t>
                </a:r>
                <a:r>
                  <a:rPr lang="en-US" altLang="ko-KR" sz="1000" b="1" i="0" baseline="0" dirty="0" smtClean="0">
                    <a:solidFill>
                      <a:schemeClr val="tx1"/>
                    </a:solidFill>
                    <a:effectLst/>
                  </a:rPr>
                  <a:t>) </a:t>
                </a:r>
                <a:endParaRPr lang="ko-KR" altLang="ko-KR" sz="1000" dirty="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.40316450734303794"/>
              <c:y val="0.821495261229397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69645488"/>
        <c:crosses val="autoZero"/>
        <c:crossBetween val="midCat"/>
      </c:valAx>
      <c:valAx>
        <c:axId val="769645488"/>
        <c:scaling>
          <c:orientation val="minMax"/>
          <c:max val="5.000000000000001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000" b="1" i="0" baseline="0" dirty="0" smtClean="0">
                    <a:solidFill>
                      <a:schemeClr val="tx1"/>
                    </a:solidFill>
                    <a:effectLst/>
                  </a:rPr>
                  <a:t>Concentration</a:t>
                </a:r>
                <a:endParaRPr lang="ko-KR" altLang="ko-KR" sz="1000" dirty="0">
                  <a:solidFill>
                    <a:schemeClr val="tx1"/>
                  </a:solidFill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696442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624702775392625"/>
          <c:y val="0.13950714821987953"/>
          <c:w val="0.14112591525527857"/>
          <c:h val="0.476978380181008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injection distance vs</a:t>
            </a:r>
            <a:r>
              <a:rPr lang="en-US" altLang="ko-KR" baseline="0"/>
              <a:t> injection time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v>1173K</c:v>
          </c:tx>
          <c:spPr>
            <a:ln w="25400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7.7151598319072923E-2"/>
                  <c:y val="7.5817151880280251E-2"/>
                </c:manualLayout>
              </c:layout>
              <c:numFmt formatCode="General" sourceLinked="0"/>
            </c:trendlineLbl>
          </c:trendline>
          <c:xVal>
            <c:numRef>
              <c:f>Sheet1!$Y$3:$AD$3</c:f>
              <c:numCache>
                <c:formatCode>General</c:formatCode>
                <c:ptCount val="6"/>
                <c:pt idx="0">
                  <c:v>22.360679774997902</c:v>
                </c:pt>
                <c:pt idx="1">
                  <c:v>31.622776601683793</c:v>
                </c:pt>
                <c:pt idx="2">
                  <c:v>38.729833462074168</c:v>
                </c:pt>
                <c:pt idx="3">
                  <c:v>44.721359549995796</c:v>
                </c:pt>
                <c:pt idx="4">
                  <c:v>50</c:v>
                </c:pt>
                <c:pt idx="5">
                  <c:v>54.772255750516614</c:v>
                </c:pt>
              </c:numCache>
            </c:numRef>
          </c:xVal>
          <c:yVal>
            <c:numRef>
              <c:f>Sheet1!$Y$2:$AD$2</c:f>
              <c:numCache>
                <c:formatCode>General</c:formatCode>
                <c:ptCount val="6"/>
                <c:pt idx="0">
                  <c:v>8</c:v>
                </c:pt>
                <c:pt idx="1">
                  <c:v>12</c:v>
                </c:pt>
                <c:pt idx="2">
                  <c:v>14</c:v>
                </c:pt>
                <c:pt idx="3">
                  <c:v>16</c:v>
                </c:pt>
                <c:pt idx="4">
                  <c:v>18</c:v>
                </c:pt>
                <c:pt idx="5">
                  <c:v>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18E-4E83-A8D9-624E71D7DD69}"/>
            </c:ext>
          </c:extLst>
        </c:ser>
        <c:ser>
          <c:idx val="0"/>
          <c:order val="1"/>
          <c:tx>
            <c:v>1273K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trendlineType val="linear"/>
            <c:dispRSqr val="0"/>
            <c:dispEq val="0"/>
          </c:trendline>
          <c:trendline>
            <c:trendlineType val="linear"/>
            <c:dispRSqr val="1"/>
            <c:dispEq val="1"/>
            <c:trendlineLbl>
              <c:layout>
                <c:manualLayout>
                  <c:x val="0.1107234906060123"/>
                  <c:y val="-2.1693926060668599E-3"/>
                </c:manualLayout>
              </c:layout>
              <c:numFmt formatCode="General" sourceLinked="0"/>
            </c:trendlineLbl>
          </c:trendline>
          <c:xVal>
            <c:numRef>
              <c:f>Sheet1!$Y$6:$AD$6</c:f>
              <c:numCache>
                <c:formatCode>General</c:formatCode>
                <c:ptCount val="6"/>
                <c:pt idx="0">
                  <c:v>22.360679774997898</c:v>
                </c:pt>
                <c:pt idx="1">
                  <c:v>31.622776601683793</c:v>
                </c:pt>
                <c:pt idx="2">
                  <c:v>38.729833462074168</c:v>
                </c:pt>
                <c:pt idx="3">
                  <c:v>44.721359549995796</c:v>
                </c:pt>
                <c:pt idx="4">
                  <c:v>50</c:v>
                </c:pt>
                <c:pt idx="5">
                  <c:v>54.772255750516614</c:v>
                </c:pt>
              </c:numCache>
            </c:numRef>
          </c:xVal>
          <c:yVal>
            <c:numRef>
              <c:f>Sheet1!$Y$5:$AD$5</c:f>
              <c:numCache>
                <c:formatCode>General</c:formatCode>
                <c:ptCount val="6"/>
                <c:pt idx="0">
                  <c:v>16</c:v>
                </c:pt>
                <c:pt idx="1">
                  <c:v>20</c:v>
                </c:pt>
                <c:pt idx="2">
                  <c:v>26</c:v>
                </c:pt>
                <c:pt idx="3">
                  <c:v>30</c:v>
                </c:pt>
                <c:pt idx="4">
                  <c:v>32</c:v>
                </c:pt>
                <c:pt idx="5">
                  <c:v>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18E-4E83-A8D9-624E71D7DD69}"/>
            </c:ext>
          </c:extLst>
        </c:ser>
        <c:ser>
          <c:idx val="3"/>
          <c:order val="2"/>
          <c:tx>
            <c:v>1373K</c:v>
          </c:tx>
          <c:spPr>
            <a:ln w="25400" cap="rnd">
              <a:noFill/>
              <a:round/>
            </a:ln>
            <a:effectLst/>
          </c:spPr>
          <c:trendline>
            <c:trendlineType val="linear"/>
            <c:dispRSqr val="1"/>
            <c:dispEq val="1"/>
            <c:trendlineLbl>
              <c:layout>
                <c:manualLayout>
                  <c:x val="9.4786560358266048E-2"/>
                  <c:y val="-5.7739920063641918E-2"/>
                </c:manualLayout>
              </c:layout>
              <c:numFmt formatCode="General" sourceLinked="0"/>
            </c:trendlineLbl>
          </c:trendline>
          <c:xVal>
            <c:numRef>
              <c:f>Sheet1!$Y$10:$AD$10</c:f>
              <c:numCache>
                <c:formatCode>General</c:formatCode>
                <c:ptCount val="6"/>
                <c:pt idx="0">
                  <c:v>22.360679774997898</c:v>
                </c:pt>
                <c:pt idx="1">
                  <c:v>31.622776601683793</c:v>
                </c:pt>
                <c:pt idx="2">
                  <c:v>38.729833462074168</c:v>
                </c:pt>
                <c:pt idx="3">
                  <c:v>44.721359549995796</c:v>
                </c:pt>
                <c:pt idx="4">
                  <c:v>50</c:v>
                </c:pt>
                <c:pt idx="5">
                  <c:v>54.772255750516614</c:v>
                </c:pt>
              </c:numCache>
            </c:numRef>
          </c:xVal>
          <c:yVal>
            <c:numRef>
              <c:f>Sheet1!$Y$9:$AD$9</c:f>
              <c:numCache>
                <c:formatCode>General</c:formatCode>
                <c:ptCount val="6"/>
                <c:pt idx="0">
                  <c:v>24</c:v>
                </c:pt>
                <c:pt idx="1">
                  <c:v>36</c:v>
                </c:pt>
                <c:pt idx="2">
                  <c:v>42</c:v>
                </c:pt>
                <c:pt idx="3">
                  <c:v>48</c:v>
                </c:pt>
                <c:pt idx="4">
                  <c:v>54</c:v>
                </c:pt>
                <c:pt idx="5">
                  <c:v>60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18E-4E83-A8D9-624E71D7DD69}"/>
            </c:ext>
          </c:extLst>
        </c:ser>
        <c:ser>
          <c:idx val="4"/>
          <c:order val="3"/>
          <c:tx>
            <c:v>1473K</c:v>
          </c:tx>
          <c:spPr>
            <a:ln w="25400" cap="rnd">
              <a:noFill/>
              <a:round/>
            </a:ln>
            <a:effectLst/>
          </c:spPr>
          <c:trendline>
            <c:trendlineType val="linear"/>
            <c:dispRSqr val="1"/>
            <c:dispEq val="1"/>
            <c:trendlineLbl>
              <c:layout/>
              <c:numFmt formatCode="General" sourceLinked="0"/>
            </c:trendlineLbl>
          </c:trendline>
          <c:xVal>
            <c:numRef>
              <c:f>Sheet1!$Y$13:$AD$13</c:f>
              <c:numCache>
                <c:formatCode>General</c:formatCode>
                <c:ptCount val="6"/>
                <c:pt idx="0">
                  <c:v>22.360679774997898</c:v>
                </c:pt>
                <c:pt idx="1">
                  <c:v>31.622776601683793</c:v>
                </c:pt>
                <c:pt idx="2">
                  <c:v>38.729833462074168</c:v>
                </c:pt>
                <c:pt idx="3">
                  <c:v>44.721359549995796</c:v>
                </c:pt>
                <c:pt idx="4">
                  <c:v>50</c:v>
                </c:pt>
                <c:pt idx="5">
                  <c:v>54.772255750516614</c:v>
                </c:pt>
              </c:numCache>
            </c:numRef>
          </c:xVal>
          <c:yVal>
            <c:numRef>
              <c:f>Sheet1!$Y$12:$AD$12</c:f>
              <c:numCache>
                <c:formatCode>General</c:formatCode>
                <c:ptCount val="6"/>
                <c:pt idx="0">
                  <c:v>40</c:v>
                </c:pt>
                <c:pt idx="1">
                  <c:v>55</c:v>
                </c:pt>
                <c:pt idx="2">
                  <c:v>65</c:v>
                </c:pt>
                <c:pt idx="3">
                  <c:v>75</c:v>
                </c:pt>
                <c:pt idx="4">
                  <c:v>85</c:v>
                </c:pt>
                <c:pt idx="5">
                  <c:v>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18E-4E83-A8D9-624E71D7D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9793712"/>
        <c:axId val="549788720"/>
      </c:scatterChart>
      <c:valAx>
        <c:axId val="549793712"/>
        <c:scaling>
          <c:orientation val="minMax"/>
          <c:min val="1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t</a:t>
                </a:r>
                <a:r>
                  <a:rPr lang="en-US" altLang="ko-KR" baseline="30000"/>
                  <a:t>1/2</a:t>
                </a:r>
                <a:endParaRPr lang="ko-KR" altLang="en-US" baseline="3000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49788720"/>
        <c:crosses val="autoZero"/>
        <c:crossBetween val="midCat"/>
      </c:valAx>
      <c:valAx>
        <c:axId val="54978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000"/>
                  <a:t>Injection</a:t>
                </a:r>
                <a:r>
                  <a:rPr lang="en-US" altLang="ko-KR" sz="1000" baseline="0"/>
                  <a:t> distance</a:t>
                </a:r>
                <a:r>
                  <a:rPr lang="en-US" altLang="ko-KR" sz="1000" b="1" i="0" baseline="0">
                    <a:effectLst/>
                  </a:rPr>
                  <a:t>(</a:t>
                </a:r>
                <a:r>
                  <a:rPr lang="en-US" altLang="ko-KR" sz="1000" b="0" i="0" baseline="0">
                    <a:effectLst/>
                  </a:rPr>
                  <a:t>µm)</a:t>
                </a:r>
                <a:r>
                  <a:rPr lang="en-US" altLang="ko-KR" sz="1000" b="1" i="0" baseline="0">
                    <a:effectLst/>
                  </a:rPr>
                  <a:t> </a:t>
                </a:r>
                <a:endParaRPr lang="ko-KR" altLang="ko-KR" sz="1000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ko-KR" altLang="en-US" sz="100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49793712"/>
        <c:crosses val="autoZero"/>
        <c:crossBetween val="midCat"/>
      </c:valAx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injection distance</a:t>
            </a:r>
            <a:r>
              <a:rPr lang="en-US" altLang="ko-KR" baseline="0"/>
              <a:t> vs injection temperature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5"/>
          <c:order val="0"/>
          <c:tx>
            <c:v>500s</c:v>
          </c:tx>
          <c:spPr>
            <a:ln w="25400">
              <a:noFill/>
            </a:ln>
            <a:effectLst/>
          </c:spPr>
          <c:trendline>
            <c:trendlineType val="linear"/>
            <c:dispRSqr val="1"/>
            <c:dispEq val="1"/>
            <c:trendlineLbl>
              <c:layout>
                <c:manualLayout>
                  <c:x val="0.12512289232330365"/>
                  <c:y val="5.2696779734592997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800"/>
                  </a:pPr>
                  <a:endParaRPr lang="ko-KR"/>
                </a:p>
              </c:txPr>
            </c:trendlineLbl>
          </c:trendline>
          <c:xVal>
            <c:numRef>
              <c:f>Sheet1!$AA$20:$AA$23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Sheet1!$AB$20:$AB$23</c:f>
              <c:numCache>
                <c:formatCode>General</c:formatCode>
                <c:ptCount val="4"/>
                <c:pt idx="0">
                  <c:v>-23.472138032568875</c:v>
                </c:pt>
                <c:pt idx="1">
                  <c:v>-22.085843671448984</c:v>
                </c:pt>
                <c:pt idx="2">
                  <c:v>-21.274913455232657</c:v>
                </c:pt>
                <c:pt idx="3">
                  <c:v>-20.253262207700676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567-4A78-A0E7-266D51E0786F}"/>
            </c:ext>
          </c:extLst>
        </c:ser>
        <c:ser>
          <c:idx val="0"/>
          <c:order val="1"/>
          <c:tx>
            <c:v>1000s</c:v>
          </c:tx>
          <c:spPr>
            <a:ln w="25400">
              <a:noFill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0.1294224309072049"/>
                  <c:y val="5.4805659153180822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800"/>
                  </a:pPr>
                  <a:endParaRPr lang="ko-KR"/>
                </a:p>
              </c:txPr>
            </c:trendlineLbl>
          </c:trendline>
          <c:xVal>
            <c:numRef>
              <c:f>Sheet1!$AA$20:$AA$23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Sheet1!$AC$20:$AC$23</c:f>
              <c:numCache>
                <c:formatCode>General</c:formatCode>
                <c:ptCount val="4"/>
                <c:pt idx="0">
                  <c:v>-22.661207816352547</c:v>
                </c:pt>
                <c:pt idx="1">
                  <c:v>-21.639556568820566</c:v>
                </c:pt>
                <c:pt idx="2">
                  <c:v>-20.463983239016329</c:v>
                </c:pt>
                <c:pt idx="3">
                  <c:v>-19.616354745463607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567-4A78-A0E7-266D51E0786F}"/>
            </c:ext>
          </c:extLst>
        </c:ser>
        <c:ser>
          <c:idx val="1"/>
          <c:order val="2"/>
          <c:tx>
            <c:v>1500s</c:v>
          </c:tx>
          <c:spPr>
            <a:ln w="19050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12798925137923781"/>
                  <c:y val="4.3626264370766957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800"/>
                  </a:pPr>
                  <a:endParaRPr lang="ko-KR"/>
                </a:p>
              </c:txPr>
            </c:trendlineLbl>
          </c:trendline>
          <c:xVal>
            <c:numRef>
              <c:f>Sheet1!$AA$20:$AA$23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Sheet1!$AD$20:$AD$23</c:f>
              <c:numCache>
                <c:formatCode>General</c:formatCode>
                <c:ptCount val="4"/>
                <c:pt idx="0">
                  <c:v>-22.35290645669803</c:v>
                </c:pt>
                <c:pt idx="1">
                  <c:v>-21.114828039885584</c:v>
                </c:pt>
                <c:pt idx="2">
                  <c:v>-20.155681879361811</c:v>
                </c:pt>
                <c:pt idx="3">
                  <c:v>-19.282246576137275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567-4A78-A0E7-266D51E0786F}"/>
            </c:ext>
          </c:extLst>
        </c:ser>
        <c:ser>
          <c:idx val="2"/>
          <c:order val="3"/>
          <c:tx>
            <c:v>2000s</c:v>
          </c:tx>
          <c:spPr>
            <a:ln w="19050">
              <a:noFill/>
            </a:ln>
          </c:spPr>
          <c:trendline>
            <c:trendlineType val="linear"/>
            <c:dispRSqr val="0"/>
            <c:dispEq val="0"/>
          </c:trendline>
          <c:trendline>
            <c:trendlineType val="linear"/>
            <c:dispRSqr val="1"/>
            <c:dispEq val="1"/>
            <c:trendlineLbl>
              <c:layout>
                <c:manualLayout>
                  <c:x val="0.13515514901907325"/>
                  <c:y val="3.1848840303028973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800"/>
                  </a:pPr>
                  <a:endParaRPr lang="ko-KR"/>
                </a:p>
              </c:txPr>
            </c:trendlineLbl>
          </c:trendline>
          <c:xVal>
            <c:numRef>
              <c:f>Sheet1!$AA$20:$AA$23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Sheet1!$AE$20:$AE$23</c:f>
              <c:numCache>
                <c:formatCode>General</c:formatCode>
                <c:ptCount val="4"/>
                <c:pt idx="0">
                  <c:v>-22.085843671448984</c:v>
                </c:pt>
                <c:pt idx="1">
                  <c:v>-20.828626352604239</c:v>
                </c:pt>
                <c:pt idx="2">
                  <c:v>-19.888619094112766</c:v>
                </c:pt>
                <c:pt idx="3">
                  <c:v>-18.996044888855927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567-4A78-A0E7-266D51E0786F}"/>
            </c:ext>
          </c:extLst>
        </c:ser>
        <c:ser>
          <c:idx val="3"/>
          <c:order val="4"/>
          <c:tx>
            <c:v>2500s</c:v>
          </c:tx>
          <c:spPr>
            <a:ln w="19050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14216245220254831"/>
                  <c:y val="-3.6992100021478913E-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800"/>
                  </a:pPr>
                  <a:endParaRPr lang="ko-KR"/>
                </a:p>
              </c:txPr>
            </c:trendlineLbl>
          </c:trendline>
          <c:xVal>
            <c:numRef>
              <c:f>Sheet1!$AA$20:$AA$23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Sheet1!$AF$20:$AF$23</c:f>
              <c:numCache>
                <c:formatCode>General</c:formatCode>
                <c:ptCount val="4"/>
                <c:pt idx="0">
                  <c:v>-21.85027760013622</c:v>
                </c:pt>
                <c:pt idx="1">
                  <c:v>-20.699549310329097</c:v>
                </c:pt>
                <c:pt idx="2">
                  <c:v>-19.653053022799998</c:v>
                </c:pt>
                <c:pt idx="3">
                  <c:v>-18.745718602947914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567-4A78-A0E7-266D51E0786F}"/>
            </c:ext>
          </c:extLst>
        </c:ser>
        <c:ser>
          <c:idx val="4"/>
          <c:order val="5"/>
          <c:tx>
            <c:v>3000s</c:v>
          </c:tx>
          <c:spPr>
            <a:ln w="19050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14216245220254831"/>
                  <c:y val="-2.8474626763108711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800"/>
                  </a:pPr>
                  <a:endParaRPr lang="ko-KR"/>
                </a:p>
              </c:txPr>
            </c:trendlineLbl>
          </c:trendline>
          <c:xVal>
            <c:numRef>
              <c:f>Sheet1!$AA$20:$AA$23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Sheet1!$AG$20:$AG$23</c:f>
              <c:numCache>
                <c:formatCode>General</c:formatCode>
                <c:ptCount val="4"/>
                <c:pt idx="0">
                  <c:v>-21.639556568820566</c:v>
                </c:pt>
                <c:pt idx="1">
                  <c:v>-20.463983239016329</c:v>
                </c:pt>
                <c:pt idx="2">
                  <c:v>-19.442331991484348</c:v>
                </c:pt>
                <c:pt idx="3">
                  <c:v>-18.631401775268017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567-4A78-A0E7-266D51E07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8978559"/>
        <c:axId val="2088982719"/>
      </c:scatterChart>
      <c:valAx>
        <c:axId val="2088978559"/>
        <c:scaling>
          <c:orientation val="minMax"/>
          <c:min val="6.5000000000000019E-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1/T</a:t>
                </a:r>
                <a:endParaRPr lang="ko-KR" alt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88982719"/>
        <c:crosses val="autoZero"/>
        <c:crossBetween val="midCat"/>
      </c:valAx>
      <c:valAx>
        <c:axId val="2088982719"/>
        <c:scaling>
          <c:orientation val="minMax"/>
          <c:max val="-18"/>
          <c:min val="-23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ln(x^2)</a:t>
                </a:r>
                <a:endParaRPr lang="ko-KR" alt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88978559"/>
        <c:crosses val="autoZero"/>
        <c:crossBetween val="midCat"/>
      </c:valAx>
    </c:plotArea>
    <c:legend>
      <c:legendPos val="b"/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468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168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851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60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59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3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713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352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797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918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411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C7E5A-7963-42B8-95DA-FEFF467FF8B5}" type="datetimeFigureOut">
              <a:rPr lang="ko-KR" altLang="en-US" smtClean="0"/>
              <a:t>2022-11-21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517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11E6CA6-3042-4311-9D13-071D38EB6B53}"/>
              </a:ext>
            </a:extLst>
          </p:cNvPr>
          <p:cNvSpPr txBox="1"/>
          <p:nvPr/>
        </p:nvSpPr>
        <p:spPr>
          <a:xfrm>
            <a:off x="4017541" y="2528528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소재수치해석</a:t>
            </a:r>
            <a:endParaRPr lang="ko-KR" altLang="en-US" sz="5400" dirty="0">
              <a:solidFill>
                <a:schemeClr val="bg2">
                  <a:lumMod val="25000"/>
                </a:schemeClr>
              </a:solidFill>
              <a:latin typeface="+mj-lt"/>
              <a:ea typeface="맑은 고딕" panose="020B0503020000020004" pitchFamily="50" charset="-127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6ECAAD65-27BD-43EB-855E-316655371710}"/>
              </a:ext>
            </a:extLst>
          </p:cNvPr>
          <p:cNvSpPr/>
          <p:nvPr/>
        </p:nvSpPr>
        <p:spPr>
          <a:xfrm>
            <a:off x="374904" y="420624"/>
            <a:ext cx="11466575" cy="6062468"/>
          </a:xfrm>
          <a:prstGeom prst="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B7BC6B-AAA7-4A10-B94F-26E01886B28B}"/>
              </a:ext>
            </a:extLst>
          </p:cNvPr>
          <p:cNvSpPr txBox="1"/>
          <p:nvPr/>
        </p:nvSpPr>
        <p:spPr>
          <a:xfrm>
            <a:off x="5339264" y="3451858"/>
            <a:ext cx="1495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HW#8</a:t>
            </a:r>
            <a:endParaRPr lang="ko-KR" altLang="en-US" sz="3600" dirty="0">
              <a:solidFill>
                <a:schemeClr val="bg2">
                  <a:lumMod val="25000"/>
                </a:schemeClr>
              </a:solidFill>
              <a:latin typeface="+mj-lt"/>
              <a:ea typeface="맑은 고딕" panose="020B0503020000020004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67253E-AD4D-4C87-8AFE-DE64806768CD}"/>
              </a:ext>
            </a:extLst>
          </p:cNvPr>
          <p:cNvSpPr txBox="1"/>
          <p:nvPr/>
        </p:nvSpPr>
        <p:spPr>
          <a:xfrm>
            <a:off x="6291371" y="5536532"/>
            <a:ext cx="537365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신소재 공학과 </a:t>
            </a:r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20170977 </a:t>
            </a:r>
            <a:r>
              <a:rPr lang="ko-KR" altLang="en-US" sz="28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이사민</a:t>
            </a:r>
            <a:endParaRPr lang="en-US" altLang="ko-KR" sz="2800" dirty="0">
              <a:solidFill>
                <a:schemeClr val="bg2">
                  <a:lumMod val="25000"/>
                </a:schemeClr>
              </a:solidFill>
              <a:latin typeface="+mj-lt"/>
              <a:ea typeface="맑은 고딕" panose="020B0503020000020004" pitchFamily="50" charset="-127"/>
            </a:endParaRPr>
          </a:p>
          <a:p>
            <a:pPr algn="r"/>
            <a:endParaRPr lang="ko-KR" altLang="en-US" dirty="0">
              <a:solidFill>
                <a:schemeClr val="bg2">
                  <a:lumMod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260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>
            <a:extLst>
              <a:ext uri="{FF2B5EF4-FFF2-40B4-BE49-F238E27FC236}">
                <a16:creationId xmlns:a16="http://schemas.microsoft.com/office/drawing/2014/main" id="{6ECAAD65-27BD-43EB-855E-316655371710}"/>
              </a:ext>
            </a:extLst>
          </p:cNvPr>
          <p:cNvSpPr/>
          <p:nvPr/>
        </p:nvSpPr>
        <p:spPr>
          <a:xfrm>
            <a:off x="463804" y="397766"/>
            <a:ext cx="11466575" cy="6062468"/>
          </a:xfrm>
          <a:prstGeom prst="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C6160472-78BC-454B-8354-86BE6E574951}"/>
              </a:ext>
            </a:extLst>
          </p:cNvPr>
          <p:cNvSpPr/>
          <p:nvPr/>
        </p:nvSpPr>
        <p:spPr>
          <a:xfrm>
            <a:off x="0" y="659229"/>
            <a:ext cx="639572" cy="355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1E6CA6-3042-4311-9D13-071D38EB6B53}"/>
              </a:ext>
            </a:extLst>
          </p:cNvPr>
          <p:cNvSpPr txBox="1"/>
          <p:nvPr/>
        </p:nvSpPr>
        <p:spPr>
          <a:xfrm>
            <a:off x="639572" y="519972"/>
            <a:ext cx="1079889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ko-KR" sz="26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Problem</a:t>
            </a:r>
            <a:endParaRPr lang="ko-KR" altLang="en-US" sz="2600" dirty="0">
              <a:solidFill>
                <a:schemeClr val="bg2">
                  <a:lumMod val="25000"/>
                </a:schemeClr>
              </a:solidFill>
              <a:latin typeface="+mj-lt"/>
              <a:ea typeface="맑은 고딕" panose="020B0503020000020004" pitchFamily="50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/>
          <a:srcRect l="12811"/>
          <a:stretch/>
        </p:blipFill>
        <p:spPr>
          <a:xfrm>
            <a:off x="985768" y="1278429"/>
            <a:ext cx="5297088" cy="331193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9573" y="4217151"/>
            <a:ext cx="3210914" cy="1479013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3808" y="5550735"/>
            <a:ext cx="876300" cy="7810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429520" y="5737362"/>
            <a:ext cx="1656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 smtClean="0"/>
              <a:t>dt</a:t>
            </a:r>
            <a:r>
              <a:rPr lang="en-US" altLang="ko-KR" sz="1200" dirty="0" smtClean="0"/>
              <a:t>=1s</a:t>
            </a:r>
          </a:p>
          <a:p>
            <a:r>
              <a:rPr lang="en-US" altLang="ko-KR" sz="1200" dirty="0" smtClean="0"/>
              <a:t>dx=5µm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5"/>
          <a:srcRect b="15057"/>
          <a:stretch/>
        </p:blipFill>
        <p:spPr>
          <a:xfrm>
            <a:off x="6380605" y="2843951"/>
            <a:ext cx="4448175" cy="12540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ABD74BD-B1EE-A94D-A3A9-2FAA968A399A}"/>
                  </a:ext>
                </a:extLst>
              </p:cNvPr>
              <p:cNvSpPr txBox="1"/>
              <p:nvPr/>
            </p:nvSpPr>
            <p:spPr>
              <a:xfrm>
                <a:off x="6073266" y="2152828"/>
                <a:ext cx="4963885" cy="606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ko-KR" sz="1500" smtClean="0"/>
                        <m:t> </m:t>
                      </m:r>
                      <m:r>
                        <m:rPr>
                          <m:nor/>
                        </m:rPr>
                        <a:rPr lang="el-GR" altLang="ko-KR" sz="1500" smtClean="0"/>
                        <m:t>α</m:t>
                      </m:r>
                      <m:r>
                        <a:rPr lang="en-US" altLang="ko-KR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ko-Kore-KR" altLang="en-US" sz="150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ko-Kore-KR" altLang="en-US" sz="1500" i="0">
                          <a:latin typeface="Cambria Math" panose="02040503050406030204" pitchFamily="18" charset="0"/>
                        </a:rPr>
                        <m:t>=4.529×</m:t>
                      </m:r>
                      <m:sSup>
                        <m:sSupPr>
                          <m:ctrlPr>
                            <a:rPr lang="ko-Kore-KR" altLang="en-US" sz="15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ko-Kore-KR" altLang="en-US" sz="1500" i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ko-Kore-KR" altLang="en-US" sz="1500" i="0"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func>
                        <m:funcPr>
                          <m:ctrlPr>
                            <a:rPr lang="ko-Kore-KR" altLang="en-US" sz="15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ko-Kore-KR" altLang="en-US" sz="1500" i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ko-Kore-KR" altLang="en-US" sz="15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ko-Kore-KR" altLang="en-US" sz="15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ko-Kore-KR" altLang="en-US" sz="1500" b="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−147723</m:t>
                                  </m:r>
                                  <m:d>
                                    <m:dPr>
                                      <m:ctrlPr>
                                        <a:rPr lang="ko-Kore-KR" altLang="en-US" sz="15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ko-Kore-KR" altLang="en-US" sz="15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ko-Kore-KR" altLang="en-US" sz="15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𝑅𝑇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d>
                        <m:dPr>
                          <m:ctrlPr>
                            <a:rPr lang="ko-Kore-KR" alt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ko-Kore-KR" altLang="en-US" sz="15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ko-Kore-KR" altLang="en-US" sz="15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ko-Kore-KR" altLang="en-US" sz="15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ko-Kore-KR" altLang="en-US" sz="15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ko-Kore-KR" altLang="en-US" sz="15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ko-Kore-KR" altLang="en-US" sz="15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ABD74BD-B1EE-A94D-A3A9-2FAA968A39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266" y="2152828"/>
                <a:ext cx="4963885" cy="606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532773" y="625471"/>
            <a:ext cx="3762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Finite Difference Methods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59740" y="1060150"/>
            <a:ext cx="3829050" cy="62865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8"/>
          <a:srcRect r="1848"/>
          <a:stretch/>
        </p:blipFill>
        <p:spPr>
          <a:xfrm>
            <a:off x="6499573" y="1598909"/>
            <a:ext cx="5328921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8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>
            <a:extLst>
              <a:ext uri="{FF2B5EF4-FFF2-40B4-BE49-F238E27FC236}">
                <a16:creationId xmlns:a16="http://schemas.microsoft.com/office/drawing/2014/main" id="{6ECAAD65-27BD-43EB-855E-316655371710}"/>
              </a:ext>
            </a:extLst>
          </p:cNvPr>
          <p:cNvSpPr/>
          <p:nvPr/>
        </p:nvSpPr>
        <p:spPr>
          <a:xfrm>
            <a:off x="463804" y="397766"/>
            <a:ext cx="11466575" cy="6062468"/>
          </a:xfrm>
          <a:prstGeom prst="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C6160472-78BC-454B-8354-86BE6E574951}"/>
              </a:ext>
            </a:extLst>
          </p:cNvPr>
          <p:cNvSpPr/>
          <p:nvPr/>
        </p:nvSpPr>
        <p:spPr>
          <a:xfrm>
            <a:off x="0" y="659229"/>
            <a:ext cx="639572" cy="355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1E6CA6-3042-4311-9D13-071D38EB6B53}"/>
              </a:ext>
            </a:extLst>
          </p:cNvPr>
          <p:cNvSpPr txBox="1"/>
          <p:nvPr/>
        </p:nvSpPr>
        <p:spPr>
          <a:xfrm>
            <a:off x="639572" y="408718"/>
            <a:ext cx="1079889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ko-KR" sz="26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Result</a:t>
            </a:r>
            <a:endParaRPr lang="ko-KR" altLang="en-US" sz="2600" dirty="0">
              <a:solidFill>
                <a:schemeClr val="bg2">
                  <a:lumMod val="25000"/>
                </a:schemeClr>
              </a:solidFill>
              <a:latin typeface="+mj-lt"/>
              <a:ea typeface="맑은 고딕" panose="020B0503020000020004" pitchFamily="50" charset="-127"/>
            </a:endParaRPr>
          </a:p>
        </p:txBody>
      </p:sp>
      <p:graphicFrame>
        <p:nvGraphicFramePr>
          <p:cNvPr id="11" name="차트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765459"/>
              </p:ext>
            </p:extLst>
          </p:nvPr>
        </p:nvGraphicFramePr>
        <p:xfrm>
          <a:off x="855629" y="659230"/>
          <a:ext cx="5039822" cy="3093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차트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850125"/>
              </p:ext>
            </p:extLst>
          </p:nvPr>
        </p:nvGraphicFramePr>
        <p:xfrm>
          <a:off x="6287276" y="3654257"/>
          <a:ext cx="4407321" cy="2805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65125" y="529758"/>
            <a:ext cx="144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dirty="0" smtClean="0"/>
              <a:t>λ</a:t>
            </a:r>
            <a:r>
              <a:rPr lang="en-US" altLang="ko-KR" dirty="0" smtClean="0"/>
              <a:t>=</a:t>
            </a:r>
            <a:r>
              <a:rPr lang="en-US" altLang="ko-KR" dirty="0"/>
              <a:t>0.004785</a:t>
            </a:r>
            <a:r>
              <a:rPr lang="ko-KR" altLang="en-US" dirty="0"/>
              <a:t> 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4158884" y="3549856"/>
            <a:ext cx="1847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ko-KR" dirty="0"/>
              <a:t>λ</a:t>
            </a:r>
            <a:r>
              <a:rPr lang="en-US" altLang="ko-KR" dirty="0"/>
              <a:t>=0.043464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9216010" y="3599013"/>
            <a:ext cx="15700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ko-KR" dirty="0"/>
              <a:t>λ</a:t>
            </a:r>
            <a:r>
              <a:rPr lang="en-US" altLang="ko-KR" dirty="0"/>
              <a:t>=0.104631</a:t>
            </a:r>
            <a:endParaRPr lang="ko-KR" altLang="en-US" dirty="0"/>
          </a:p>
        </p:txBody>
      </p:sp>
      <p:graphicFrame>
        <p:nvGraphicFramePr>
          <p:cNvPr id="13" name="차트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4662805"/>
              </p:ext>
            </p:extLst>
          </p:nvPr>
        </p:nvGraphicFramePr>
        <p:xfrm>
          <a:off x="6117000" y="631116"/>
          <a:ext cx="4760549" cy="3121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2"/>
          <p:cNvSpPr txBox="1"/>
          <p:nvPr/>
        </p:nvSpPr>
        <p:spPr>
          <a:xfrm>
            <a:off x="9043905" y="577541"/>
            <a:ext cx="1573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ko-KR" sz="1800" dirty="0" smtClean="0"/>
              <a:t>λ</a:t>
            </a:r>
            <a:r>
              <a:rPr lang="en-US" altLang="ko-KR" sz="1800" dirty="0" smtClean="0"/>
              <a:t>=0.0157280</a:t>
            </a:r>
            <a:endParaRPr lang="ko-KR" altLang="en-US" sz="1800" dirty="0"/>
          </a:p>
        </p:txBody>
      </p:sp>
      <p:graphicFrame>
        <p:nvGraphicFramePr>
          <p:cNvPr id="19" name="차트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33195"/>
              </p:ext>
            </p:extLst>
          </p:nvPr>
        </p:nvGraphicFramePr>
        <p:xfrm>
          <a:off x="958387" y="3654257"/>
          <a:ext cx="4834307" cy="2851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4" name="직선 연결선 3"/>
          <p:cNvCxnSpPr/>
          <p:nvPr/>
        </p:nvCxnSpPr>
        <p:spPr>
          <a:xfrm>
            <a:off x="1600200" y="1746250"/>
            <a:ext cx="2159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V="1">
            <a:off x="6883400" y="1746250"/>
            <a:ext cx="336550" cy="127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flipV="1">
            <a:off x="1746250" y="4597939"/>
            <a:ext cx="590550" cy="127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6975475" y="4662403"/>
            <a:ext cx="923925" cy="1221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16100" y="1597177"/>
            <a:ext cx="249375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dirty="0" smtClean="0">
                <a:solidFill>
                  <a:srgbClr val="FF0000"/>
                </a:solidFill>
              </a:rPr>
              <a:t>Injection distance</a:t>
            </a:r>
            <a:endParaRPr lang="ko-KR" altLang="en-US" sz="13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19950" y="1576256"/>
            <a:ext cx="249375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dirty="0" smtClean="0">
                <a:solidFill>
                  <a:srgbClr val="FF0000"/>
                </a:solidFill>
              </a:rPr>
              <a:t>Injection distance</a:t>
            </a:r>
            <a:endParaRPr lang="ko-KR" altLang="en-US" sz="13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99400" y="4471840"/>
            <a:ext cx="249375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dirty="0" smtClean="0">
                <a:solidFill>
                  <a:srgbClr val="FF0000"/>
                </a:solidFill>
              </a:rPr>
              <a:t>Injection distance</a:t>
            </a:r>
            <a:endParaRPr lang="ko-KR" altLang="en-US" sz="13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36800" y="4451745"/>
            <a:ext cx="249375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dirty="0" smtClean="0">
                <a:solidFill>
                  <a:srgbClr val="FF0000"/>
                </a:solidFill>
              </a:rPr>
              <a:t>Injection distance</a:t>
            </a:r>
            <a:endParaRPr lang="ko-KR" altLang="en-US" sz="1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>
            <a:extLst>
              <a:ext uri="{FF2B5EF4-FFF2-40B4-BE49-F238E27FC236}">
                <a16:creationId xmlns:a16="http://schemas.microsoft.com/office/drawing/2014/main" id="{6ECAAD65-27BD-43EB-855E-316655371710}"/>
              </a:ext>
            </a:extLst>
          </p:cNvPr>
          <p:cNvSpPr/>
          <p:nvPr/>
        </p:nvSpPr>
        <p:spPr>
          <a:xfrm>
            <a:off x="463804" y="397766"/>
            <a:ext cx="11466575" cy="6062468"/>
          </a:xfrm>
          <a:prstGeom prst="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C6160472-78BC-454B-8354-86BE6E574951}"/>
              </a:ext>
            </a:extLst>
          </p:cNvPr>
          <p:cNvSpPr/>
          <p:nvPr/>
        </p:nvSpPr>
        <p:spPr>
          <a:xfrm>
            <a:off x="0" y="659229"/>
            <a:ext cx="639572" cy="355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1E6CA6-3042-4311-9D13-071D38EB6B53}"/>
              </a:ext>
            </a:extLst>
          </p:cNvPr>
          <p:cNvSpPr txBox="1"/>
          <p:nvPr/>
        </p:nvSpPr>
        <p:spPr>
          <a:xfrm>
            <a:off x="639572" y="519972"/>
            <a:ext cx="1079889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ko-KR" sz="26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Injection distance vs injection time</a:t>
            </a:r>
            <a:endParaRPr lang="ko-KR" altLang="en-US" sz="2600" dirty="0">
              <a:solidFill>
                <a:schemeClr val="bg2">
                  <a:lumMod val="25000"/>
                </a:schemeClr>
              </a:solidFill>
              <a:latin typeface="+mj-lt"/>
              <a:ea typeface="맑은 고딕" panose="020B0503020000020004" pitchFamily="50" charset="-127"/>
            </a:endParaRPr>
          </a:p>
        </p:txBody>
      </p:sp>
      <p:graphicFrame>
        <p:nvGraphicFramePr>
          <p:cNvPr id="8" name="차트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980876"/>
              </p:ext>
            </p:extLst>
          </p:nvPr>
        </p:nvGraphicFramePr>
        <p:xfrm>
          <a:off x="1127912" y="1583592"/>
          <a:ext cx="6430975" cy="4167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직사각형 2"/>
              <p:cNvSpPr/>
              <p:nvPr/>
            </p:nvSpPr>
            <p:spPr>
              <a:xfrm>
                <a:off x="7461799" y="4809270"/>
                <a:ext cx="1521889" cy="418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altLang="ko-KR" sz="2000" i="1">
                        <a:latin typeface="+mj-lt"/>
                      </a:rPr>
                      <m:t>𝑥</m:t>
                    </m:r>
                    <m:r>
                      <a:rPr lang="en-US" altLang="ko-KR" sz="2000" i="1">
                        <a:latin typeface="+mj-lt"/>
                        <a:ea typeface="Cambria Math" panose="02040503050406030204" pitchFamily="18" charset="0"/>
                      </a:rPr>
                      <m:t>∝</m:t>
                    </m:r>
                    <m:rad>
                      <m:radPr>
                        <m:degHide m:val="on"/>
                        <m:ctrlPr>
                          <a:rPr lang="en-US" altLang="ko-KR" sz="2000" i="1">
                            <a:latin typeface="+mj-lt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ko-KR" sz="2000" i="1">
                            <a:latin typeface="+mj-lt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rad>
                  </m:oMath>
                </a14:m>
                <a:endParaRPr lang="ko-KR" altLang="en-US" sz="2000" dirty="0">
                  <a:latin typeface="+mj-lt"/>
                </a:endParaRPr>
              </a:p>
            </p:txBody>
          </p:sp>
        </mc:Choice>
        <mc:Fallback>
          <p:sp>
            <p:nvSpPr>
              <p:cNvPr id="3" name="직사각형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1799" y="4809270"/>
                <a:ext cx="1521889" cy="418000"/>
              </a:xfrm>
              <a:prstGeom prst="rect">
                <a:avLst/>
              </a:prstGeom>
              <a:blipFill>
                <a:blip r:embed="rId3"/>
                <a:stretch>
                  <a:fillRect l="-3600" b="-2352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609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>
            <a:extLst>
              <a:ext uri="{FF2B5EF4-FFF2-40B4-BE49-F238E27FC236}">
                <a16:creationId xmlns:a16="http://schemas.microsoft.com/office/drawing/2014/main" id="{6ECAAD65-27BD-43EB-855E-316655371710}"/>
              </a:ext>
            </a:extLst>
          </p:cNvPr>
          <p:cNvSpPr/>
          <p:nvPr/>
        </p:nvSpPr>
        <p:spPr>
          <a:xfrm>
            <a:off x="463804" y="397766"/>
            <a:ext cx="11466575" cy="6062468"/>
          </a:xfrm>
          <a:prstGeom prst="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C6160472-78BC-454B-8354-86BE6E574951}"/>
              </a:ext>
            </a:extLst>
          </p:cNvPr>
          <p:cNvSpPr/>
          <p:nvPr/>
        </p:nvSpPr>
        <p:spPr>
          <a:xfrm>
            <a:off x="0" y="659229"/>
            <a:ext cx="639572" cy="355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1E6CA6-3042-4311-9D13-071D38EB6B53}"/>
              </a:ext>
            </a:extLst>
          </p:cNvPr>
          <p:cNvSpPr txBox="1"/>
          <p:nvPr/>
        </p:nvSpPr>
        <p:spPr>
          <a:xfrm>
            <a:off x="639572" y="519972"/>
            <a:ext cx="1079889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ko-KR" sz="26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Injection distance vs temperature</a:t>
            </a:r>
            <a:endParaRPr lang="ko-KR" altLang="en-US" sz="2600" dirty="0">
              <a:solidFill>
                <a:schemeClr val="bg2">
                  <a:lumMod val="25000"/>
                </a:schemeClr>
              </a:solidFill>
              <a:latin typeface="+mj-lt"/>
              <a:ea typeface="맑은 고딕" panose="020B0503020000020004" pitchFamily="50" charset="-127"/>
            </a:endParaRPr>
          </a:p>
        </p:txBody>
      </p:sp>
      <p:graphicFrame>
        <p:nvGraphicFramePr>
          <p:cNvPr id="8" name="차트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603334"/>
              </p:ext>
            </p:extLst>
          </p:nvPr>
        </p:nvGraphicFramePr>
        <p:xfrm>
          <a:off x="319786" y="1057155"/>
          <a:ext cx="8045908" cy="535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" name="직사각형 9"/>
              <p:cNvSpPr/>
              <p:nvPr/>
            </p:nvSpPr>
            <p:spPr>
              <a:xfrm>
                <a:off x="8264076" y="4097140"/>
                <a:ext cx="2887009" cy="485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ko-KR" altLang="en-US" dirty="0" smtClean="0">
                    <a:solidFill>
                      <a:srgbClr val="000000"/>
                    </a:solidFill>
                    <a:latin typeface="맑은 고딕" panose="020B0503020000020004" pitchFamily="50" charset="-127"/>
                  </a:rPr>
                  <a:t>기울기 평균</a:t>
                </a:r>
                <a:r>
                  <a:rPr lang="en-US" altLang="ko-KR" dirty="0" smtClean="0">
                    <a:solidFill>
                      <a:srgbClr val="000000"/>
                    </a:solidFill>
                    <a:latin typeface="맑은 고딕" panose="020B0503020000020004" pitchFamily="50" charset="-127"/>
                  </a:rPr>
                  <a:t>=-</a:t>
                </a:r>
                <a:r>
                  <a:rPr lang="en-US" altLang="ko-KR" dirty="0" smtClean="0"/>
                  <a:t>17750</a:t>
                </a:r>
                <a:r>
                  <a:rPr lang="en-US" altLang="ko-KR" dirty="0">
                    <a:solidFill>
                      <a:srgbClr val="000000"/>
                    </a:solidFill>
                    <a:latin typeface="맑은 고딕" panose="020B0503020000020004" pitchFamily="50" charset="-127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ko-KR" altLang="en-US" dirty="0" smtClean="0"/>
                  <a:t> </a:t>
                </a:r>
                <a:endParaRPr lang="en-US" altLang="ko-KR" dirty="0" smtClean="0">
                  <a:solidFill>
                    <a:srgbClr val="000000"/>
                  </a:solidFill>
                  <a:latin typeface="맑은 고딕" panose="020B0503020000020004" pitchFamily="50" charset="-127"/>
                </a:endParaRPr>
              </a:p>
            </p:txBody>
          </p:sp>
        </mc:Choice>
        <mc:Fallback>
          <p:sp>
            <p:nvSpPr>
              <p:cNvPr id="10" name="직사각형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4076" y="4097140"/>
                <a:ext cx="2887009" cy="485774"/>
              </a:xfrm>
              <a:prstGeom prst="rect">
                <a:avLst/>
              </a:prstGeom>
              <a:blipFill>
                <a:blip r:embed="rId3"/>
                <a:stretch>
                  <a:fillRect l="-1903" b="-5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4"/>
          <a:srcRect t="15274" r="2357"/>
          <a:stretch/>
        </p:blipFill>
        <p:spPr>
          <a:xfrm>
            <a:off x="8172240" y="874491"/>
            <a:ext cx="3703197" cy="1878258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8276546" y="5038154"/>
            <a:ext cx="3161921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0000"/>
                </a:solidFill>
                <a:latin typeface="+mj-lt"/>
              </a:rPr>
              <a:t>실제 값</a:t>
            </a:r>
            <a:r>
              <a:rPr lang="en-US" altLang="ko-KR" dirty="0" smtClean="0">
                <a:solidFill>
                  <a:srgbClr val="000000"/>
                </a:solidFill>
                <a:latin typeface="+mj-lt"/>
              </a:rPr>
              <a:t>: </a:t>
            </a:r>
            <a:r>
              <a:rPr lang="en-US" altLang="ko-KR" dirty="0" smtClean="0">
                <a:latin typeface="+mj-lt"/>
              </a:rPr>
              <a:t>147723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lt"/>
              </a:rPr>
              <a:t>상대 오차</a:t>
            </a:r>
            <a:r>
              <a:rPr lang="en-US" altLang="ko-KR" dirty="0" smtClean="0">
                <a:latin typeface="+mj-lt"/>
              </a:rPr>
              <a:t>: </a:t>
            </a:r>
            <a:r>
              <a:rPr lang="en-US" altLang="ko-KR" dirty="0" smtClean="0">
                <a:solidFill>
                  <a:srgbClr val="000000"/>
                </a:solidFill>
                <a:latin typeface="+mj-lt"/>
              </a:rPr>
              <a:t>0.0964</a:t>
            </a:r>
            <a:r>
              <a:rPr lang="en-US" altLang="ko-KR" dirty="0" smtClean="0">
                <a:latin typeface="+mj-lt"/>
              </a:rPr>
              <a:t>%</a:t>
            </a:r>
            <a:endParaRPr lang="ko-KR" altLang="en-US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lt"/>
              </a:rPr>
              <a:t> </a:t>
            </a:r>
            <a:endParaRPr lang="ko-KR" altLang="en-US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6"/>
              <p:cNvSpPr txBox="1"/>
              <p:nvPr/>
            </p:nvSpPr>
            <p:spPr>
              <a:xfrm>
                <a:off x="8338976" y="2769699"/>
                <a:ext cx="1684862" cy="1280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3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sz="13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ko-KR" sz="13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ko-KR" sz="1300" b="0" i="1" smtClean="0">
                              <a:latin typeface="Cambria Math" panose="02040503050406030204" pitchFamily="18" charset="0"/>
                            </a:rPr>
                            <m:t>𝐷𝑡</m:t>
                          </m:r>
                        </m:e>
                      </m:rad>
                      <m:r>
                        <a:rPr lang="en-US" altLang="ko-KR" sz="13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ko-KR" sz="13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ko-KR" sz="13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3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ko-KR" sz="13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altLang="ko-KR" sz="13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ko-KR" sz="1300" b="0" i="0" smtClean="0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ko-KR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13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altLang="ko-KR" sz="13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ko-KR" sz="1300" b="0" i="1" smtClean="0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num>
                                    <m:den>
                                      <m:r>
                                        <a:rPr lang="en-US" altLang="ko-KR" sz="1300" b="0" i="1" smtClean="0">
                                          <a:latin typeface="Cambria Math" panose="02040503050406030204" pitchFamily="18" charset="0"/>
                                        </a:rPr>
                                        <m:t>𝑅𝑇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altLang="ko-KR" sz="13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rad>
                      <m:r>
                        <a:rPr lang="en-US" altLang="ko-KR" sz="13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ko-KR" sz="1300" b="0" i="1" dirty="0" smtClean="0">
                  <a:latin typeface="+mj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ko-KR" sz="1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sz="13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en-US" altLang="ko-KR" sz="13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13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ko-KR" sz="13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sz="13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altLang="ko-KR" sz="1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ko-KR" sz="13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ko-KR" sz="13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13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en-US" altLang="ko-KR" sz="13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den>
                              </m:f>
                              <m:r>
                                <a:rPr lang="en-US" altLang="ko-KR" sz="1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ko-KR" sz="13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13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ko-KR" sz="13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  <m:r>
                                <a:rPr lang="en-US" altLang="ko-KR" sz="13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3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altLang="ko-KR" sz="13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3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ko-KR" sz="13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altLang="ko-KR" sz="1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ko-KR" altLang="en-US" sz="1300" dirty="0">
                  <a:latin typeface="+mj-lt"/>
                </a:endParaRPr>
              </a:p>
            </p:txBody>
          </p:sp>
        </mc:Choice>
        <mc:Fallback>
          <p:sp>
            <p:nvSpPr>
              <p:cNvPr id="12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976" y="2769699"/>
                <a:ext cx="1684862" cy="1280287"/>
              </a:xfrm>
              <a:prstGeom prst="rect">
                <a:avLst/>
              </a:prstGeom>
              <a:blipFill>
                <a:blip r:embed="rId5"/>
                <a:stretch>
                  <a:fillRect r="-869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직사각형 13"/>
          <p:cNvSpPr/>
          <p:nvPr/>
        </p:nvSpPr>
        <p:spPr>
          <a:xfrm>
            <a:off x="8276545" y="4668822"/>
            <a:ext cx="5042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rgbClr val="000000"/>
                </a:solidFill>
                <a:latin typeface="+mj-lt"/>
              </a:rPr>
              <a:t>Q=</a:t>
            </a:r>
            <a:r>
              <a:rPr lang="en-US" altLang="ko-KR" dirty="0" smtClean="0">
                <a:latin typeface="+mj-lt"/>
              </a:rPr>
              <a:t>17750*R=147580.6</a:t>
            </a:r>
            <a:endParaRPr lang="ko-KR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268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5480</TotalTime>
  <Words>102</Words>
  <Application>Microsoft Office PowerPoint</Application>
  <PresentationFormat>와이드스크린</PresentationFormat>
  <Paragraphs>45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Cambria Math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사민</dc:creator>
  <cp:lastModifiedBy>이 사민</cp:lastModifiedBy>
  <cp:revision>120</cp:revision>
  <dcterms:created xsi:type="dcterms:W3CDTF">2022-10-10T05:06:49Z</dcterms:created>
  <dcterms:modified xsi:type="dcterms:W3CDTF">2022-11-21T15:49:40Z</dcterms:modified>
</cp:coreProperties>
</file>