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DDC59-CBBF-4154-BD89-386FA7218512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FD14-37C0-434E-9F49-2C70B205ED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6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FD14-37C0-434E-9F49-2C70B205ED3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32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0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0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5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4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1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CCD602-4991-4F4E-8C72-832B4BDAD0EB}" type="datetimeFigureOut">
              <a:rPr lang="ko-KR" altLang="en-US" smtClean="0"/>
              <a:t>2015-04-20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30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HW6</a:t>
            </a:r>
            <a:br>
              <a:rPr lang="en-US" altLang="ko-KR" dirty="0" smtClean="0"/>
            </a:br>
            <a:r>
              <a:rPr lang="en-US" altLang="ko-KR" dirty="0" smtClean="0"/>
              <a:t>Regression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20100366 </a:t>
            </a:r>
            <a:r>
              <a:rPr lang="ko-KR" altLang="en-US" dirty="0" smtClean="0"/>
              <a:t>이원태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728662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6" y="1337863"/>
            <a:ext cx="4684679" cy="157595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6" y="3053104"/>
            <a:ext cx="4684679" cy="165534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06" y="4809174"/>
            <a:ext cx="5172075" cy="1257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2249" y="1782860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𝟏𝟒𝟖𝟗𝟒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𝟐𝟑𝟎𝟔𝟏𝟗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𝟗𝟗𝟏𝟑𝟕𝟒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𝟒𝟕𝟗𝟒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𝟗𝟐𝟓𝟒𝟔𝟕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𝟎𝟏𝟏𝟐𝟑𝟖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sSub>
                        <m:sSub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𝑻𝒌</m:t>
                          </m:r>
                        </m:sub>
                      </m:sSub>
                    </m:oMath>
                  </m:oMathPara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49" y="1782860"/>
                <a:ext cx="7165374" cy="3429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2249" y="3631333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  <m:sup>
                        <m:r>
                          <a:rPr lang="en-US" altLang="ko-KR" sz="16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p>
                    </m:sSup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𝟏𝟐𝟓𝟗𝟕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𝟔𝟎𝟗𝟒𝟔𝟐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𝟎𝟎𝟎𝟖𝟎𝟖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𝟕𝟏𝟗𝟗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𝟗𝟕𝟕𝟗𝟐𝟒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𝟎𝟎𝟒𝟑𝟗𝟗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16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</a:rPr>
                          <m:t>𝑻𝒌</m:t>
                        </m:r>
                      </m:sub>
                    </m:sSub>
                  </m:oMath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49" y="3631333"/>
                <a:ext cx="7165374" cy="342979"/>
              </a:xfrm>
              <a:prstGeom prst="rect">
                <a:avLst/>
              </a:prstGeom>
              <a:blipFill rotWithShape="0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31557" y="5266334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𝟔𝟗𝟗𝟗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𝟎𝟐𝟑𝟑𝟖𝟔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𝟗𝟗𝟖𝟑𝟒𝟏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7" y="5266334"/>
                <a:ext cx="7165374" cy="3429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액자 11"/>
          <p:cNvSpPr/>
          <p:nvPr/>
        </p:nvSpPr>
        <p:spPr>
          <a:xfrm>
            <a:off x="2625445" y="1459643"/>
            <a:ext cx="1194700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액자 12"/>
          <p:cNvSpPr/>
          <p:nvPr/>
        </p:nvSpPr>
        <p:spPr>
          <a:xfrm>
            <a:off x="3542119" y="3053104"/>
            <a:ext cx="1330129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액자 13"/>
          <p:cNvSpPr/>
          <p:nvPr/>
        </p:nvSpPr>
        <p:spPr>
          <a:xfrm>
            <a:off x="3609832" y="4794055"/>
            <a:ext cx="1644555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6744" y="3053104"/>
            <a:ext cx="4383832" cy="307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94" y="3317042"/>
            <a:ext cx="4679929" cy="294493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152" y="3460342"/>
            <a:ext cx="4132871" cy="265832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0717" y="629854"/>
            <a:ext cx="4823723" cy="26871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70587" y="1604116"/>
            <a:ext cx="147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(R=8.314472)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17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Final Goal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64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Liquid FCC BCC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L parameter</a:t>
            </a:r>
            <a:r>
              <a:rPr lang="ko-KR" altLang="en-US" dirty="0" smtClean="0"/>
              <a:t>와 주어진 </a:t>
            </a:r>
            <a:r>
              <a:rPr lang="en-US" altLang="ko-KR" dirty="0" smtClean="0"/>
              <a:t>Data(Enthalpy, Activity, Gibbs energy)</a:t>
            </a:r>
            <a:r>
              <a:rPr lang="ko-KR" altLang="en-US" dirty="0" smtClean="0"/>
              <a:t>를 이용하여 </a:t>
            </a:r>
            <a:r>
              <a:rPr lang="en-US" altLang="ko-KR" dirty="0" smtClean="0"/>
              <a:t>Ps-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phase diagram</a:t>
            </a:r>
            <a:r>
              <a:rPr lang="ko-KR" altLang="en-US" dirty="0" smtClean="0"/>
              <a:t>을 그리는 것</a:t>
            </a:r>
            <a:r>
              <a:rPr lang="en-US" altLang="ko-KR" dirty="0" smtClean="0"/>
              <a:t>!</a:t>
            </a:r>
            <a:endParaRPr lang="ko-KR" altLang="en-US" dirty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852382"/>
            <a:ext cx="6318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 dirty="0" smtClean="0"/>
              <a:t>Thank you!!</a:t>
            </a:r>
            <a:endParaRPr lang="ko-KR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348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Homework 6 – Liquid, FCC, BCC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759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Purpose : 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회귀 분석을 사용하여 </a:t>
            </a:r>
            <a:r>
              <a:rPr lang="en-US" altLang="ko-KR" dirty="0" smtClean="0"/>
              <a:t>Liquid, FCC, BCC</a:t>
            </a:r>
            <a:r>
              <a:rPr lang="ko-KR" altLang="en-US" dirty="0" smtClean="0"/>
              <a:t>에 대한 정보</a:t>
            </a:r>
            <a:r>
              <a:rPr lang="en-US" altLang="ko-KR" dirty="0" smtClean="0"/>
              <a:t>(Enthalpy of mixing, Activity)</a:t>
            </a:r>
            <a:r>
              <a:rPr lang="ko-KR" altLang="en-US" dirty="0" smtClean="0"/>
              <a:t>로부터 </a:t>
            </a:r>
            <a:r>
              <a:rPr lang="en-US" altLang="ko-KR" dirty="0" smtClean="0"/>
              <a:t>Gibbs energy of mixing</a:t>
            </a:r>
            <a:r>
              <a:rPr lang="ko-KR" altLang="en-US" dirty="0" smtClean="0"/>
              <a:t>을 표현하라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5653" y="3179929"/>
            <a:ext cx="6864824" cy="254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Given condition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dirty="0" smtClean="0"/>
              <a:t>액상에서의 </a:t>
            </a:r>
            <a:r>
              <a:rPr lang="en-US" altLang="ko-KR" dirty="0" smtClean="0"/>
              <a:t>Enthalpy of mixing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ko-KR" dirty="0" smtClean="0"/>
              <a:t>1500K Liquid</a:t>
            </a:r>
            <a:r>
              <a:rPr lang="ko-KR" altLang="en-US" dirty="0" smtClean="0"/>
              <a:t>에서의 </a:t>
            </a:r>
            <a:r>
              <a:rPr lang="en-US" altLang="ko-KR" dirty="0" err="1" smtClean="0"/>
              <a:t>Tk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Activity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ko-KR" dirty="0" smtClean="0"/>
              <a:t>Enthalpy of Formation in FCC and BCC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ko-KR" dirty="0" smtClean="0"/>
              <a:t>Activity of Ps in BCC, Activity of </a:t>
            </a:r>
            <a:r>
              <a:rPr lang="ko-KR" altLang="en-US" dirty="0" smtClean="0"/>
              <a:t>싸</a:t>
            </a:r>
            <a:r>
              <a:rPr lang="en-US" altLang="ko-KR" dirty="0" smtClean="0"/>
              <a:t>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FCC at 600K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dirty="0" smtClean="0"/>
              <a:t>순수 </a:t>
            </a:r>
            <a:r>
              <a:rPr lang="en-US" altLang="ko-KR" dirty="0" smtClean="0"/>
              <a:t>Ps, </a:t>
            </a:r>
            <a:r>
              <a:rPr lang="en-US" altLang="ko-KR" dirty="0" err="1" smtClean="0"/>
              <a:t>Tk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Gibbs energy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15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information</a:t>
            </a:r>
            <a:endParaRPr lang="ko-KR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97280" y="1768750"/>
            <a:ext cx="4007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Enthalpy of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Mixing – Liquid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6" name="_x98838416" descr="DRW000011302b9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00190"/>
            <a:ext cx="75517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97280" y="2802720"/>
            <a:ext cx="27398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Activity – Liquid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8" name="_x98837936" descr="DRW000011302bb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265550"/>
            <a:ext cx="65738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98594" y="4191930"/>
            <a:ext cx="595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Linear Regression</a:t>
            </a:r>
            <a:r>
              <a:rPr lang="ko-KR" altLang="en-US" dirty="0" smtClean="0"/>
              <a:t>을 하기 위해  </a:t>
            </a:r>
            <a:r>
              <a:rPr lang="en-US" altLang="ko-KR" dirty="0" smtClean="0"/>
              <a:t>y = </a:t>
            </a:r>
            <a:r>
              <a:rPr lang="en-US" altLang="ko-KR" dirty="0" err="1" smtClean="0"/>
              <a:t>ax+b</a:t>
            </a:r>
            <a:r>
              <a:rPr lang="ko-KR" altLang="en-US" dirty="0" smtClean="0"/>
              <a:t>꼴로 만들어 줘야 함</a:t>
            </a:r>
            <a:endParaRPr lang="ko-KR" altLang="en-US" dirty="0"/>
          </a:p>
        </p:txBody>
      </p:sp>
      <p:pic>
        <p:nvPicPr>
          <p:cNvPr id="10" name="_x99752936" descr="DRW000011302bb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4755700"/>
            <a:ext cx="4779963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_x99750216" descr="DRW000011302bc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76" y="4776558"/>
            <a:ext cx="5072063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649018" y="2155165"/>
            <a:ext cx="329366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L1 = 0 </a:t>
            </a:r>
            <a:r>
              <a:rPr lang="ko-KR" altLang="en-US" sz="1600" dirty="0" smtClean="0"/>
              <a:t>이면 </a:t>
            </a:r>
            <a:r>
              <a:rPr lang="en-US" altLang="ko-KR" sz="1600" dirty="0" smtClean="0"/>
              <a:t>Regular solution</a:t>
            </a:r>
          </a:p>
          <a:p>
            <a:r>
              <a:rPr lang="en-US" altLang="ko-KR" sz="1600" dirty="0" smtClean="0"/>
              <a:t>L1 ≠ 0 </a:t>
            </a:r>
            <a:r>
              <a:rPr lang="ko-KR" altLang="en-US" sz="1600" dirty="0" smtClean="0"/>
              <a:t>이면 </a:t>
            </a:r>
            <a:r>
              <a:rPr lang="en-US" altLang="ko-KR" sz="1600" dirty="0" smtClean="0"/>
              <a:t>Sub regular solution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277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information</a:t>
            </a:r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7280" y="1768750"/>
            <a:ext cx="7407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Enthalpy of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Mixing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and Formation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–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Liquid &amp; FCC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&amp; BCC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77087" y="2257787"/>
                <a:ext cx="10377850" cy="4271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7" y="2257787"/>
                <a:ext cx="10377850" cy="4271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77086" y="3165206"/>
                <a:ext cx="10178593" cy="4327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6" y="3165206"/>
                <a:ext cx="10178593" cy="4327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77087" y="3967417"/>
                <a:ext cx="9602566" cy="4327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7" y="3967417"/>
                <a:ext cx="9602566" cy="4327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>
          <a:xfrm>
            <a:off x="7603035" y="4431419"/>
            <a:ext cx="2851150" cy="1802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4484" y="4513204"/>
                <a:ext cx="1108252" cy="414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484" y="4513204"/>
                <a:ext cx="1108252" cy="414409"/>
              </a:xfrm>
              <a:prstGeom prst="rect">
                <a:avLst/>
              </a:prstGeom>
              <a:blipFill rotWithShape="0">
                <a:blip r:embed="rId5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직선 연결선 10"/>
          <p:cNvCxnSpPr/>
          <p:nvPr/>
        </p:nvCxnSpPr>
        <p:spPr>
          <a:xfrm flipV="1">
            <a:off x="7603035" y="3563202"/>
            <a:ext cx="2851150" cy="1592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9050473" y="2700690"/>
            <a:ext cx="1403712" cy="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71509" y="3559091"/>
                <a:ext cx="1108252" cy="414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509" y="3559091"/>
                <a:ext cx="1108252" cy="414409"/>
              </a:xfrm>
              <a:prstGeom prst="rect">
                <a:avLst/>
              </a:prstGeom>
              <a:blipFill rotWithShape="0">
                <a:blip r:embed="rId6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028610" y="2700690"/>
                <a:ext cx="1108252" cy="397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/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610" y="2700690"/>
                <a:ext cx="1108252" cy="3976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83" y="4513204"/>
            <a:ext cx="3018585" cy="15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46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7280" y="1768750"/>
            <a:ext cx="280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Activity of FCC &amp; BCC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163925"/>
            <a:ext cx="8039100" cy="70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6492" y="2865945"/>
                <a:ext cx="7372659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492" y="2865945"/>
                <a:ext cx="7372659" cy="288092"/>
              </a:xfrm>
              <a:prstGeom prst="rect">
                <a:avLst/>
              </a:prstGeom>
              <a:blipFill rotWithShape="0">
                <a:blip r:embed="rId4"/>
                <a:stretch>
                  <a:fillRect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97277" y="3284728"/>
                <a:ext cx="6927409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 =</m:t>
                      </m:r>
                      <m:r>
                        <m:rPr>
                          <m:sty m:val="p"/>
                        </m:rPr>
                        <a:rPr lang="el-GR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77" y="3284728"/>
                <a:ext cx="6927409" cy="288092"/>
              </a:xfrm>
              <a:prstGeom prst="rect">
                <a:avLst/>
              </a:prstGeom>
              <a:blipFill rotWithShape="0">
                <a:blip r:embed="rId5"/>
                <a:stretch>
                  <a:fillRect l="-264" t="-2128" b="-361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97278" y="3707163"/>
                <a:ext cx="7251088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78" y="3707163"/>
                <a:ext cx="7251088" cy="288092"/>
              </a:xfrm>
              <a:prstGeom prst="rect">
                <a:avLst/>
              </a:prstGeom>
              <a:blipFill rotWithShape="0">
                <a:blip r:embed="rId6"/>
                <a:stretch>
                  <a:fillRect l="-252"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97277" y="4139301"/>
                <a:ext cx="6879576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77" y="4139301"/>
                <a:ext cx="6879576" cy="288092"/>
              </a:xfrm>
              <a:prstGeom prst="rect">
                <a:avLst/>
              </a:prstGeom>
              <a:blipFill rotWithShape="0">
                <a:blip r:embed="rId7"/>
                <a:stretch>
                  <a:fillRect l="-443"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907" y="4935084"/>
            <a:ext cx="3328945" cy="8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17526" y="4709824"/>
            <a:ext cx="4762500" cy="10763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06955" y="5786148"/>
            <a:ext cx="2183642" cy="38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Activity of </a:t>
            </a:r>
            <a:r>
              <a:rPr lang="en-US" altLang="ko-KR" b="1" dirty="0" err="1" smtClean="0"/>
              <a:t>Tk</a:t>
            </a:r>
            <a:r>
              <a:rPr lang="en-US" altLang="ko-KR" b="1" dirty="0" smtClean="0"/>
              <a:t> in</a:t>
            </a:r>
            <a:r>
              <a:rPr lang="ko-KR" altLang="en-US" b="1" dirty="0"/>
              <a:t> </a:t>
            </a:r>
            <a:r>
              <a:rPr lang="en-US" altLang="ko-KR" b="1" dirty="0" smtClean="0"/>
              <a:t>FCC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08795" y="5786149"/>
            <a:ext cx="2183642" cy="38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Activity of Ps in</a:t>
            </a:r>
            <a:r>
              <a:rPr lang="ko-KR" altLang="en-US" b="1" dirty="0"/>
              <a:t> </a:t>
            </a:r>
            <a:r>
              <a:rPr lang="en-US" altLang="ko-KR" b="1" dirty="0" smtClean="0"/>
              <a:t>BCC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900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80" y="2809854"/>
            <a:ext cx="2470245" cy="98581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Information</a:t>
            </a:r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7280" y="1768750"/>
            <a:ext cx="21759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Linear Regression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347557"/>
            <a:ext cx="26273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989804"/>
            <a:ext cx="401320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01004" y="4747167"/>
            <a:ext cx="328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error</a:t>
            </a:r>
            <a:r>
              <a:rPr lang="en-US" altLang="ko-KR" baseline="30000" dirty="0" smtClean="0"/>
              <a:t>2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summation</a:t>
            </a:r>
            <a:r>
              <a:rPr lang="ko-KR" altLang="en-US" dirty="0" smtClean="0"/>
              <a:t>값을 최소로</a:t>
            </a:r>
            <a:endParaRPr lang="ko-KR" altLang="en-US" dirty="0"/>
          </a:p>
        </p:txBody>
      </p:sp>
      <p:cxnSp>
        <p:nvCxnSpPr>
          <p:cNvPr id="9" name="꺾인 연결선 8"/>
          <p:cNvCxnSpPr>
            <a:endCxn id="12" idx="1"/>
          </p:cNvCxnSpPr>
          <p:nvPr/>
        </p:nvCxnSpPr>
        <p:spPr>
          <a:xfrm flipV="1">
            <a:off x="4862998" y="3302761"/>
            <a:ext cx="1469682" cy="553235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오른쪽 화살표 12"/>
          <p:cNvSpPr/>
          <p:nvPr/>
        </p:nvSpPr>
        <p:spPr>
          <a:xfrm>
            <a:off x="8304781" y="2923109"/>
            <a:ext cx="968991" cy="178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390" y="2760378"/>
            <a:ext cx="1131082" cy="35954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9087" y="3255084"/>
            <a:ext cx="2298769" cy="677842"/>
          </a:xfrm>
          <a:prstGeom prst="rect">
            <a:avLst/>
          </a:prstGeom>
        </p:spPr>
      </p:pic>
      <p:sp>
        <p:nvSpPr>
          <p:cNvPr id="16" name="오른쪽 화살표 15"/>
          <p:cNvSpPr/>
          <p:nvPr/>
        </p:nvSpPr>
        <p:spPr>
          <a:xfrm>
            <a:off x="8802925" y="3495982"/>
            <a:ext cx="470847" cy="196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2680" y="3978685"/>
            <a:ext cx="4619625" cy="1019175"/>
          </a:xfrm>
          <a:prstGeom prst="rect">
            <a:avLst/>
          </a:prstGeom>
        </p:spPr>
      </p:pic>
      <p:sp>
        <p:nvSpPr>
          <p:cNvPr id="20" name="액자 19"/>
          <p:cNvSpPr/>
          <p:nvPr/>
        </p:nvSpPr>
        <p:spPr>
          <a:xfrm>
            <a:off x="9273772" y="2760378"/>
            <a:ext cx="1194700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액자 20"/>
          <p:cNvSpPr/>
          <p:nvPr/>
        </p:nvSpPr>
        <p:spPr>
          <a:xfrm>
            <a:off x="9305580" y="3271220"/>
            <a:ext cx="2312275" cy="661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액자 21"/>
          <p:cNvSpPr/>
          <p:nvPr/>
        </p:nvSpPr>
        <p:spPr>
          <a:xfrm>
            <a:off x="6332680" y="4039012"/>
            <a:ext cx="4619625" cy="958847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1845734"/>
            <a:ext cx="2669502" cy="256021"/>
          </a:xfrm>
        </p:spPr>
        <p:txBody>
          <a:bodyPr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</a:rPr>
              <a:t>Regression Function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5" y="2210129"/>
            <a:ext cx="6200775" cy="3228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2343" y="2393338"/>
            <a:ext cx="1935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n = data </a:t>
            </a:r>
            <a:r>
              <a:rPr lang="ko-KR" altLang="en-US" sz="1100" dirty="0" smtClean="0"/>
              <a:t>개수</a:t>
            </a:r>
            <a:r>
              <a:rPr lang="en-US" altLang="ko-KR" sz="1100" dirty="0" smtClean="0"/>
              <a:t>,  y = a0 + a1X </a:t>
            </a:r>
            <a:endParaRPr lang="ko-KR" altLang="en-US" sz="11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595" y="2524143"/>
            <a:ext cx="6100927" cy="22678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2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917" y="2354239"/>
            <a:ext cx="74771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142" y="2187551"/>
            <a:ext cx="5281613" cy="30968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46710" y="2947917"/>
            <a:ext cx="3384645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Liquid = Sub regular solution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FCC = Sub regular solution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BCC = Regular solution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20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</TotalTime>
  <Words>225</Words>
  <Application>Microsoft Office PowerPoint</Application>
  <PresentationFormat>와이드스크린</PresentationFormat>
  <Paragraphs>54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맑은 고딕</vt:lpstr>
      <vt:lpstr>한컴 윤고딕 230</vt:lpstr>
      <vt:lpstr>Arial</vt:lpstr>
      <vt:lpstr>Calibri</vt:lpstr>
      <vt:lpstr>Calibri Light</vt:lpstr>
      <vt:lpstr>Cambria Math</vt:lpstr>
      <vt:lpstr>Times New Roman</vt:lpstr>
      <vt:lpstr>추억</vt:lpstr>
      <vt:lpstr>HW6 Regression</vt:lpstr>
      <vt:lpstr>Homework 6 – Liquid, FCC, BCC</vt:lpstr>
      <vt:lpstr>Background information</vt:lpstr>
      <vt:lpstr>Background information</vt:lpstr>
      <vt:lpstr>Background</vt:lpstr>
      <vt:lpstr>Background Information</vt:lpstr>
      <vt:lpstr>Code</vt:lpstr>
      <vt:lpstr>Code</vt:lpstr>
      <vt:lpstr>Result</vt:lpstr>
      <vt:lpstr>Result</vt:lpstr>
      <vt:lpstr>PowerPoint 프레젠테이션</vt:lpstr>
      <vt:lpstr>Final Goal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HW6 Regression</dc:title>
  <dc:creator>Wontae Lee</dc:creator>
  <cp:lastModifiedBy>Wontae Lee</cp:lastModifiedBy>
  <cp:revision>25</cp:revision>
  <dcterms:created xsi:type="dcterms:W3CDTF">2015-04-20T05:45:59Z</dcterms:created>
  <dcterms:modified xsi:type="dcterms:W3CDTF">2015-04-20T11:37:49Z</dcterms:modified>
</cp:coreProperties>
</file>