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9" r:id="rId5"/>
    <p:sldId id="260" r:id="rId6"/>
    <p:sldId id="264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2009-09-14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2009-09-14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1142984"/>
            <a:ext cx="7772400" cy="1470025"/>
          </a:xfrm>
        </p:spPr>
        <p:txBody>
          <a:bodyPr/>
          <a:lstStyle/>
          <a:p>
            <a:r>
              <a:rPr lang="ko-KR" altLang="en-US" dirty="0" smtClean="0"/>
              <a:t>변수방정식 해법의 비교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71604" y="3071810"/>
            <a:ext cx="6400800" cy="249555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- Newton’s method</a:t>
            </a: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- Bisection method</a:t>
            </a:r>
          </a:p>
          <a:p>
            <a:pPr algn="l"/>
            <a:r>
              <a:rPr lang="en-US" altLang="ko-KR" dirty="0" smtClean="0">
                <a:solidFill>
                  <a:schemeClr val="tx1"/>
                </a:solidFill>
              </a:rPr>
              <a:t>- False Position method</a:t>
            </a:r>
          </a:p>
          <a:p>
            <a:pPr algn="r"/>
            <a:endParaRPr lang="en-US" altLang="ko-KR" dirty="0" smtClean="0"/>
          </a:p>
          <a:p>
            <a:pPr algn="r"/>
            <a:r>
              <a:rPr lang="en-US" altLang="ko-KR" dirty="0" smtClean="0">
                <a:solidFill>
                  <a:schemeClr val="tx1"/>
                </a:solidFill>
              </a:rPr>
              <a:t>20071023 </a:t>
            </a:r>
            <a:r>
              <a:rPr lang="ko-KR" altLang="en-US" dirty="0" smtClean="0">
                <a:solidFill>
                  <a:schemeClr val="tx1"/>
                </a:solidFill>
              </a:rPr>
              <a:t>문현우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785926"/>
            <a:ext cx="4867275" cy="4743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1571612"/>
            <a:ext cx="3971925" cy="238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직사각형 6"/>
          <p:cNvSpPr/>
          <p:nvPr/>
        </p:nvSpPr>
        <p:spPr>
          <a:xfrm>
            <a:off x="2700544" y="4071942"/>
            <a:ext cx="2357454" cy="35719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16200000">
            <a:off x="3913892" y="4929199"/>
            <a:ext cx="1643074" cy="642942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Newt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14290"/>
            <a:ext cx="4438650" cy="64389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Coding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4500562" y="571480"/>
            <a:ext cx="4572032" cy="642942"/>
          </a:xfrm>
          <a:prstGeom prst="roundRect">
            <a:avLst/>
          </a:prstGeom>
          <a:solidFill>
            <a:srgbClr val="FFFF00">
              <a:alpha val="30000"/>
            </a:srgbClr>
          </a:solidFill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4500562" y="1285860"/>
            <a:ext cx="4572032" cy="642942"/>
          </a:xfrm>
          <a:prstGeom prst="roundRect">
            <a:avLst/>
          </a:prstGeom>
          <a:solidFill>
            <a:srgbClr val="FFFF00">
              <a:alpha val="30000"/>
            </a:srgbClr>
          </a:solidFill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500562" y="2743218"/>
            <a:ext cx="4572032" cy="1643074"/>
          </a:xfrm>
          <a:prstGeom prst="roundRect">
            <a:avLst/>
          </a:prstGeom>
          <a:solidFill>
            <a:srgbClr val="92D050">
              <a:alpha val="30000"/>
            </a:srgbClr>
          </a:solidFill>
          <a:ln>
            <a:solidFill>
              <a:srgbClr val="92D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500562" y="4457730"/>
            <a:ext cx="4572032" cy="1357322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42253" y="2285992"/>
            <a:ext cx="32413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Newton’s</a:t>
            </a:r>
          </a:p>
          <a:p>
            <a:pPr algn="ctr"/>
            <a:r>
              <a:rPr lang="en-US" altLang="ko-K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method</a:t>
            </a:r>
            <a:endParaRPr lang="en-US" altLang="ko-K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Bisection metho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0"/>
            <a:ext cx="4220308" cy="6858000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442253" y="2285992"/>
            <a:ext cx="328006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Bisection</a:t>
            </a:r>
          </a:p>
          <a:p>
            <a:pPr algn="ctr"/>
            <a:r>
              <a:rPr lang="en-US" altLang="ko-K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method</a:t>
            </a:r>
            <a:endParaRPr lang="en-US" altLang="ko-K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4714876" y="357166"/>
            <a:ext cx="4357718" cy="642942"/>
          </a:xfrm>
          <a:prstGeom prst="roundRect">
            <a:avLst/>
          </a:prstGeom>
          <a:solidFill>
            <a:srgbClr val="FFFF00">
              <a:alpha val="30000"/>
            </a:srgbClr>
          </a:solidFill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4714876" y="1643050"/>
            <a:ext cx="4357718" cy="1571636"/>
          </a:xfrm>
          <a:prstGeom prst="roundRect">
            <a:avLst/>
          </a:prstGeom>
          <a:solidFill>
            <a:srgbClr val="92D050">
              <a:alpha val="30000"/>
            </a:srgbClr>
          </a:solidFill>
          <a:ln>
            <a:solidFill>
              <a:srgbClr val="92D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4714876" y="3357562"/>
            <a:ext cx="4357718" cy="2571768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False Position metho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195262"/>
            <a:ext cx="5010150" cy="6467475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442253" y="2285992"/>
            <a:ext cx="293965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False</a:t>
            </a:r>
          </a:p>
          <a:p>
            <a:pPr algn="ctr"/>
            <a:r>
              <a:rPr lang="en-US" altLang="ko-K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Position</a:t>
            </a:r>
          </a:p>
          <a:p>
            <a:pPr algn="ctr"/>
            <a:r>
              <a:rPr lang="en-US" altLang="ko-K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method</a:t>
            </a:r>
            <a:endParaRPr lang="en-US" altLang="ko-KR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929058" y="500042"/>
            <a:ext cx="5143536" cy="714380"/>
          </a:xfrm>
          <a:prstGeom prst="roundRect">
            <a:avLst/>
          </a:prstGeom>
          <a:solidFill>
            <a:srgbClr val="FFFF00">
              <a:alpha val="30000"/>
            </a:srgbClr>
          </a:solidFill>
          <a:ln>
            <a:solidFill>
              <a:srgbClr val="FFFF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929058" y="2000240"/>
            <a:ext cx="5143536" cy="1643074"/>
          </a:xfrm>
          <a:prstGeom prst="roundRect">
            <a:avLst/>
          </a:prstGeom>
          <a:solidFill>
            <a:srgbClr val="92D050">
              <a:alpha val="30000"/>
            </a:srgbClr>
          </a:solidFill>
          <a:ln>
            <a:solidFill>
              <a:srgbClr val="92D05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3929058" y="3714752"/>
            <a:ext cx="5143536" cy="1785950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3286124"/>
            <a:ext cx="176715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Newton’s</a:t>
            </a:r>
          </a:p>
          <a:p>
            <a:pPr algn="ctr"/>
            <a:r>
              <a:rPr lang="en-US" altLang="ko-K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method</a:t>
            </a:r>
            <a:endParaRPr lang="en-US" altLang="ko-K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그림 4" descr="1 1 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0"/>
            <a:ext cx="3467100" cy="1695450"/>
          </a:xfrm>
          <a:prstGeom prst="rect">
            <a:avLst/>
          </a:prstGeom>
        </p:spPr>
      </p:pic>
      <p:pic>
        <p:nvPicPr>
          <p:cNvPr id="6" name="그림 5" descr="1 10 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0" y="1714488"/>
            <a:ext cx="3524250" cy="1704975"/>
          </a:xfrm>
          <a:prstGeom prst="rect">
            <a:avLst/>
          </a:prstGeom>
        </p:spPr>
      </p:pic>
      <p:pic>
        <p:nvPicPr>
          <p:cNvPr id="7" name="그림 6" descr="1 100 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8325" y="3429000"/>
            <a:ext cx="3495675" cy="1704975"/>
          </a:xfrm>
          <a:prstGeom prst="rect">
            <a:avLst/>
          </a:prstGeom>
        </p:spPr>
      </p:pic>
      <p:pic>
        <p:nvPicPr>
          <p:cNvPr id="8" name="그림 7" descr="1 300 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8800" y="5124450"/>
            <a:ext cx="3505200" cy="1733550"/>
          </a:xfrm>
          <a:prstGeom prst="rect">
            <a:avLst/>
          </a:prstGeom>
        </p:spPr>
      </p:pic>
      <p:pic>
        <p:nvPicPr>
          <p:cNvPr id="9" name="그림 8" descr="0.1 1 1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1670" y="1714488"/>
            <a:ext cx="3505200" cy="1657350"/>
          </a:xfrm>
          <a:prstGeom prst="rect">
            <a:avLst/>
          </a:prstGeom>
        </p:spPr>
      </p:pic>
      <p:pic>
        <p:nvPicPr>
          <p:cNvPr id="10" name="그림 9" descr="0.01 1 1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71670" y="3429000"/>
            <a:ext cx="3524250" cy="1704975"/>
          </a:xfrm>
          <a:prstGeom prst="rect">
            <a:avLst/>
          </a:prstGeom>
        </p:spPr>
      </p:pic>
      <p:pic>
        <p:nvPicPr>
          <p:cNvPr id="11" name="그림 10" descr="0.001 1 14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71670" y="5172075"/>
            <a:ext cx="3495675" cy="1685925"/>
          </a:xfrm>
          <a:prstGeom prst="rect">
            <a:avLst/>
          </a:prstGeom>
        </p:spPr>
      </p:pic>
      <p:cxnSp>
        <p:nvCxnSpPr>
          <p:cNvPr id="12" name="Shape 11"/>
          <p:cNvCxnSpPr/>
          <p:nvPr/>
        </p:nvCxnSpPr>
        <p:spPr>
          <a:xfrm rot="10800000" flipV="1">
            <a:off x="3071802" y="642918"/>
            <a:ext cx="785818" cy="814399"/>
          </a:xfrm>
          <a:prstGeom prst="curvedConnector2">
            <a:avLst/>
          </a:prstGeom>
          <a:ln w="31750">
            <a:solidFill>
              <a:srgbClr val="00B05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/>
          <p:nvPr/>
        </p:nvCxnSpPr>
        <p:spPr>
          <a:xfrm>
            <a:off x="7429520" y="642919"/>
            <a:ext cx="719168" cy="742961"/>
          </a:xfrm>
          <a:prstGeom prst="curvedConnector2">
            <a:avLst/>
          </a:prstGeom>
          <a:ln w="317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28794" y="64291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정밀도 증가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429520" y="57148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Initial value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4857752" y="1086786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5898842" y="642918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6572264" y="500042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6643702" y="2786058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7715272" y="2357430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7786710" y="4056702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6643702" y="4500570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6643702" y="6215082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7786710" y="5786454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4944430" y="5669296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3087042" y="6245562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3087042" y="4531050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4903472" y="3939544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4857752" y="2199314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3087042" y="2786058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 animBg="1"/>
      <p:bldP spid="17" grpId="1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 1 1000 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82" y="0"/>
            <a:ext cx="3429000" cy="1485900"/>
          </a:xfrm>
          <a:prstGeom prst="rect">
            <a:avLst/>
          </a:prstGeom>
        </p:spPr>
      </p:pic>
      <p:pic>
        <p:nvPicPr>
          <p:cNvPr id="5" name="그림 4" descr="1 200 500 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4050" y="1566861"/>
            <a:ext cx="3409950" cy="1647825"/>
          </a:xfrm>
          <a:prstGeom prst="rect">
            <a:avLst/>
          </a:prstGeom>
        </p:spPr>
      </p:pic>
      <p:pic>
        <p:nvPicPr>
          <p:cNvPr id="6" name="그림 5" descr="1 300 500 2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3295661"/>
            <a:ext cx="3505200" cy="1704975"/>
          </a:xfrm>
          <a:prstGeom prst="rect">
            <a:avLst/>
          </a:prstGeom>
        </p:spPr>
      </p:pic>
      <p:pic>
        <p:nvPicPr>
          <p:cNvPr id="7" name="그림 6" descr="1 300 400 2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7375" y="5057798"/>
            <a:ext cx="3476625" cy="1657350"/>
          </a:xfrm>
          <a:prstGeom prst="rect">
            <a:avLst/>
          </a:prstGeom>
        </p:spPr>
      </p:pic>
      <p:pic>
        <p:nvPicPr>
          <p:cNvPr id="8" name="그림 7" descr="0.1 1 1000 27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8794" y="1557336"/>
            <a:ext cx="3562350" cy="1657350"/>
          </a:xfrm>
          <a:prstGeom prst="rect">
            <a:avLst/>
          </a:prstGeom>
        </p:spPr>
      </p:pic>
      <p:pic>
        <p:nvPicPr>
          <p:cNvPr id="9" name="그림 8" descr="0.01 1 1000 3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8794" y="3281373"/>
            <a:ext cx="3590925" cy="1647825"/>
          </a:xfrm>
          <a:prstGeom prst="rect">
            <a:avLst/>
          </a:prstGeom>
        </p:spPr>
      </p:pic>
      <p:pic>
        <p:nvPicPr>
          <p:cNvPr id="10" name="그림 9" descr="0.001 1 1000 3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8794" y="5038748"/>
            <a:ext cx="3562350" cy="1676400"/>
          </a:xfrm>
          <a:prstGeom prst="rect">
            <a:avLst/>
          </a:prstGeom>
        </p:spPr>
      </p:pic>
      <p:cxnSp>
        <p:nvCxnSpPr>
          <p:cNvPr id="11" name="Shape 10"/>
          <p:cNvCxnSpPr/>
          <p:nvPr/>
        </p:nvCxnSpPr>
        <p:spPr>
          <a:xfrm rot="10800000" flipV="1">
            <a:off x="3071802" y="642918"/>
            <a:ext cx="785818" cy="814399"/>
          </a:xfrm>
          <a:prstGeom prst="curvedConnector2">
            <a:avLst/>
          </a:prstGeom>
          <a:ln w="31750">
            <a:solidFill>
              <a:srgbClr val="00B05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11"/>
          <p:cNvCxnSpPr/>
          <p:nvPr/>
        </p:nvCxnSpPr>
        <p:spPr>
          <a:xfrm>
            <a:off x="7429520" y="642919"/>
            <a:ext cx="719168" cy="742961"/>
          </a:xfrm>
          <a:prstGeom prst="curvedConnector2">
            <a:avLst/>
          </a:prstGeom>
          <a:ln w="317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57356" y="70221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정밀도 증가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58082" y="64291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Interval</a:t>
            </a:r>
            <a:endParaRPr lang="ko-KR" altLang="en-US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5658810" y="469562"/>
            <a:ext cx="78581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4970148" y="913430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7500958" y="2184074"/>
            <a:ext cx="78581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7399040" y="3913826"/>
            <a:ext cx="78581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7444760" y="5689298"/>
            <a:ext cx="78581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6771338" y="2643182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6658942" y="4357694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6684660" y="6133166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6684660" y="331448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4730116" y="2015480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2944166" y="2638420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2949882" y="4342454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4771074" y="3745232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4801554" y="5552138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2928926" y="6143644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0" y="3286124"/>
            <a:ext cx="172515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Bisection</a:t>
            </a:r>
            <a:endParaRPr lang="en-US" altLang="ko-KR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en-US" altLang="ko-K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method</a:t>
            </a:r>
            <a:endParaRPr lang="en-US" altLang="ko-K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5" grpId="1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 1 400 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0"/>
            <a:ext cx="3581400" cy="1714500"/>
          </a:xfrm>
          <a:prstGeom prst="rect">
            <a:avLst/>
          </a:prstGeom>
        </p:spPr>
      </p:pic>
      <p:pic>
        <p:nvPicPr>
          <p:cNvPr id="5" name="그림 4" descr="1 1 500 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1175" y="1643050"/>
            <a:ext cx="3552825" cy="1657350"/>
          </a:xfrm>
          <a:prstGeom prst="rect">
            <a:avLst/>
          </a:prstGeom>
        </p:spPr>
      </p:pic>
      <p:pic>
        <p:nvPicPr>
          <p:cNvPr id="6" name="그림 5" descr="1 1 600 4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3429000"/>
            <a:ext cx="3581400" cy="1666875"/>
          </a:xfrm>
          <a:prstGeom prst="rect">
            <a:avLst/>
          </a:prstGeom>
        </p:spPr>
      </p:pic>
      <p:pic>
        <p:nvPicPr>
          <p:cNvPr id="7" name="그림 6" descr="1 1 635 1627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81650" y="5153025"/>
            <a:ext cx="3562350" cy="1704975"/>
          </a:xfrm>
          <a:prstGeom prst="rect">
            <a:avLst/>
          </a:prstGeom>
        </p:spPr>
      </p:pic>
      <p:pic>
        <p:nvPicPr>
          <p:cNvPr id="8" name="그림 7" descr="0.1 1 400 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0232" y="1643050"/>
            <a:ext cx="3581400" cy="1714500"/>
          </a:xfrm>
          <a:prstGeom prst="rect">
            <a:avLst/>
          </a:prstGeom>
        </p:spPr>
      </p:pic>
      <p:pic>
        <p:nvPicPr>
          <p:cNvPr id="9" name="그림 8" descr="0.01 1 400 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8794" y="3357562"/>
            <a:ext cx="3571875" cy="1676400"/>
          </a:xfrm>
          <a:prstGeom prst="rect">
            <a:avLst/>
          </a:prstGeom>
        </p:spPr>
      </p:pic>
      <p:pic>
        <p:nvPicPr>
          <p:cNvPr id="10" name="그림 9" descr="0.001 1 400 8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28794" y="5191125"/>
            <a:ext cx="3533775" cy="1666875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0" y="3286124"/>
            <a:ext cx="155613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False</a:t>
            </a:r>
          </a:p>
          <a:p>
            <a:pPr algn="ctr"/>
            <a:r>
              <a:rPr lang="en-US" altLang="ko-K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Position</a:t>
            </a:r>
          </a:p>
          <a:p>
            <a:pPr algn="ctr"/>
            <a:r>
              <a:rPr lang="en-US" altLang="ko-K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method</a:t>
            </a:r>
            <a:endParaRPr lang="en-US" altLang="ko-K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2" name="Shape 11"/>
          <p:cNvCxnSpPr/>
          <p:nvPr/>
        </p:nvCxnSpPr>
        <p:spPr>
          <a:xfrm rot="10800000" flipV="1">
            <a:off x="3071802" y="642918"/>
            <a:ext cx="785818" cy="814399"/>
          </a:xfrm>
          <a:prstGeom prst="curvedConnector2">
            <a:avLst/>
          </a:prstGeom>
          <a:ln w="31750">
            <a:solidFill>
              <a:srgbClr val="00B05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/>
          <p:nvPr/>
        </p:nvCxnSpPr>
        <p:spPr>
          <a:xfrm>
            <a:off x="7429520" y="642919"/>
            <a:ext cx="719168" cy="742961"/>
          </a:xfrm>
          <a:prstGeom prst="curvedConnector2">
            <a:avLst/>
          </a:prstGeom>
          <a:ln w="31750">
            <a:solidFill>
              <a:srgbClr val="FFC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57356" y="70221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정밀도 증가</a:t>
            </a:r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358082" y="64291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dirty="0" smtClean="0"/>
              <a:t>Interval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6500826" y="500042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4745356" y="1086786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4786314" y="2117398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2928926" y="2699380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4760596" y="3801430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2913686" y="4413892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2913686" y="6260802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4801554" y="5684536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6715140" y="6256040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6587504" y="4500570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97982" y="2729860"/>
            <a:ext cx="428628" cy="357190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6429388" y="652442"/>
            <a:ext cx="714380" cy="347666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8230578" y="2280276"/>
            <a:ext cx="714380" cy="347666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8215338" y="4066226"/>
            <a:ext cx="714380" cy="347666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29"/>
          <p:cNvSpPr/>
          <p:nvPr/>
        </p:nvSpPr>
        <p:spPr>
          <a:xfrm>
            <a:off x="8215338" y="5795978"/>
            <a:ext cx="714380" cy="347666"/>
          </a:xfrm>
          <a:prstGeom prst="roundRect">
            <a:avLst/>
          </a:prstGeom>
          <a:solidFill>
            <a:schemeClr val="bg1">
              <a:alpha val="30000"/>
            </a:scheme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7" grpId="1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Newton’s method</a:t>
            </a:r>
            <a:r>
              <a:rPr lang="ko-KR" altLang="en-US" dirty="0" smtClean="0"/>
              <a:t>는 개구간법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en-US" altLang="ko-KR" dirty="0" smtClean="0"/>
              <a:t>	</a:t>
            </a:r>
            <a:r>
              <a:rPr lang="ko-KR" altLang="en-US" dirty="0" smtClean="0"/>
              <a:t>나머지 </a:t>
            </a:r>
            <a:r>
              <a:rPr lang="en-US" altLang="ko-KR" dirty="0" smtClean="0"/>
              <a:t>methods</a:t>
            </a:r>
            <a:r>
              <a:rPr lang="ko-KR" altLang="en-US" dirty="0" smtClean="0"/>
              <a:t>는 구간법</a:t>
            </a:r>
            <a:endParaRPr lang="en-US" altLang="ko-KR" dirty="0" smtClean="0"/>
          </a:p>
          <a:p>
            <a:r>
              <a:rPr lang="en-US" altLang="ko-KR" dirty="0" smtClean="0"/>
              <a:t>Count Number</a:t>
            </a:r>
            <a:r>
              <a:rPr lang="ko-KR" altLang="en-US" dirty="0" smtClean="0"/>
              <a:t>는 전반적으로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Bisection</a:t>
            </a:r>
            <a:r>
              <a:rPr lang="ko-KR" altLang="en-US" dirty="0" smtClean="0"/>
              <a:t>이 높은 값을 보임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세가지 </a:t>
            </a:r>
            <a:r>
              <a:rPr lang="en-US" altLang="ko-KR" dirty="0" smtClean="0"/>
              <a:t>methods</a:t>
            </a:r>
            <a:r>
              <a:rPr lang="ko-KR" altLang="en-US" dirty="0" smtClean="0"/>
              <a:t>중에서는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	Newton’s method</a:t>
            </a:r>
            <a:r>
              <a:rPr lang="ko-KR" altLang="en-US" dirty="0" smtClean="0"/>
              <a:t>가 가장 좋은 방법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47</Words>
  <Application>Microsoft Office PowerPoint</Application>
  <PresentationFormat>화면 슬라이드 쇼(4:3)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변수방정식 해법의 비교</vt:lpstr>
      <vt:lpstr>Problem</vt:lpstr>
      <vt:lpstr>Coding</vt:lpstr>
      <vt:lpstr>슬라이드 4</vt:lpstr>
      <vt:lpstr>슬라이드 5</vt:lpstr>
      <vt:lpstr>슬라이드 6</vt:lpstr>
      <vt:lpstr>슬라이드 7</vt:lpstr>
      <vt:lpstr>슬라이드 8</vt:lpstr>
      <vt:lpstr>Summary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변수방정식 해법의 비교</dc:title>
  <dc:creator>Microsoft Corporation</dc:creator>
  <cp:lastModifiedBy>Just</cp:lastModifiedBy>
  <cp:revision>25</cp:revision>
  <dcterms:created xsi:type="dcterms:W3CDTF">2006-10-05T04:04:58Z</dcterms:created>
  <dcterms:modified xsi:type="dcterms:W3CDTF">2009-09-14T23:49:49Z</dcterms:modified>
</cp:coreProperties>
</file>