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그림 열 3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1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</a:t>
            </a:r>
            <a:r>
              <a:rPr lang="en-US" altLang="ko-KR" dirty="0" smtClean="0"/>
              <a:t>HW8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20110073 </a:t>
            </a:r>
            <a:r>
              <a:rPr lang="ko-KR" altLang="en-US" dirty="0" smtClean="0"/>
              <a:t>김용민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79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0810" y="1853248"/>
            <a:ext cx="6543675" cy="1771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65119" y="3816096"/>
            <a:ext cx="6349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 smtClean="0"/>
              <a:t>1</a:t>
            </a:r>
            <a:r>
              <a:rPr lang="ko-KR" altLang="en-US" sz="2800" dirty="0" smtClean="0"/>
              <a:t>차 </a:t>
            </a:r>
            <a:r>
              <a:rPr lang="en-US" altLang="ko-KR" sz="2800" dirty="0" err="1" smtClean="0"/>
              <a:t>Runge-Kutta</a:t>
            </a:r>
            <a:r>
              <a:rPr lang="en-US" altLang="ko-KR" sz="2800" dirty="0" smtClean="0"/>
              <a:t>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2800" dirty="0" smtClean="0"/>
              <a:t>Euler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 smtClean="0"/>
              <a:t>2</a:t>
            </a:r>
            <a:r>
              <a:rPr lang="ko-KR" altLang="en-US" sz="2800" dirty="0" smtClean="0"/>
              <a:t>차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Runge-Kutta</a:t>
            </a:r>
            <a:r>
              <a:rPr lang="en-US" altLang="ko-KR" sz="2800" dirty="0" smtClean="0"/>
              <a:t>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2800" dirty="0" err="1" smtClean="0"/>
              <a:t>Huen</a:t>
            </a:r>
            <a:r>
              <a:rPr lang="en-US" altLang="ko-KR" sz="2800" dirty="0" smtClean="0"/>
              <a:t>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2800" dirty="0" smtClean="0"/>
              <a:t>Midpoint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 smtClean="0"/>
              <a:t>4</a:t>
            </a:r>
            <a:r>
              <a:rPr lang="ko-KR" altLang="en-US" sz="2800" dirty="0" smtClean="0"/>
              <a:t>차 </a:t>
            </a:r>
            <a:r>
              <a:rPr lang="en-US" altLang="ko-KR" sz="2800" dirty="0" err="1" smtClean="0"/>
              <a:t>Runge-Kutta</a:t>
            </a:r>
            <a:r>
              <a:rPr lang="en-US" altLang="ko-KR" sz="2800" dirty="0" smtClean="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4896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Theory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305" y="1755648"/>
            <a:ext cx="5361121" cy="375691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426" y="1755648"/>
            <a:ext cx="5464602" cy="375691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305" y="5512562"/>
            <a:ext cx="5524310" cy="75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Theory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750" y="2135981"/>
            <a:ext cx="75342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3920" y="1710499"/>
            <a:ext cx="3740272" cy="419576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64" y="1710499"/>
            <a:ext cx="28956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620" y="1609344"/>
            <a:ext cx="9456134" cy="46390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370789" y="4572000"/>
                <a:ext cx="247856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=−0.5</m:t>
                      </m:r>
                      <m:sSup>
                        <m:sSupPr>
                          <m:ctrlP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ko-KR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ko-KR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−10</m:t>
                      </m:r>
                      <m:sSup>
                        <m:sSupPr>
                          <m:ctrlP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ko-KR" sz="11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+8.5</m:t>
                      </m:r>
                      <m:r>
                        <a:rPr lang="en-US" altLang="ko-KR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ko-KR" sz="11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ko-KR" altLang="en-US" sz="11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0789" y="4572000"/>
                <a:ext cx="2478564" cy="2616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7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이온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31</Words>
  <Application>Microsoft Office PowerPoint</Application>
  <PresentationFormat>와이드스크린</PresentationFormat>
  <Paragraphs>14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Cambria Math</vt:lpstr>
      <vt:lpstr>Century Gothic</vt:lpstr>
      <vt:lpstr>Wingdings 3</vt:lpstr>
      <vt:lpstr>이온</vt:lpstr>
      <vt:lpstr>소재수치해석HW8</vt:lpstr>
      <vt:lpstr>Problem</vt:lpstr>
      <vt:lpstr>Theory</vt:lpstr>
      <vt:lpstr>Theory</vt:lpstr>
      <vt:lpstr>Code</vt:lpstr>
      <vt:lpstr>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소재수치해석HW8</dc:title>
  <dc:creator>김용민</dc:creator>
  <cp:lastModifiedBy>김용민</cp:lastModifiedBy>
  <cp:revision>4</cp:revision>
  <dcterms:created xsi:type="dcterms:W3CDTF">2014-05-19T16:22:48Z</dcterms:created>
  <dcterms:modified xsi:type="dcterms:W3CDTF">2014-05-19T17:25:49Z</dcterms:modified>
</cp:coreProperties>
</file>