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98" r:id="rId2"/>
    <p:sldId id="312" r:id="rId3"/>
    <p:sldId id="301" r:id="rId4"/>
    <p:sldId id="303" r:id="rId5"/>
    <p:sldId id="313" r:id="rId6"/>
    <p:sldId id="311" r:id="rId7"/>
    <p:sldId id="31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wner" initials="o" lastIdx="1" clrIdx="0">
    <p:extLst>
      <p:ext uri="{19B8F6BF-5375-455C-9EA6-DF929625EA0E}">
        <p15:presenceInfo xmlns:p15="http://schemas.microsoft.com/office/powerpoint/2012/main" userId="own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ED1"/>
    <a:srgbClr val="CE7C95"/>
    <a:srgbClr val="F65E2E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7" autoAdjust="0"/>
    <p:restoredTop sz="94198"/>
  </p:normalViewPr>
  <p:slideViewPr>
    <p:cSldViewPr snapToGrid="0" snapToObjects="1">
      <p:cViewPr varScale="1">
        <p:scale>
          <a:sx n="88" d="100"/>
          <a:sy n="88" d="100"/>
        </p:scale>
        <p:origin x="9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7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dirty="0"/>
              <a:t>Ge-Si 2</a:t>
            </a:r>
            <a:r>
              <a:rPr lang="ko-KR" altLang="en-US" dirty="0" err="1"/>
              <a:t>원계</a:t>
            </a:r>
            <a:r>
              <a:rPr lang="ko-KR" altLang="en-US" dirty="0"/>
              <a:t> 상태도</a:t>
            </a:r>
            <a:endParaRPr lang="ko-KR" dirty="0"/>
          </a:p>
        </c:rich>
      </c:tx>
      <c:layout>
        <c:manualLayout>
          <c:xMode val="edge"/>
          <c:yMode val="edge"/>
          <c:x val="0.33125249049562844"/>
          <c:y val="3.29670329670329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7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1"/>
          <c:order val="0"/>
          <c:tx>
            <c:v>liquid</c:v>
          </c:tx>
          <c:spPr>
            <a:ln w="25400">
              <a:noFill/>
            </a:ln>
            <a:effectLst/>
          </c:spPr>
          <c:marker>
            <c:symbol val="circle"/>
            <c:size val="2"/>
            <c:spPr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round/>
              </a:ln>
              <a:effectLst/>
            </c:spPr>
          </c:marker>
          <c:xVal>
            <c:numRef>
              <c:f>Sheet1!$B$1:$B$475</c:f>
              <c:numCache>
                <c:formatCode>General</c:formatCode>
                <c:ptCount val="475"/>
                <c:pt idx="0">
                  <c:v>5.9000000000000003E-4</c:v>
                </c:pt>
                <c:pt idx="1">
                  <c:v>1.578E-3</c:v>
                </c:pt>
                <c:pt idx="2">
                  <c:v>2.5709999999999999E-3</c:v>
                </c:pt>
                <c:pt idx="3">
                  <c:v>3.568E-3</c:v>
                </c:pt>
                <c:pt idx="4">
                  <c:v>4.5690000000000001E-3</c:v>
                </c:pt>
                <c:pt idx="5">
                  <c:v>5.5750000000000001E-3</c:v>
                </c:pt>
                <c:pt idx="6">
                  <c:v>6.5849999999999997E-3</c:v>
                </c:pt>
                <c:pt idx="7">
                  <c:v>7.5979999999999997E-3</c:v>
                </c:pt>
                <c:pt idx="8">
                  <c:v>8.6169999999999997E-3</c:v>
                </c:pt>
                <c:pt idx="9">
                  <c:v>9.639E-3</c:v>
                </c:pt>
                <c:pt idx="10">
                  <c:v>1.0666E-2</c:v>
                </c:pt>
                <c:pt idx="11">
                  <c:v>1.1696E-2</c:v>
                </c:pt>
                <c:pt idx="12">
                  <c:v>1.2732E-2</c:v>
                </c:pt>
                <c:pt idx="13">
                  <c:v>1.3771E-2</c:v>
                </c:pt>
                <c:pt idx="14">
                  <c:v>1.4814000000000001E-2</c:v>
                </c:pt>
                <c:pt idx="15">
                  <c:v>1.5862000000000001E-2</c:v>
                </c:pt>
                <c:pt idx="16">
                  <c:v>1.6913999999999998E-2</c:v>
                </c:pt>
                <c:pt idx="17">
                  <c:v>1.7971000000000001E-2</c:v>
                </c:pt>
                <c:pt idx="18">
                  <c:v>1.9030999999999999E-2</c:v>
                </c:pt>
                <c:pt idx="19">
                  <c:v>2.0095999999999999E-2</c:v>
                </c:pt>
                <c:pt idx="20">
                  <c:v>2.1165E-2</c:v>
                </c:pt>
                <c:pt idx="21">
                  <c:v>2.2238999999999998E-2</c:v>
                </c:pt>
                <c:pt idx="22">
                  <c:v>2.3317000000000001E-2</c:v>
                </c:pt>
                <c:pt idx="23">
                  <c:v>2.4399000000000001E-2</c:v>
                </c:pt>
                <c:pt idx="24">
                  <c:v>2.5485000000000001E-2</c:v>
                </c:pt>
                <c:pt idx="25">
                  <c:v>2.6575999999999999E-2</c:v>
                </c:pt>
                <c:pt idx="26">
                  <c:v>2.7671000000000001E-2</c:v>
                </c:pt>
                <c:pt idx="27">
                  <c:v>2.877E-2</c:v>
                </c:pt>
                <c:pt idx="28">
                  <c:v>2.9874000000000001E-2</c:v>
                </c:pt>
                <c:pt idx="29">
                  <c:v>3.0981999999999999E-2</c:v>
                </c:pt>
                <c:pt idx="30">
                  <c:v>3.2093999999999998E-2</c:v>
                </c:pt>
                <c:pt idx="31">
                  <c:v>3.3210000000000003E-2</c:v>
                </c:pt>
                <c:pt idx="32">
                  <c:v>3.4331E-2</c:v>
                </c:pt>
                <c:pt idx="33">
                  <c:v>3.5457000000000002E-2</c:v>
                </c:pt>
                <c:pt idx="34">
                  <c:v>3.6586E-2</c:v>
                </c:pt>
                <c:pt idx="35">
                  <c:v>3.7719999999999997E-2</c:v>
                </c:pt>
                <c:pt idx="36">
                  <c:v>3.8857999999999997E-2</c:v>
                </c:pt>
                <c:pt idx="37">
                  <c:v>4.0001000000000002E-2</c:v>
                </c:pt>
                <c:pt idx="38">
                  <c:v>4.1147999999999997E-2</c:v>
                </c:pt>
                <c:pt idx="39">
                  <c:v>4.2299000000000003E-2</c:v>
                </c:pt>
                <c:pt idx="40">
                  <c:v>4.3455000000000001E-2</c:v>
                </c:pt>
                <c:pt idx="41">
                  <c:v>4.4615000000000002E-2</c:v>
                </c:pt>
                <c:pt idx="42">
                  <c:v>4.5780000000000001E-2</c:v>
                </c:pt>
                <c:pt idx="43">
                  <c:v>4.6948999999999998E-2</c:v>
                </c:pt>
                <c:pt idx="44">
                  <c:v>4.8121999999999998E-2</c:v>
                </c:pt>
                <c:pt idx="45">
                  <c:v>4.9299000000000003E-2</c:v>
                </c:pt>
                <c:pt idx="46">
                  <c:v>5.0480999999999998E-2</c:v>
                </c:pt>
                <c:pt idx="47">
                  <c:v>5.1667999999999999E-2</c:v>
                </c:pt>
                <c:pt idx="48">
                  <c:v>5.2859000000000003E-2</c:v>
                </c:pt>
                <c:pt idx="49">
                  <c:v>5.4053999999999998E-2</c:v>
                </c:pt>
                <c:pt idx="50">
                  <c:v>5.5253999999999998E-2</c:v>
                </c:pt>
                <c:pt idx="51">
                  <c:v>5.6458000000000001E-2</c:v>
                </c:pt>
                <c:pt idx="52">
                  <c:v>5.7666000000000002E-2</c:v>
                </c:pt>
                <c:pt idx="53">
                  <c:v>5.8879000000000001E-2</c:v>
                </c:pt>
                <c:pt idx="54">
                  <c:v>6.0095999999999997E-2</c:v>
                </c:pt>
                <c:pt idx="55">
                  <c:v>6.1317999999999998E-2</c:v>
                </c:pt>
                <c:pt idx="56">
                  <c:v>6.2544000000000002E-2</c:v>
                </c:pt>
                <c:pt idx="57">
                  <c:v>6.3774999999999998E-2</c:v>
                </c:pt>
                <c:pt idx="58">
                  <c:v>6.5009999999999998E-2</c:v>
                </c:pt>
                <c:pt idx="59">
                  <c:v>6.6249000000000002E-2</c:v>
                </c:pt>
                <c:pt idx="60">
                  <c:v>6.7492999999999997E-2</c:v>
                </c:pt>
                <c:pt idx="61">
                  <c:v>6.8741999999999998E-2</c:v>
                </c:pt>
                <c:pt idx="62">
                  <c:v>6.9994000000000001E-2</c:v>
                </c:pt>
                <c:pt idx="63">
                  <c:v>7.1251999999999996E-2</c:v>
                </c:pt>
                <c:pt idx="64">
                  <c:v>7.2513999999999995E-2</c:v>
                </c:pt>
                <c:pt idx="65">
                  <c:v>7.3779999999999998E-2</c:v>
                </c:pt>
                <c:pt idx="66">
                  <c:v>7.5050000000000006E-2</c:v>
                </c:pt>
                <c:pt idx="67">
                  <c:v>7.6326000000000005E-2</c:v>
                </c:pt>
                <c:pt idx="68">
                  <c:v>7.7604999999999993E-2</c:v>
                </c:pt>
                <c:pt idx="69">
                  <c:v>7.8890000000000002E-2</c:v>
                </c:pt>
                <c:pt idx="70">
                  <c:v>8.0177999999999999E-2</c:v>
                </c:pt>
                <c:pt idx="71">
                  <c:v>8.1471000000000002E-2</c:v>
                </c:pt>
                <c:pt idx="72">
                  <c:v>8.2768999999999995E-2</c:v>
                </c:pt>
                <c:pt idx="73">
                  <c:v>8.4071000000000007E-2</c:v>
                </c:pt>
                <c:pt idx="74">
                  <c:v>8.5377999999999996E-2</c:v>
                </c:pt>
                <c:pt idx="75">
                  <c:v>8.6689000000000002E-2</c:v>
                </c:pt>
                <c:pt idx="76">
                  <c:v>8.8003999999999999E-2</c:v>
                </c:pt>
                <c:pt idx="77">
                  <c:v>8.9325000000000002E-2</c:v>
                </c:pt>
                <c:pt idx="78">
                  <c:v>9.0648999999999993E-2</c:v>
                </c:pt>
                <c:pt idx="79">
                  <c:v>9.1979000000000005E-2</c:v>
                </c:pt>
                <c:pt idx="80">
                  <c:v>9.3312000000000006E-2</c:v>
                </c:pt>
                <c:pt idx="81">
                  <c:v>9.4650999999999999E-2</c:v>
                </c:pt>
                <c:pt idx="82">
                  <c:v>9.5992999999999995E-2</c:v>
                </c:pt>
                <c:pt idx="83">
                  <c:v>9.7340999999999997E-2</c:v>
                </c:pt>
                <c:pt idx="84">
                  <c:v>9.8693000000000003E-2</c:v>
                </c:pt>
                <c:pt idx="85">
                  <c:v>0.100049</c:v>
                </c:pt>
                <c:pt idx="86">
                  <c:v>0.10141</c:v>
                </c:pt>
                <c:pt idx="87">
                  <c:v>0.10277500000000001</c:v>
                </c:pt>
                <c:pt idx="88">
                  <c:v>0.104145</c:v>
                </c:pt>
                <c:pt idx="89">
                  <c:v>0.10552</c:v>
                </c:pt>
                <c:pt idx="90">
                  <c:v>0.10689899999999999</c:v>
                </c:pt>
                <c:pt idx="91">
                  <c:v>0.108283</c:v>
                </c:pt>
                <c:pt idx="92">
                  <c:v>0.109671</c:v>
                </c:pt>
                <c:pt idx="93">
                  <c:v>0.111064</c:v>
                </c:pt>
                <c:pt idx="94">
                  <c:v>0.11246200000000001</c:v>
                </c:pt>
                <c:pt idx="95">
                  <c:v>0.11386400000000001</c:v>
                </c:pt>
                <c:pt idx="96">
                  <c:v>0.11527</c:v>
                </c:pt>
                <c:pt idx="97">
                  <c:v>0.11668199999999999</c:v>
                </c:pt>
                <c:pt idx="98">
                  <c:v>0.11809699999999999</c:v>
                </c:pt>
                <c:pt idx="99">
                  <c:v>0.119518</c:v>
                </c:pt>
                <c:pt idx="100">
                  <c:v>0.12094299999999999</c:v>
                </c:pt>
                <c:pt idx="101">
                  <c:v>0.12237199999999999</c:v>
                </c:pt>
                <c:pt idx="102">
                  <c:v>0.123807</c:v>
                </c:pt>
                <c:pt idx="103">
                  <c:v>0.125245</c:v>
                </c:pt>
                <c:pt idx="104">
                  <c:v>0.126689</c:v>
                </c:pt>
                <c:pt idx="105">
                  <c:v>0.128137</c:v>
                </c:pt>
                <c:pt idx="106">
                  <c:v>0.12958900000000001</c:v>
                </c:pt>
                <c:pt idx="107">
                  <c:v>0.131047</c:v>
                </c:pt>
                <c:pt idx="108">
                  <c:v>0.13250899999999999</c:v>
                </c:pt>
                <c:pt idx="109">
                  <c:v>0.13397500000000001</c:v>
                </c:pt>
                <c:pt idx="110">
                  <c:v>0.13544600000000001</c:v>
                </c:pt>
                <c:pt idx="111">
                  <c:v>0.13692199999999999</c:v>
                </c:pt>
                <c:pt idx="112">
                  <c:v>0.138402</c:v>
                </c:pt>
                <c:pt idx="113">
                  <c:v>0.13988700000000001</c:v>
                </c:pt>
                <c:pt idx="114">
                  <c:v>0.141377</c:v>
                </c:pt>
                <c:pt idx="115">
                  <c:v>0.142871</c:v>
                </c:pt>
                <c:pt idx="116">
                  <c:v>0.14437</c:v>
                </c:pt>
                <c:pt idx="117">
                  <c:v>0.145874</c:v>
                </c:pt>
                <c:pt idx="118">
                  <c:v>0.14738200000000001</c:v>
                </c:pt>
                <c:pt idx="119">
                  <c:v>0.148895</c:v>
                </c:pt>
                <c:pt idx="120">
                  <c:v>0.15041299999999999</c:v>
                </c:pt>
                <c:pt idx="121">
                  <c:v>0.15193499999999999</c:v>
                </c:pt>
                <c:pt idx="122">
                  <c:v>0.15346199999999999</c:v>
                </c:pt>
                <c:pt idx="123">
                  <c:v>0.15499399999999999</c:v>
                </c:pt>
                <c:pt idx="124">
                  <c:v>0.15653</c:v>
                </c:pt>
                <c:pt idx="125">
                  <c:v>0.15807099999999999</c:v>
                </c:pt>
                <c:pt idx="126">
                  <c:v>0.15961700000000001</c:v>
                </c:pt>
                <c:pt idx="127">
                  <c:v>0.161167</c:v>
                </c:pt>
                <c:pt idx="128">
                  <c:v>0.16272200000000001</c:v>
                </c:pt>
                <c:pt idx="129">
                  <c:v>0.16428200000000001</c:v>
                </c:pt>
                <c:pt idx="130">
                  <c:v>0.16584599999999999</c:v>
                </c:pt>
                <c:pt idx="131">
                  <c:v>0.16741500000000001</c:v>
                </c:pt>
                <c:pt idx="132">
                  <c:v>0.168989</c:v>
                </c:pt>
                <c:pt idx="133">
                  <c:v>0.170568</c:v>
                </c:pt>
                <c:pt idx="134">
                  <c:v>0.172151</c:v>
                </c:pt>
                <c:pt idx="135">
                  <c:v>0.173739</c:v>
                </c:pt>
                <c:pt idx="136">
                  <c:v>0.17533099999999999</c:v>
                </c:pt>
                <c:pt idx="137">
                  <c:v>0.176929</c:v>
                </c:pt>
                <c:pt idx="138">
                  <c:v>0.178531</c:v>
                </c:pt>
                <c:pt idx="139">
                  <c:v>0.18013799999999999</c:v>
                </c:pt>
                <c:pt idx="140">
                  <c:v>0.18174899999999999</c:v>
                </c:pt>
                <c:pt idx="141">
                  <c:v>0.183365</c:v>
                </c:pt>
                <c:pt idx="142">
                  <c:v>0.18498600000000001</c:v>
                </c:pt>
                <c:pt idx="143">
                  <c:v>0.186612</c:v>
                </c:pt>
                <c:pt idx="144">
                  <c:v>0.18824299999999999</c:v>
                </c:pt>
                <c:pt idx="145">
                  <c:v>0.18987799999999999</c:v>
                </c:pt>
                <c:pt idx="146">
                  <c:v>0.19151799999999999</c:v>
                </c:pt>
                <c:pt idx="147">
                  <c:v>0.193162</c:v>
                </c:pt>
                <c:pt idx="148">
                  <c:v>0.19481200000000001</c:v>
                </c:pt>
                <c:pt idx="149">
                  <c:v>0.196466</c:v>
                </c:pt>
                <c:pt idx="150">
                  <c:v>0.198125</c:v>
                </c:pt>
                <c:pt idx="151">
                  <c:v>0.19978799999999999</c:v>
                </c:pt>
                <c:pt idx="152">
                  <c:v>0.201457</c:v>
                </c:pt>
                <c:pt idx="153">
                  <c:v>0.20313000000000001</c:v>
                </c:pt>
                <c:pt idx="154">
                  <c:v>0.20480799999999999</c:v>
                </c:pt>
                <c:pt idx="155">
                  <c:v>0.20649100000000001</c:v>
                </c:pt>
                <c:pt idx="156">
                  <c:v>0.208178</c:v>
                </c:pt>
                <c:pt idx="157">
                  <c:v>0.20987</c:v>
                </c:pt>
                <c:pt idx="158">
                  <c:v>0.21156700000000001</c:v>
                </c:pt>
                <c:pt idx="159">
                  <c:v>0.21326899999999999</c:v>
                </c:pt>
                <c:pt idx="160">
                  <c:v>0.214976</c:v>
                </c:pt>
                <c:pt idx="161">
                  <c:v>0.21668699999999999</c:v>
                </c:pt>
                <c:pt idx="162">
                  <c:v>0.21840300000000001</c:v>
                </c:pt>
                <c:pt idx="163">
                  <c:v>0.22012399999999999</c:v>
                </c:pt>
                <c:pt idx="164">
                  <c:v>0.22184999999999999</c:v>
                </c:pt>
                <c:pt idx="165">
                  <c:v>0.223581</c:v>
                </c:pt>
                <c:pt idx="166">
                  <c:v>0.22531599999999999</c:v>
                </c:pt>
                <c:pt idx="167">
                  <c:v>0.22705600000000001</c:v>
                </c:pt>
                <c:pt idx="168">
                  <c:v>0.228801</c:v>
                </c:pt>
                <c:pt idx="169">
                  <c:v>0.23055100000000001</c:v>
                </c:pt>
                <c:pt idx="170">
                  <c:v>0.23230500000000001</c:v>
                </c:pt>
                <c:pt idx="171">
                  <c:v>0.23406399999999999</c:v>
                </c:pt>
                <c:pt idx="172">
                  <c:v>0.23582900000000001</c:v>
                </c:pt>
                <c:pt idx="173">
                  <c:v>0.237598</c:v>
                </c:pt>
                <c:pt idx="174">
                  <c:v>0.239371</c:v>
                </c:pt>
                <c:pt idx="175">
                  <c:v>0.24115</c:v>
                </c:pt>
                <c:pt idx="176">
                  <c:v>0.24293300000000001</c:v>
                </c:pt>
                <c:pt idx="177">
                  <c:v>0.24472099999999999</c:v>
                </c:pt>
                <c:pt idx="178">
                  <c:v>0.24651500000000001</c:v>
                </c:pt>
                <c:pt idx="179">
                  <c:v>0.248312</c:v>
                </c:pt>
                <c:pt idx="180">
                  <c:v>0.25011499999999998</c:v>
                </c:pt>
                <c:pt idx="181">
                  <c:v>0.25192300000000001</c:v>
                </c:pt>
                <c:pt idx="182">
                  <c:v>0.25373499999999999</c:v>
                </c:pt>
                <c:pt idx="183">
                  <c:v>0.255552</c:v>
                </c:pt>
                <c:pt idx="184">
                  <c:v>0.25737399999999999</c:v>
                </c:pt>
                <c:pt idx="185">
                  <c:v>0.25920100000000001</c:v>
                </c:pt>
                <c:pt idx="186">
                  <c:v>0.26103300000000002</c:v>
                </c:pt>
                <c:pt idx="187">
                  <c:v>0.26286999999999999</c:v>
                </c:pt>
                <c:pt idx="188">
                  <c:v>0.26471099999999997</c:v>
                </c:pt>
                <c:pt idx="189">
                  <c:v>0.26655699999999999</c:v>
                </c:pt>
                <c:pt idx="190">
                  <c:v>0.26840799999999998</c:v>
                </c:pt>
                <c:pt idx="191">
                  <c:v>0.27026499999999998</c:v>
                </c:pt>
                <c:pt idx="192">
                  <c:v>0.27212500000000001</c:v>
                </c:pt>
                <c:pt idx="193">
                  <c:v>0.27399099999999998</c:v>
                </c:pt>
                <c:pt idx="194">
                  <c:v>0.275862</c:v>
                </c:pt>
                <c:pt idx="195">
                  <c:v>0.27773700000000001</c:v>
                </c:pt>
                <c:pt idx="196">
                  <c:v>0.279617</c:v>
                </c:pt>
                <c:pt idx="197">
                  <c:v>0.281503</c:v>
                </c:pt>
                <c:pt idx="198">
                  <c:v>0.28339300000000001</c:v>
                </c:pt>
                <c:pt idx="199">
                  <c:v>0.28528799999999999</c:v>
                </c:pt>
                <c:pt idx="200">
                  <c:v>0.287188</c:v>
                </c:pt>
                <c:pt idx="201">
                  <c:v>0.28909200000000002</c:v>
                </c:pt>
                <c:pt idx="202">
                  <c:v>0.29100199999999998</c:v>
                </c:pt>
                <c:pt idx="203">
                  <c:v>0.29291600000000001</c:v>
                </c:pt>
                <c:pt idx="204">
                  <c:v>0.29483599999999999</c:v>
                </c:pt>
                <c:pt idx="205">
                  <c:v>0.29676000000000002</c:v>
                </c:pt>
                <c:pt idx="206">
                  <c:v>0.29868899999999998</c:v>
                </c:pt>
                <c:pt idx="207">
                  <c:v>0.30062299999999997</c:v>
                </c:pt>
                <c:pt idx="208">
                  <c:v>0.302562</c:v>
                </c:pt>
                <c:pt idx="209">
                  <c:v>0.304506</c:v>
                </c:pt>
                <c:pt idx="210">
                  <c:v>0.30645499999999998</c:v>
                </c:pt>
                <c:pt idx="211">
                  <c:v>0.30840800000000002</c:v>
                </c:pt>
                <c:pt idx="212">
                  <c:v>0.310367</c:v>
                </c:pt>
                <c:pt idx="213">
                  <c:v>0.31233</c:v>
                </c:pt>
                <c:pt idx="214">
                  <c:v>0.31429800000000002</c:v>
                </c:pt>
                <c:pt idx="215">
                  <c:v>0.316272</c:v>
                </c:pt>
                <c:pt idx="216">
                  <c:v>0.31824999999999998</c:v>
                </c:pt>
                <c:pt idx="217">
                  <c:v>0.32023299999999999</c:v>
                </c:pt>
                <c:pt idx="218">
                  <c:v>0.32222099999999998</c:v>
                </c:pt>
                <c:pt idx="219">
                  <c:v>0.324214</c:v>
                </c:pt>
                <c:pt idx="220">
                  <c:v>0.326212</c:v>
                </c:pt>
                <c:pt idx="221">
                  <c:v>0.32821400000000001</c:v>
                </c:pt>
                <c:pt idx="222">
                  <c:v>0.33022200000000002</c:v>
                </c:pt>
                <c:pt idx="223">
                  <c:v>0.332235</c:v>
                </c:pt>
                <c:pt idx="224">
                  <c:v>0.33425199999999999</c:v>
                </c:pt>
                <c:pt idx="225">
                  <c:v>0.33627499999999999</c:v>
                </c:pt>
                <c:pt idx="226">
                  <c:v>0.33830199999999999</c:v>
                </c:pt>
                <c:pt idx="227">
                  <c:v>0.34033400000000003</c:v>
                </c:pt>
                <c:pt idx="228">
                  <c:v>0.34237099999999998</c:v>
                </c:pt>
                <c:pt idx="229">
                  <c:v>0.344414</c:v>
                </c:pt>
                <c:pt idx="230">
                  <c:v>0.34646100000000002</c:v>
                </c:pt>
                <c:pt idx="231">
                  <c:v>0.34851300000000002</c:v>
                </c:pt>
                <c:pt idx="232">
                  <c:v>0.35056999999999999</c:v>
                </c:pt>
                <c:pt idx="233">
                  <c:v>0.352632</c:v>
                </c:pt>
                <c:pt idx="234">
                  <c:v>0.35469899999999999</c:v>
                </c:pt>
                <c:pt idx="235">
                  <c:v>0.356771</c:v>
                </c:pt>
                <c:pt idx="236">
                  <c:v>0.35884700000000003</c:v>
                </c:pt>
                <c:pt idx="237">
                  <c:v>0.360929</c:v>
                </c:pt>
                <c:pt idx="238">
                  <c:v>0.36301600000000001</c:v>
                </c:pt>
                <c:pt idx="239">
                  <c:v>0.36510700000000001</c:v>
                </c:pt>
                <c:pt idx="240">
                  <c:v>0.36720399999999997</c:v>
                </c:pt>
                <c:pt idx="241">
                  <c:v>0.36930600000000002</c:v>
                </c:pt>
                <c:pt idx="242">
                  <c:v>0.37141200000000002</c:v>
                </c:pt>
                <c:pt idx="243">
                  <c:v>0.37352400000000002</c:v>
                </c:pt>
                <c:pt idx="244">
                  <c:v>0.37563999999999997</c:v>
                </c:pt>
                <c:pt idx="245">
                  <c:v>0.37776199999999999</c:v>
                </c:pt>
                <c:pt idx="246">
                  <c:v>0.379888</c:v>
                </c:pt>
                <c:pt idx="247">
                  <c:v>0.382019</c:v>
                </c:pt>
                <c:pt idx="248">
                  <c:v>0.384156</c:v>
                </c:pt>
                <c:pt idx="249">
                  <c:v>0.386297</c:v>
                </c:pt>
                <c:pt idx="250">
                  <c:v>0.38844299999999998</c:v>
                </c:pt>
                <c:pt idx="251">
                  <c:v>0.390594</c:v>
                </c:pt>
                <c:pt idx="252">
                  <c:v>0.39275100000000002</c:v>
                </c:pt>
                <c:pt idx="253">
                  <c:v>0.39491199999999999</c:v>
                </c:pt>
                <c:pt idx="254">
                  <c:v>0.39707799999999999</c:v>
                </c:pt>
                <c:pt idx="255">
                  <c:v>0.39924900000000002</c:v>
                </c:pt>
                <c:pt idx="256">
                  <c:v>0.40142499999999998</c:v>
                </c:pt>
                <c:pt idx="257">
                  <c:v>0.40360699999999999</c:v>
                </c:pt>
                <c:pt idx="258">
                  <c:v>0.40579300000000001</c:v>
                </c:pt>
                <c:pt idx="259">
                  <c:v>0.40798400000000001</c:v>
                </c:pt>
                <c:pt idx="260">
                  <c:v>0.41017999999999999</c:v>
                </c:pt>
                <c:pt idx="261">
                  <c:v>0.412381</c:v>
                </c:pt>
                <c:pt idx="262">
                  <c:v>0.41458699999999998</c:v>
                </c:pt>
                <c:pt idx="263">
                  <c:v>0.416798</c:v>
                </c:pt>
                <c:pt idx="264">
                  <c:v>0.419014</c:v>
                </c:pt>
                <c:pt idx="265">
                  <c:v>0.42123500000000003</c:v>
                </c:pt>
                <c:pt idx="266">
                  <c:v>0.42346099999999998</c:v>
                </c:pt>
                <c:pt idx="267">
                  <c:v>0.42569299999999999</c:v>
                </c:pt>
                <c:pt idx="268">
                  <c:v>0.427929</c:v>
                </c:pt>
                <c:pt idx="269">
                  <c:v>0.43017</c:v>
                </c:pt>
                <c:pt idx="270">
                  <c:v>0.43241600000000002</c:v>
                </c:pt>
                <c:pt idx="271">
                  <c:v>0.43466700000000003</c:v>
                </c:pt>
                <c:pt idx="272">
                  <c:v>0.43692300000000001</c:v>
                </c:pt>
                <c:pt idx="273">
                  <c:v>0.43918400000000002</c:v>
                </c:pt>
                <c:pt idx="274">
                  <c:v>0.44145000000000001</c:v>
                </c:pt>
                <c:pt idx="275">
                  <c:v>0.44372200000000001</c:v>
                </c:pt>
                <c:pt idx="276">
                  <c:v>0.44599800000000001</c:v>
                </c:pt>
                <c:pt idx="277">
                  <c:v>0.44827899999999998</c:v>
                </c:pt>
                <c:pt idx="278">
                  <c:v>0.45056499999999999</c:v>
                </c:pt>
                <c:pt idx="279">
                  <c:v>0.45285599999999998</c:v>
                </c:pt>
                <c:pt idx="280">
                  <c:v>0.45515299999999997</c:v>
                </c:pt>
                <c:pt idx="281">
                  <c:v>0.45745400000000003</c:v>
                </c:pt>
                <c:pt idx="282">
                  <c:v>0.45976</c:v>
                </c:pt>
                <c:pt idx="283">
                  <c:v>0.46207100000000001</c:v>
                </c:pt>
                <c:pt idx="284">
                  <c:v>0.46438800000000002</c:v>
                </c:pt>
                <c:pt idx="285">
                  <c:v>0.46670899999999998</c:v>
                </c:pt>
                <c:pt idx="286">
                  <c:v>0.46903499999999998</c:v>
                </c:pt>
                <c:pt idx="287">
                  <c:v>0.47136699999999998</c:v>
                </c:pt>
                <c:pt idx="288">
                  <c:v>0.47370299999999999</c:v>
                </c:pt>
                <c:pt idx="289">
                  <c:v>0.476045</c:v>
                </c:pt>
                <c:pt idx="290">
                  <c:v>0.47839100000000001</c:v>
                </c:pt>
                <c:pt idx="291">
                  <c:v>0.48074299999999998</c:v>
                </c:pt>
                <c:pt idx="292">
                  <c:v>0.483099</c:v>
                </c:pt>
                <c:pt idx="293">
                  <c:v>0.48546099999999998</c:v>
                </c:pt>
                <c:pt idx="294">
                  <c:v>0.48782799999999998</c:v>
                </c:pt>
                <c:pt idx="295">
                  <c:v>0.490199</c:v>
                </c:pt>
                <c:pt idx="296">
                  <c:v>0.49257600000000001</c:v>
                </c:pt>
                <c:pt idx="297">
                  <c:v>0.49495800000000001</c:v>
                </c:pt>
                <c:pt idx="298">
                  <c:v>0.49734499999999998</c:v>
                </c:pt>
                <c:pt idx="299">
                  <c:v>0.49973699999999999</c:v>
                </c:pt>
                <c:pt idx="300">
                  <c:v>0.50213399999999997</c:v>
                </c:pt>
                <c:pt idx="301">
                  <c:v>0.50453599999999998</c:v>
                </c:pt>
                <c:pt idx="302">
                  <c:v>0.50694300000000003</c:v>
                </c:pt>
                <c:pt idx="303">
                  <c:v>0.509355</c:v>
                </c:pt>
                <c:pt idx="304">
                  <c:v>0.511772</c:v>
                </c:pt>
                <c:pt idx="305">
                  <c:v>0.51419400000000004</c:v>
                </c:pt>
                <c:pt idx="306">
                  <c:v>0.516621</c:v>
                </c:pt>
                <c:pt idx="307">
                  <c:v>0.51905299999999999</c:v>
                </c:pt>
                <c:pt idx="308">
                  <c:v>0.52149100000000004</c:v>
                </c:pt>
                <c:pt idx="309">
                  <c:v>0.52393299999999998</c:v>
                </c:pt>
                <c:pt idx="310">
                  <c:v>0.52637999999999996</c:v>
                </c:pt>
                <c:pt idx="311">
                  <c:v>0.528833</c:v>
                </c:pt>
                <c:pt idx="312">
                  <c:v>0.53129000000000004</c:v>
                </c:pt>
                <c:pt idx="313">
                  <c:v>0.53375300000000003</c:v>
                </c:pt>
                <c:pt idx="314">
                  <c:v>0.53622099999999995</c:v>
                </c:pt>
                <c:pt idx="315">
                  <c:v>0.53869299999999998</c:v>
                </c:pt>
                <c:pt idx="316">
                  <c:v>0.54117099999999996</c:v>
                </c:pt>
                <c:pt idx="317">
                  <c:v>0.54365399999999997</c:v>
                </c:pt>
                <c:pt idx="318">
                  <c:v>0.54614200000000002</c:v>
                </c:pt>
                <c:pt idx="319">
                  <c:v>0.54863499999999998</c:v>
                </c:pt>
                <c:pt idx="320">
                  <c:v>0.55113299999999998</c:v>
                </c:pt>
                <c:pt idx="321">
                  <c:v>0.55363600000000002</c:v>
                </c:pt>
                <c:pt idx="322">
                  <c:v>0.55614399999999997</c:v>
                </c:pt>
                <c:pt idx="323">
                  <c:v>0.55865799999999999</c:v>
                </c:pt>
                <c:pt idx="324">
                  <c:v>0.56117600000000001</c:v>
                </c:pt>
                <c:pt idx="325">
                  <c:v>0.56369899999999995</c:v>
                </c:pt>
                <c:pt idx="326">
                  <c:v>0.56622799999999995</c:v>
                </c:pt>
                <c:pt idx="327">
                  <c:v>0.56876099999999996</c:v>
                </c:pt>
                <c:pt idx="328">
                  <c:v>0.57130000000000003</c:v>
                </c:pt>
                <c:pt idx="329">
                  <c:v>0.57384400000000002</c:v>
                </c:pt>
                <c:pt idx="330">
                  <c:v>0.57639200000000002</c:v>
                </c:pt>
                <c:pt idx="331">
                  <c:v>0.57894599999999996</c:v>
                </c:pt>
                <c:pt idx="332">
                  <c:v>0.58150500000000005</c:v>
                </c:pt>
                <c:pt idx="333">
                  <c:v>0.58406899999999995</c:v>
                </c:pt>
                <c:pt idx="334">
                  <c:v>0.58663799999999999</c:v>
                </c:pt>
                <c:pt idx="335">
                  <c:v>0.58921199999999996</c:v>
                </c:pt>
                <c:pt idx="336">
                  <c:v>0.59179199999999998</c:v>
                </c:pt>
                <c:pt idx="337">
                  <c:v>0.59437600000000002</c:v>
                </c:pt>
                <c:pt idx="338">
                  <c:v>0.59696499999999997</c:v>
                </c:pt>
                <c:pt idx="339">
                  <c:v>0.59955999999999998</c:v>
                </c:pt>
                <c:pt idx="340">
                  <c:v>0.60216000000000003</c:v>
                </c:pt>
                <c:pt idx="341">
                  <c:v>0.60476399999999997</c:v>
                </c:pt>
                <c:pt idx="342">
                  <c:v>0.60737399999999997</c:v>
                </c:pt>
                <c:pt idx="343">
                  <c:v>0.609989</c:v>
                </c:pt>
                <c:pt idx="344">
                  <c:v>0.61260899999999996</c:v>
                </c:pt>
                <c:pt idx="345">
                  <c:v>0.61523399999999995</c:v>
                </c:pt>
                <c:pt idx="346">
                  <c:v>0.61786399999999997</c:v>
                </c:pt>
                <c:pt idx="347">
                  <c:v>0.62049900000000002</c:v>
                </c:pt>
                <c:pt idx="348">
                  <c:v>0.623139</c:v>
                </c:pt>
                <c:pt idx="349">
                  <c:v>0.62578500000000004</c:v>
                </c:pt>
                <c:pt idx="350">
                  <c:v>0.62843499999999997</c:v>
                </c:pt>
                <c:pt idx="351">
                  <c:v>0.63109099999999996</c:v>
                </c:pt>
                <c:pt idx="352">
                  <c:v>0.63375099999999995</c:v>
                </c:pt>
                <c:pt idx="353">
                  <c:v>0.63641700000000001</c:v>
                </c:pt>
                <c:pt idx="354">
                  <c:v>0.63908799999999999</c:v>
                </c:pt>
                <c:pt idx="355">
                  <c:v>0.641764</c:v>
                </c:pt>
                <c:pt idx="356">
                  <c:v>0.64444500000000005</c:v>
                </c:pt>
                <c:pt idx="357">
                  <c:v>0.64713100000000001</c:v>
                </c:pt>
                <c:pt idx="358">
                  <c:v>0.64982200000000001</c:v>
                </c:pt>
                <c:pt idx="359">
                  <c:v>0.65251899999999996</c:v>
                </c:pt>
                <c:pt idx="360">
                  <c:v>0.65522000000000002</c:v>
                </c:pt>
                <c:pt idx="361">
                  <c:v>0.65792700000000004</c:v>
                </c:pt>
                <c:pt idx="362">
                  <c:v>0.66063799999999995</c:v>
                </c:pt>
                <c:pt idx="363">
                  <c:v>0.66335500000000003</c:v>
                </c:pt>
                <c:pt idx="364">
                  <c:v>0.66607700000000003</c:v>
                </c:pt>
                <c:pt idx="365">
                  <c:v>0.66880399999999995</c:v>
                </c:pt>
                <c:pt idx="366">
                  <c:v>0.67153600000000002</c:v>
                </c:pt>
                <c:pt idx="367">
                  <c:v>0.67427300000000001</c:v>
                </c:pt>
                <c:pt idx="368">
                  <c:v>0.67701500000000003</c:v>
                </c:pt>
                <c:pt idx="369">
                  <c:v>0.67976300000000001</c:v>
                </c:pt>
                <c:pt idx="370">
                  <c:v>0.68251499999999998</c:v>
                </c:pt>
                <c:pt idx="371">
                  <c:v>0.68527300000000002</c:v>
                </c:pt>
                <c:pt idx="372">
                  <c:v>0.68803499999999995</c:v>
                </c:pt>
                <c:pt idx="373">
                  <c:v>0.69080299999999994</c:v>
                </c:pt>
                <c:pt idx="374">
                  <c:v>0.69357599999999997</c:v>
                </c:pt>
                <c:pt idx="375">
                  <c:v>0.69635400000000003</c:v>
                </c:pt>
                <c:pt idx="376">
                  <c:v>0.69913700000000001</c:v>
                </c:pt>
                <c:pt idx="377">
                  <c:v>0.70192500000000002</c:v>
                </c:pt>
                <c:pt idx="378">
                  <c:v>0.70471899999999998</c:v>
                </c:pt>
                <c:pt idx="379">
                  <c:v>0.70751699999999995</c:v>
                </c:pt>
                <c:pt idx="380">
                  <c:v>0.71031999999999995</c:v>
                </c:pt>
                <c:pt idx="381">
                  <c:v>0.71312900000000001</c:v>
                </c:pt>
                <c:pt idx="382">
                  <c:v>0.715943</c:v>
                </c:pt>
                <c:pt idx="383">
                  <c:v>0.71876200000000001</c:v>
                </c:pt>
                <c:pt idx="384">
                  <c:v>0.72158599999999995</c:v>
                </c:pt>
                <c:pt idx="385">
                  <c:v>0.72441500000000003</c:v>
                </c:pt>
                <c:pt idx="386">
                  <c:v>0.72724900000000003</c:v>
                </c:pt>
                <c:pt idx="387">
                  <c:v>0.73008799999999996</c:v>
                </c:pt>
                <c:pt idx="388">
                  <c:v>0.73293299999999995</c:v>
                </c:pt>
                <c:pt idx="389">
                  <c:v>0.73578200000000005</c:v>
                </c:pt>
                <c:pt idx="390">
                  <c:v>0.73863699999999999</c:v>
                </c:pt>
                <c:pt idx="391">
                  <c:v>0.74149699999999996</c:v>
                </c:pt>
                <c:pt idx="392">
                  <c:v>0.74436199999999997</c:v>
                </c:pt>
                <c:pt idx="393">
                  <c:v>0.74723200000000001</c:v>
                </c:pt>
                <c:pt idx="394">
                  <c:v>0.75010699999999997</c:v>
                </c:pt>
                <c:pt idx="395">
                  <c:v>0.75298699999999996</c:v>
                </c:pt>
                <c:pt idx="396">
                  <c:v>0.75587199999999999</c:v>
                </c:pt>
                <c:pt idx="397">
                  <c:v>0.75876299999999997</c:v>
                </c:pt>
                <c:pt idx="398">
                  <c:v>0.76165799999999995</c:v>
                </c:pt>
                <c:pt idx="399">
                  <c:v>0.76455899999999999</c:v>
                </c:pt>
                <c:pt idx="400">
                  <c:v>0.76746499999999995</c:v>
                </c:pt>
                <c:pt idx="401">
                  <c:v>0.77037599999999995</c:v>
                </c:pt>
                <c:pt idx="402">
                  <c:v>0.77329199999999998</c:v>
                </c:pt>
                <c:pt idx="403">
                  <c:v>0.77621300000000004</c:v>
                </c:pt>
                <c:pt idx="404">
                  <c:v>0.77913900000000003</c:v>
                </c:pt>
                <c:pt idx="405">
                  <c:v>0.78207099999999996</c:v>
                </c:pt>
                <c:pt idx="406">
                  <c:v>0.78500700000000001</c:v>
                </c:pt>
                <c:pt idx="407">
                  <c:v>0.78794900000000001</c:v>
                </c:pt>
                <c:pt idx="408">
                  <c:v>0.79089600000000004</c:v>
                </c:pt>
                <c:pt idx="409">
                  <c:v>0.793848</c:v>
                </c:pt>
                <c:pt idx="410">
                  <c:v>0.79680499999999999</c:v>
                </c:pt>
                <c:pt idx="411">
                  <c:v>0.79976700000000001</c:v>
                </c:pt>
                <c:pt idx="412">
                  <c:v>0.80273399999999995</c:v>
                </c:pt>
                <c:pt idx="413">
                  <c:v>0.80570600000000003</c:v>
                </c:pt>
                <c:pt idx="414">
                  <c:v>0.80868399999999996</c:v>
                </c:pt>
                <c:pt idx="415">
                  <c:v>0.81166700000000003</c:v>
                </c:pt>
                <c:pt idx="416">
                  <c:v>0.81465399999999999</c:v>
                </c:pt>
                <c:pt idx="417">
                  <c:v>0.81764700000000001</c:v>
                </c:pt>
                <c:pt idx="418">
                  <c:v>0.82064499999999996</c:v>
                </c:pt>
                <c:pt idx="419">
                  <c:v>0.82364800000000005</c:v>
                </c:pt>
                <c:pt idx="420">
                  <c:v>0.82665599999999995</c:v>
                </c:pt>
                <c:pt idx="421">
                  <c:v>0.82967000000000002</c:v>
                </c:pt>
                <c:pt idx="422">
                  <c:v>0.83268799999999998</c:v>
                </c:pt>
                <c:pt idx="423">
                  <c:v>0.83571200000000001</c:v>
                </c:pt>
                <c:pt idx="424">
                  <c:v>0.83874099999999996</c:v>
                </c:pt>
                <c:pt idx="425">
                  <c:v>0.84177400000000002</c:v>
                </c:pt>
                <c:pt idx="426">
                  <c:v>0.84481300000000004</c:v>
                </c:pt>
                <c:pt idx="427">
                  <c:v>0.84785699999999997</c:v>
                </c:pt>
                <c:pt idx="428">
                  <c:v>0.85090699999999997</c:v>
                </c:pt>
                <c:pt idx="429">
                  <c:v>0.85396099999999997</c:v>
                </c:pt>
                <c:pt idx="430">
                  <c:v>0.85702</c:v>
                </c:pt>
                <c:pt idx="431">
                  <c:v>0.86008499999999999</c:v>
                </c:pt>
                <c:pt idx="432">
                  <c:v>0.86315500000000001</c:v>
                </c:pt>
                <c:pt idx="433">
                  <c:v>0.86623000000000006</c:v>
                </c:pt>
                <c:pt idx="434">
                  <c:v>0.86931000000000003</c:v>
                </c:pt>
                <c:pt idx="435">
                  <c:v>0.87239500000000003</c:v>
                </c:pt>
                <c:pt idx="436">
                  <c:v>0.87548499999999996</c:v>
                </c:pt>
                <c:pt idx="437">
                  <c:v>0.87858000000000003</c:v>
                </c:pt>
                <c:pt idx="438">
                  <c:v>0.88168100000000005</c:v>
                </c:pt>
                <c:pt idx="439">
                  <c:v>0.88478599999999996</c:v>
                </c:pt>
                <c:pt idx="440">
                  <c:v>0.88789700000000005</c:v>
                </c:pt>
                <c:pt idx="441">
                  <c:v>0.89101300000000005</c:v>
                </c:pt>
                <c:pt idx="442">
                  <c:v>0.89413399999999998</c:v>
                </c:pt>
                <c:pt idx="443">
                  <c:v>0.89725999999999995</c:v>
                </c:pt>
                <c:pt idx="444">
                  <c:v>0.90039100000000005</c:v>
                </c:pt>
                <c:pt idx="445">
                  <c:v>0.90352699999999997</c:v>
                </c:pt>
                <c:pt idx="446">
                  <c:v>0.90666899999999995</c:v>
                </c:pt>
                <c:pt idx="447">
                  <c:v>0.90981500000000004</c:v>
                </c:pt>
                <c:pt idx="448">
                  <c:v>0.91296699999999997</c:v>
                </c:pt>
                <c:pt idx="449">
                  <c:v>0.91612400000000005</c:v>
                </c:pt>
                <c:pt idx="450">
                  <c:v>0.91928600000000005</c:v>
                </c:pt>
                <c:pt idx="451">
                  <c:v>0.92245299999999997</c:v>
                </c:pt>
                <c:pt idx="452">
                  <c:v>0.92562500000000003</c:v>
                </c:pt>
                <c:pt idx="453">
                  <c:v>0.92880200000000002</c:v>
                </c:pt>
                <c:pt idx="454">
                  <c:v>0.93198499999999995</c:v>
                </c:pt>
                <c:pt idx="455">
                  <c:v>0.935172</c:v>
                </c:pt>
                <c:pt idx="456">
                  <c:v>0.938365</c:v>
                </c:pt>
                <c:pt idx="457">
                  <c:v>0.94156300000000004</c:v>
                </c:pt>
                <c:pt idx="458">
                  <c:v>0.94476499999999997</c:v>
                </c:pt>
                <c:pt idx="459">
                  <c:v>0.94797399999999998</c:v>
                </c:pt>
                <c:pt idx="460">
                  <c:v>0.951187</c:v>
                </c:pt>
                <c:pt idx="461">
                  <c:v>0.95440499999999995</c:v>
                </c:pt>
                <c:pt idx="462">
                  <c:v>0.95762800000000003</c:v>
                </c:pt>
                <c:pt idx="463">
                  <c:v>0.96085699999999996</c:v>
                </c:pt>
                <c:pt idx="464">
                  <c:v>0.96409100000000003</c:v>
                </c:pt>
                <c:pt idx="465">
                  <c:v>0.96732899999999999</c:v>
                </c:pt>
                <c:pt idx="466">
                  <c:v>0.97057300000000002</c:v>
                </c:pt>
                <c:pt idx="467">
                  <c:v>0.97382199999999997</c:v>
                </c:pt>
                <c:pt idx="468">
                  <c:v>0.97707599999999994</c:v>
                </c:pt>
                <c:pt idx="469">
                  <c:v>0.98033599999999999</c:v>
                </c:pt>
                <c:pt idx="470">
                  <c:v>0.98360000000000003</c:v>
                </c:pt>
                <c:pt idx="471">
                  <c:v>0.986869</c:v>
                </c:pt>
                <c:pt idx="472">
                  <c:v>0.99014400000000002</c:v>
                </c:pt>
                <c:pt idx="473">
                  <c:v>0.99342399999999997</c:v>
                </c:pt>
                <c:pt idx="474">
                  <c:v>0.99670899999999996</c:v>
                </c:pt>
              </c:numCache>
            </c:numRef>
          </c:xVal>
          <c:yVal>
            <c:numRef>
              <c:f>Sheet1!$D$1:$D$475</c:f>
              <c:numCache>
                <c:formatCode>General</c:formatCode>
                <c:ptCount val="475"/>
                <c:pt idx="0">
                  <c:v>1212</c:v>
                </c:pt>
                <c:pt idx="1">
                  <c:v>1213</c:v>
                </c:pt>
                <c:pt idx="2">
                  <c:v>1214</c:v>
                </c:pt>
                <c:pt idx="3">
                  <c:v>1215</c:v>
                </c:pt>
                <c:pt idx="4">
                  <c:v>1216</c:v>
                </c:pt>
                <c:pt idx="5">
                  <c:v>1217</c:v>
                </c:pt>
                <c:pt idx="6">
                  <c:v>1218</c:v>
                </c:pt>
                <c:pt idx="7">
                  <c:v>1219</c:v>
                </c:pt>
                <c:pt idx="8">
                  <c:v>1220</c:v>
                </c:pt>
                <c:pt idx="9">
                  <c:v>1221</c:v>
                </c:pt>
                <c:pt idx="10">
                  <c:v>1222</c:v>
                </c:pt>
                <c:pt idx="11">
                  <c:v>1223</c:v>
                </c:pt>
                <c:pt idx="12">
                  <c:v>1224</c:v>
                </c:pt>
                <c:pt idx="13">
                  <c:v>1225</c:v>
                </c:pt>
                <c:pt idx="14">
                  <c:v>1226</c:v>
                </c:pt>
                <c:pt idx="15">
                  <c:v>1227</c:v>
                </c:pt>
                <c:pt idx="16">
                  <c:v>1228</c:v>
                </c:pt>
                <c:pt idx="17">
                  <c:v>1229</c:v>
                </c:pt>
                <c:pt idx="18">
                  <c:v>1230</c:v>
                </c:pt>
                <c:pt idx="19">
                  <c:v>1231</c:v>
                </c:pt>
                <c:pt idx="20">
                  <c:v>1232</c:v>
                </c:pt>
                <c:pt idx="21">
                  <c:v>1233</c:v>
                </c:pt>
                <c:pt idx="22">
                  <c:v>1234</c:v>
                </c:pt>
                <c:pt idx="23">
                  <c:v>1235</c:v>
                </c:pt>
                <c:pt idx="24">
                  <c:v>1236</c:v>
                </c:pt>
                <c:pt idx="25">
                  <c:v>1237</c:v>
                </c:pt>
                <c:pt idx="26">
                  <c:v>1238</c:v>
                </c:pt>
                <c:pt idx="27">
                  <c:v>1239</c:v>
                </c:pt>
                <c:pt idx="28">
                  <c:v>1240</c:v>
                </c:pt>
                <c:pt idx="29">
                  <c:v>1241</c:v>
                </c:pt>
                <c:pt idx="30">
                  <c:v>1242</c:v>
                </c:pt>
                <c:pt idx="31">
                  <c:v>1243</c:v>
                </c:pt>
                <c:pt idx="32">
                  <c:v>1244</c:v>
                </c:pt>
                <c:pt idx="33">
                  <c:v>1245</c:v>
                </c:pt>
                <c:pt idx="34">
                  <c:v>1246</c:v>
                </c:pt>
                <c:pt idx="35">
                  <c:v>1247</c:v>
                </c:pt>
                <c:pt idx="36">
                  <c:v>1248</c:v>
                </c:pt>
                <c:pt idx="37">
                  <c:v>1249</c:v>
                </c:pt>
                <c:pt idx="38">
                  <c:v>1250</c:v>
                </c:pt>
                <c:pt idx="39">
                  <c:v>1251</c:v>
                </c:pt>
                <c:pt idx="40">
                  <c:v>1252</c:v>
                </c:pt>
                <c:pt idx="41">
                  <c:v>1253</c:v>
                </c:pt>
                <c:pt idx="42">
                  <c:v>1254</c:v>
                </c:pt>
                <c:pt idx="43">
                  <c:v>1255</c:v>
                </c:pt>
                <c:pt idx="44">
                  <c:v>1256</c:v>
                </c:pt>
                <c:pt idx="45">
                  <c:v>1257</c:v>
                </c:pt>
                <c:pt idx="46">
                  <c:v>1258</c:v>
                </c:pt>
                <c:pt idx="47">
                  <c:v>1259</c:v>
                </c:pt>
                <c:pt idx="48">
                  <c:v>1260</c:v>
                </c:pt>
                <c:pt idx="49">
                  <c:v>1261</c:v>
                </c:pt>
                <c:pt idx="50">
                  <c:v>1262</c:v>
                </c:pt>
                <c:pt idx="51">
                  <c:v>1263</c:v>
                </c:pt>
                <c:pt idx="52">
                  <c:v>1264</c:v>
                </c:pt>
                <c:pt idx="53">
                  <c:v>1265</c:v>
                </c:pt>
                <c:pt idx="54">
                  <c:v>1266</c:v>
                </c:pt>
                <c:pt idx="55">
                  <c:v>1267</c:v>
                </c:pt>
                <c:pt idx="56">
                  <c:v>1268</c:v>
                </c:pt>
                <c:pt idx="57">
                  <c:v>1269</c:v>
                </c:pt>
                <c:pt idx="58">
                  <c:v>1270</c:v>
                </c:pt>
                <c:pt idx="59">
                  <c:v>1271</c:v>
                </c:pt>
                <c:pt idx="60">
                  <c:v>1272</c:v>
                </c:pt>
                <c:pt idx="61">
                  <c:v>1273</c:v>
                </c:pt>
                <c:pt idx="62">
                  <c:v>1274</c:v>
                </c:pt>
                <c:pt idx="63">
                  <c:v>1275</c:v>
                </c:pt>
                <c:pt idx="64">
                  <c:v>1276</c:v>
                </c:pt>
                <c:pt idx="65">
                  <c:v>1277</c:v>
                </c:pt>
                <c:pt idx="66">
                  <c:v>1278</c:v>
                </c:pt>
                <c:pt idx="67">
                  <c:v>1279</c:v>
                </c:pt>
                <c:pt idx="68">
                  <c:v>1280</c:v>
                </c:pt>
                <c:pt idx="69">
                  <c:v>1281</c:v>
                </c:pt>
                <c:pt idx="70">
                  <c:v>1282</c:v>
                </c:pt>
                <c:pt idx="71">
                  <c:v>1283</c:v>
                </c:pt>
                <c:pt idx="72">
                  <c:v>1284</c:v>
                </c:pt>
                <c:pt idx="73">
                  <c:v>1285</c:v>
                </c:pt>
                <c:pt idx="74">
                  <c:v>1286</c:v>
                </c:pt>
                <c:pt idx="75">
                  <c:v>1287</c:v>
                </c:pt>
                <c:pt idx="76">
                  <c:v>1288</c:v>
                </c:pt>
                <c:pt idx="77">
                  <c:v>1289</c:v>
                </c:pt>
                <c:pt idx="78">
                  <c:v>1290</c:v>
                </c:pt>
                <c:pt idx="79">
                  <c:v>1291</c:v>
                </c:pt>
                <c:pt idx="80">
                  <c:v>1292</c:v>
                </c:pt>
                <c:pt idx="81">
                  <c:v>1293</c:v>
                </c:pt>
                <c:pt idx="82">
                  <c:v>1294</c:v>
                </c:pt>
                <c:pt idx="83">
                  <c:v>1295</c:v>
                </c:pt>
                <c:pt idx="84">
                  <c:v>1296</c:v>
                </c:pt>
                <c:pt idx="85">
                  <c:v>1297</c:v>
                </c:pt>
                <c:pt idx="86">
                  <c:v>1298</c:v>
                </c:pt>
                <c:pt idx="87">
                  <c:v>1299</c:v>
                </c:pt>
                <c:pt idx="88">
                  <c:v>1300</c:v>
                </c:pt>
                <c:pt idx="89">
                  <c:v>1301</c:v>
                </c:pt>
                <c:pt idx="90">
                  <c:v>1302</c:v>
                </c:pt>
                <c:pt idx="91">
                  <c:v>1303</c:v>
                </c:pt>
                <c:pt idx="92">
                  <c:v>1304</c:v>
                </c:pt>
                <c:pt idx="93">
                  <c:v>1305</c:v>
                </c:pt>
                <c:pt idx="94">
                  <c:v>1306</c:v>
                </c:pt>
                <c:pt idx="95">
                  <c:v>1307</c:v>
                </c:pt>
                <c:pt idx="96">
                  <c:v>1308</c:v>
                </c:pt>
                <c:pt idx="97">
                  <c:v>1309</c:v>
                </c:pt>
                <c:pt idx="98">
                  <c:v>1310</c:v>
                </c:pt>
                <c:pt idx="99">
                  <c:v>1311</c:v>
                </c:pt>
                <c:pt idx="100">
                  <c:v>1312</c:v>
                </c:pt>
                <c:pt idx="101">
                  <c:v>1313</c:v>
                </c:pt>
                <c:pt idx="102">
                  <c:v>1314</c:v>
                </c:pt>
                <c:pt idx="103">
                  <c:v>1315</c:v>
                </c:pt>
                <c:pt idx="104">
                  <c:v>1316</c:v>
                </c:pt>
                <c:pt idx="105">
                  <c:v>1317</c:v>
                </c:pt>
                <c:pt idx="106">
                  <c:v>1318</c:v>
                </c:pt>
                <c:pt idx="107">
                  <c:v>1319</c:v>
                </c:pt>
                <c:pt idx="108">
                  <c:v>1320</c:v>
                </c:pt>
                <c:pt idx="109">
                  <c:v>1321</c:v>
                </c:pt>
                <c:pt idx="110">
                  <c:v>1322</c:v>
                </c:pt>
                <c:pt idx="111">
                  <c:v>1323</c:v>
                </c:pt>
                <c:pt idx="112">
                  <c:v>1324</c:v>
                </c:pt>
                <c:pt idx="113">
                  <c:v>1325</c:v>
                </c:pt>
                <c:pt idx="114">
                  <c:v>1326</c:v>
                </c:pt>
                <c:pt idx="115">
                  <c:v>1327</c:v>
                </c:pt>
                <c:pt idx="116">
                  <c:v>1328</c:v>
                </c:pt>
                <c:pt idx="117">
                  <c:v>1329</c:v>
                </c:pt>
                <c:pt idx="118">
                  <c:v>1330</c:v>
                </c:pt>
                <c:pt idx="119">
                  <c:v>1331</c:v>
                </c:pt>
                <c:pt idx="120">
                  <c:v>1332</c:v>
                </c:pt>
                <c:pt idx="121">
                  <c:v>1333</c:v>
                </c:pt>
                <c:pt idx="122">
                  <c:v>1334</c:v>
                </c:pt>
                <c:pt idx="123">
                  <c:v>1335</c:v>
                </c:pt>
                <c:pt idx="124">
                  <c:v>1336</c:v>
                </c:pt>
                <c:pt idx="125">
                  <c:v>1337</c:v>
                </c:pt>
                <c:pt idx="126">
                  <c:v>1338</c:v>
                </c:pt>
                <c:pt idx="127">
                  <c:v>1339</c:v>
                </c:pt>
                <c:pt idx="128">
                  <c:v>1340</c:v>
                </c:pt>
                <c:pt idx="129">
                  <c:v>1341</c:v>
                </c:pt>
                <c:pt idx="130">
                  <c:v>1342</c:v>
                </c:pt>
                <c:pt idx="131">
                  <c:v>1343</c:v>
                </c:pt>
                <c:pt idx="132">
                  <c:v>1344</c:v>
                </c:pt>
                <c:pt idx="133">
                  <c:v>1345</c:v>
                </c:pt>
                <c:pt idx="134">
                  <c:v>1346</c:v>
                </c:pt>
                <c:pt idx="135">
                  <c:v>1347</c:v>
                </c:pt>
                <c:pt idx="136">
                  <c:v>1348</c:v>
                </c:pt>
                <c:pt idx="137">
                  <c:v>1349</c:v>
                </c:pt>
                <c:pt idx="138">
                  <c:v>1350</c:v>
                </c:pt>
                <c:pt idx="139">
                  <c:v>1351</c:v>
                </c:pt>
                <c:pt idx="140">
                  <c:v>1352</c:v>
                </c:pt>
                <c:pt idx="141">
                  <c:v>1353</c:v>
                </c:pt>
                <c:pt idx="142">
                  <c:v>1354</c:v>
                </c:pt>
                <c:pt idx="143">
                  <c:v>1355</c:v>
                </c:pt>
                <c:pt idx="144">
                  <c:v>1356</c:v>
                </c:pt>
                <c:pt idx="145">
                  <c:v>1357</c:v>
                </c:pt>
                <c:pt idx="146">
                  <c:v>1358</c:v>
                </c:pt>
                <c:pt idx="147">
                  <c:v>1359</c:v>
                </c:pt>
                <c:pt idx="148">
                  <c:v>1360</c:v>
                </c:pt>
                <c:pt idx="149">
                  <c:v>1361</c:v>
                </c:pt>
                <c:pt idx="150">
                  <c:v>1362</c:v>
                </c:pt>
                <c:pt idx="151">
                  <c:v>1363</c:v>
                </c:pt>
                <c:pt idx="152">
                  <c:v>1364</c:v>
                </c:pt>
                <c:pt idx="153">
                  <c:v>1365</c:v>
                </c:pt>
                <c:pt idx="154">
                  <c:v>1366</c:v>
                </c:pt>
                <c:pt idx="155">
                  <c:v>1367</c:v>
                </c:pt>
                <c:pt idx="156">
                  <c:v>1368</c:v>
                </c:pt>
                <c:pt idx="157">
                  <c:v>1369</c:v>
                </c:pt>
                <c:pt idx="158">
                  <c:v>1370</c:v>
                </c:pt>
                <c:pt idx="159">
                  <c:v>1371</c:v>
                </c:pt>
                <c:pt idx="160">
                  <c:v>1372</c:v>
                </c:pt>
                <c:pt idx="161">
                  <c:v>1373</c:v>
                </c:pt>
                <c:pt idx="162">
                  <c:v>1374</c:v>
                </c:pt>
                <c:pt idx="163">
                  <c:v>1375</c:v>
                </c:pt>
                <c:pt idx="164">
                  <c:v>1376</c:v>
                </c:pt>
                <c:pt idx="165">
                  <c:v>1377</c:v>
                </c:pt>
                <c:pt idx="166">
                  <c:v>1378</c:v>
                </c:pt>
                <c:pt idx="167">
                  <c:v>1379</c:v>
                </c:pt>
                <c:pt idx="168">
                  <c:v>1380</c:v>
                </c:pt>
                <c:pt idx="169">
                  <c:v>1381</c:v>
                </c:pt>
                <c:pt idx="170">
                  <c:v>1382</c:v>
                </c:pt>
                <c:pt idx="171">
                  <c:v>1383</c:v>
                </c:pt>
                <c:pt idx="172">
                  <c:v>1384</c:v>
                </c:pt>
                <c:pt idx="173">
                  <c:v>1385</c:v>
                </c:pt>
                <c:pt idx="174">
                  <c:v>1386</c:v>
                </c:pt>
                <c:pt idx="175">
                  <c:v>1387</c:v>
                </c:pt>
                <c:pt idx="176">
                  <c:v>1388</c:v>
                </c:pt>
                <c:pt idx="177">
                  <c:v>1389</c:v>
                </c:pt>
                <c:pt idx="178">
                  <c:v>1390</c:v>
                </c:pt>
                <c:pt idx="179">
                  <c:v>1391</c:v>
                </c:pt>
                <c:pt idx="180">
                  <c:v>1392</c:v>
                </c:pt>
                <c:pt idx="181">
                  <c:v>1393</c:v>
                </c:pt>
                <c:pt idx="182">
                  <c:v>1394</c:v>
                </c:pt>
                <c:pt idx="183">
                  <c:v>1395</c:v>
                </c:pt>
                <c:pt idx="184">
                  <c:v>1396</c:v>
                </c:pt>
                <c:pt idx="185">
                  <c:v>1397</c:v>
                </c:pt>
                <c:pt idx="186">
                  <c:v>1398</c:v>
                </c:pt>
                <c:pt idx="187">
                  <c:v>1399</c:v>
                </c:pt>
                <c:pt idx="188">
                  <c:v>1400</c:v>
                </c:pt>
                <c:pt idx="189">
                  <c:v>1401</c:v>
                </c:pt>
                <c:pt idx="190">
                  <c:v>1402</c:v>
                </c:pt>
                <c:pt idx="191">
                  <c:v>1403</c:v>
                </c:pt>
                <c:pt idx="192">
                  <c:v>1404</c:v>
                </c:pt>
                <c:pt idx="193">
                  <c:v>1405</c:v>
                </c:pt>
                <c:pt idx="194">
                  <c:v>1406</c:v>
                </c:pt>
                <c:pt idx="195">
                  <c:v>1407</c:v>
                </c:pt>
                <c:pt idx="196">
                  <c:v>1408</c:v>
                </c:pt>
                <c:pt idx="197">
                  <c:v>1409</c:v>
                </c:pt>
                <c:pt idx="198">
                  <c:v>1410</c:v>
                </c:pt>
                <c:pt idx="199">
                  <c:v>1411</c:v>
                </c:pt>
                <c:pt idx="200">
                  <c:v>1412</c:v>
                </c:pt>
                <c:pt idx="201">
                  <c:v>1413</c:v>
                </c:pt>
                <c:pt idx="202">
                  <c:v>1414</c:v>
                </c:pt>
                <c:pt idx="203">
                  <c:v>1415</c:v>
                </c:pt>
                <c:pt idx="204">
                  <c:v>1416</c:v>
                </c:pt>
                <c:pt idx="205">
                  <c:v>1417</c:v>
                </c:pt>
                <c:pt idx="206">
                  <c:v>1418</c:v>
                </c:pt>
                <c:pt idx="207">
                  <c:v>1419</c:v>
                </c:pt>
                <c:pt idx="208">
                  <c:v>1420</c:v>
                </c:pt>
                <c:pt idx="209">
                  <c:v>1421</c:v>
                </c:pt>
                <c:pt idx="210">
                  <c:v>1422</c:v>
                </c:pt>
                <c:pt idx="211">
                  <c:v>1423</c:v>
                </c:pt>
                <c:pt idx="212">
                  <c:v>1424</c:v>
                </c:pt>
                <c:pt idx="213">
                  <c:v>1425</c:v>
                </c:pt>
                <c:pt idx="214">
                  <c:v>1426</c:v>
                </c:pt>
                <c:pt idx="215">
                  <c:v>1427</c:v>
                </c:pt>
                <c:pt idx="216">
                  <c:v>1428</c:v>
                </c:pt>
                <c:pt idx="217">
                  <c:v>1429</c:v>
                </c:pt>
                <c:pt idx="218">
                  <c:v>1430</c:v>
                </c:pt>
                <c:pt idx="219">
                  <c:v>1431</c:v>
                </c:pt>
                <c:pt idx="220">
                  <c:v>1432</c:v>
                </c:pt>
                <c:pt idx="221">
                  <c:v>1433</c:v>
                </c:pt>
                <c:pt idx="222">
                  <c:v>1434</c:v>
                </c:pt>
                <c:pt idx="223">
                  <c:v>1435</c:v>
                </c:pt>
                <c:pt idx="224">
                  <c:v>1436</c:v>
                </c:pt>
                <c:pt idx="225">
                  <c:v>1437</c:v>
                </c:pt>
                <c:pt idx="226">
                  <c:v>1438</c:v>
                </c:pt>
                <c:pt idx="227">
                  <c:v>1439</c:v>
                </c:pt>
                <c:pt idx="228">
                  <c:v>1440</c:v>
                </c:pt>
                <c:pt idx="229">
                  <c:v>1441</c:v>
                </c:pt>
                <c:pt idx="230">
                  <c:v>1442</c:v>
                </c:pt>
                <c:pt idx="231">
                  <c:v>1443</c:v>
                </c:pt>
                <c:pt idx="232">
                  <c:v>1444</c:v>
                </c:pt>
                <c:pt idx="233">
                  <c:v>1445</c:v>
                </c:pt>
                <c:pt idx="234">
                  <c:v>1446</c:v>
                </c:pt>
                <c:pt idx="235">
                  <c:v>1447</c:v>
                </c:pt>
                <c:pt idx="236">
                  <c:v>1448</c:v>
                </c:pt>
                <c:pt idx="237">
                  <c:v>1449</c:v>
                </c:pt>
                <c:pt idx="238">
                  <c:v>1450</c:v>
                </c:pt>
                <c:pt idx="239">
                  <c:v>1451</c:v>
                </c:pt>
                <c:pt idx="240">
                  <c:v>1452</c:v>
                </c:pt>
                <c:pt idx="241">
                  <c:v>1453</c:v>
                </c:pt>
                <c:pt idx="242">
                  <c:v>1454</c:v>
                </c:pt>
                <c:pt idx="243">
                  <c:v>1455</c:v>
                </c:pt>
                <c:pt idx="244">
                  <c:v>1456</c:v>
                </c:pt>
                <c:pt idx="245">
                  <c:v>1457</c:v>
                </c:pt>
                <c:pt idx="246">
                  <c:v>1458</c:v>
                </c:pt>
                <c:pt idx="247">
                  <c:v>1459</c:v>
                </c:pt>
                <c:pt idx="248">
                  <c:v>1460</c:v>
                </c:pt>
                <c:pt idx="249">
                  <c:v>1461</c:v>
                </c:pt>
                <c:pt idx="250">
                  <c:v>1462</c:v>
                </c:pt>
                <c:pt idx="251">
                  <c:v>1463</c:v>
                </c:pt>
                <c:pt idx="252">
                  <c:v>1464</c:v>
                </c:pt>
                <c:pt idx="253">
                  <c:v>1465</c:v>
                </c:pt>
                <c:pt idx="254">
                  <c:v>1466</c:v>
                </c:pt>
                <c:pt idx="255">
                  <c:v>1467</c:v>
                </c:pt>
                <c:pt idx="256">
                  <c:v>1468</c:v>
                </c:pt>
                <c:pt idx="257">
                  <c:v>1469</c:v>
                </c:pt>
                <c:pt idx="258">
                  <c:v>1470</c:v>
                </c:pt>
                <c:pt idx="259">
                  <c:v>1471</c:v>
                </c:pt>
                <c:pt idx="260">
                  <c:v>1472</c:v>
                </c:pt>
                <c:pt idx="261">
                  <c:v>1473</c:v>
                </c:pt>
                <c:pt idx="262">
                  <c:v>1474</c:v>
                </c:pt>
                <c:pt idx="263">
                  <c:v>1475</c:v>
                </c:pt>
                <c:pt idx="264">
                  <c:v>1476</c:v>
                </c:pt>
                <c:pt idx="265">
                  <c:v>1477</c:v>
                </c:pt>
                <c:pt idx="266">
                  <c:v>1478</c:v>
                </c:pt>
                <c:pt idx="267">
                  <c:v>1479</c:v>
                </c:pt>
                <c:pt idx="268">
                  <c:v>1480</c:v>
                </c:pt>
                <c:pt idx="269">
                  <c:v>1481</c:v>
                </c:pt>
                <c:pt idx="270">
                  <c:v>1482</c:v>
                </c:pt>
                <c:pt idx="271">
                  <c:v>1483</c:v>
                </c:pt>
                <c:pt idx="272">
                  <c:v>1484</c:v>
                </c:pt>
                <c:pt idx="273">
                  <c:v>1485</c:v>
                </c:pt>
                <c:pt idx="274">
                  <c:v>1486</c:v>
                </c:pt>
                <c:pt idx="275">
                  <c:v>1487</c:v>
                </c:pt>
                <c:pt idx="276">
                  <c:v>1488</c:v>
                </c:pt>
                <c:pt idx="277">
                  <c:v>1489</c:v>
                </c:pt>
                <c:pt idx="278">
                  <c:v>1490</c:v>
                </c:pt>
                <c:pt idx="279">
                  <c:v>1491</c:v>
                </c:pt>
                <c:pt idx="280">
                  <c:v>1492</c:v>
                </c:pt>
                <c:pt idx="281">
                  <c:v>1493</c:v>
                </c:pt>
                <c:pt idx="282">
                  <c:v>1494</c:v>
                </c:pt>
                <c:pt idx="283">
                  <c:v>1495</c:v>
                </c:pt>
                <c:pt idx="284">
                  <c:v>1496</c:v>
                </c:pt>
                <c:pt idx="285">
                  <c:v>1497</c:v>
                </c:pt>
                <c:pt idx="286">
                  <c:v>1498</c:v>
                </c:pt>
                <c:pt idx="287">
                  <c:v>1499</c:v>
                </c:pt>
                <c:pt idx="288">
                  <c:v>1500</c:v>
                </c:pt>
                <c:pt idx="289">
                  <c:v>1501</c:v>
                </c:pt>
                <c:pt idx="290">
                  <c:v>1502</c:v>
                </c:pt>
                <c:pt idx="291">
                  <c:v>1503</c:v>
                </c:pt>
                <c:pt idx="292">
                  <c:v>1504</c:v>
                </c:pt>
                <c:pt idx="293">
                  <c:v>1505</c:v>
                </c:pt>
                <c:pt idx="294">
                  <c:v>1506</c:v>
                </c:pt>
                <c:pt idx="295">
                  <c:v>1507</c:v>
                </c:pt>
                <c:pt idx="296">
                  <c:v>1508</c:v>
                </c:pt>
                <c:pt idx="297">
                  <c:v>1509</c:v>
                </c:pt>
                <c:pt idx="298">
                  <c:v>1510</c:v>
                </c:pt>
                <c:pt idx="299">
                  <c:v>1511</c:v>
                </c:pt>
                <c:pt idx="300">
                  <c:v>1512</c:v>
                </c:pt>
                <c:pt idx="301">
                  <c:v>1513</c:v>
                </c:pt>
                <c:pt idx="302">
                  <c:v>1514</c:v>
                </c:pt>
                <c:pt idx="303">
                  <c:v>1515</c:v>
                </c:pt>
                <c:pt idx="304">
                  <c:v>1516</c:v>
                </c:pt>
                <c:pt idx="305">
                  <c:v>1517</c:v>
                </c:pt>
                <c:pt idx="306">
                  <c:v>1518</c:v>
                </c:pt>
                <c:pt idx="307">
                  <c:v>1519</c:v>
                </c:pt>
                <c:pt idx="308">
                  <c:v>1520</c:v>
                </c:pt>
                <c:pt idx="309">
                  <c:v>1521</c:v>
                </c:pt>
                <c:pt idx="310">
                  <c:v>1522</c:v>
                </c:pt>
                <c:pt idx="311">
                  <c:v>1523</c:v>
                </c:pt>
                <c:pt idx="312">
                  <c:v>1524</c:v>
                </c:pt>
                <c:pt idx="313">
                  <c:v>1525</c:v>
                </c:pt>
                <c:pt idx="314">
                  <c:v>1526</c:v>
                </c:pt>
                <c:pt idx="315">
                  <c:v>1527</c:v>
                </c:pt>
                <c:pt idx="316">
                  <c:v>1528</c:v>
                </c:pt>
                <c:pt idx="317">
                  <c:v>1529</c:v>
                </c:pt>
                <c:pt idx="318">
                  <c:v>1530</c:v>
                </c:pt>
                <c:pt idx="319">
                  <c:v>1531</c:v>
                </c:pt>
                <c:pt idx="320">
                  <c:v>1532</c:v>
                </c:pt>
                <c:pt idx="321">
                  <c:v>1533</c:v>
                </c:pt>
                <c:pt idx="322">
                  <c:v>1534</c:v>
                </c:pt>
                <c:pt idx="323">
                  <c:v>1535</c:v>
                </c:pt>
                <c:pt idx="324">
                  <c:v>1536</c:v>
                </c:pt>
                <c:pt idx="325">
                  <c:v>1537</c:v>
                </c:pt>
                <c:pt idx="326">
                  <c:v>1538</c:v>
                </c:pt>
                <c:pt idx="327">
                  <c:v>1539</c:v>
                </c:pt>
                <c:pt idx="328">
                  <c:v>1540</c:v>
                </c:pt>
                <c:pt idx="329">
                  <c:v>1541</c:v>
                </c:pt>
                <c:pt idx="330">
                  <c:v>1542</c:v>
                </c:pt>
                <c:pt idx="331">
                  <c:v>1543</c:v>
                </c:pt>
                <c:pt idx="332">
                  <c:v>1544</c:v>
                </c:pt>
                <c:pt idx="333">
                  <c:v>1545</c:v>
                </c:pt>
                <c:pt idx="334">
                  <c:v>1546</c:v>
                </c:pt>
                <c:pt idx="335">
                  <c:v>1547</c:v>
                </c:pt>
                <c:pt idx="336">
                  <c:v>1548</c:v>
                </c:pt>
                <c:pt idx="337">
                  <c:v>1549</c:v>
                </c:pt>
                <c:pt idx="338">
                  <c:v>1550</c:v>
                </c:pt>
                <c:pt idx="339">
                  <c:v>1551</c:v>
                </c:pt>
                <c:pt idx="340">
                  <c:v>1552</c:v>
                </c:pt>
                <c:pt idx="341">
                  <c:v>1553</c:v>
                </c:pt>
                <c:pt idx="342">
                  <c:v>1554</c:v>
                </c:pt>
                <c:pt idx="343">
                  <c:v>1555</c:v>
                </c:pt>
                <c:pt idx="344">
                  <c:v>1556</c:v>
                </c:pt>
                <c:pt idx="345">
                  <c:v>1557</c:v>
                </c:pt>
                <c:pt idx="346">
                  <c:v>1558</c:v>
                </c:pt>
                <c:pt idx="347">
                  <c:v>1559</c:v>
                </c:pt>
                <c:pt idx="348">
                  <c:v>1560</c:v>
                </c:pt>
                <c:pt idx="349">
                  <c:v>1561</c:v>
                </c:pt>
                <c:pt idx="350">
                  <c:v>1562</c:v>
                </c:pt>
                <c:pt idx="351">
                  <c:v>1563</c:v>
                </c:pt>
                <c:pt idx="352">
                  <c:v>1564</c:v>
                </c:pt>
                <c:pt idx="353">
                  <c:v>1565</c:v>
                </c:pt>
                <c:pt idx="354">
                  <c:v>1566</c:v>
                </c:pt>
                <c:pt idx="355">
                  <c:v>1567</c:v>
                </c:pt>
                <c:pt idx="356">
                  <c:v>1568</c:v>
                </c:pt>
                <c:pt idx="357">
                  <c:v>1569</c:v>
                </c:pt>
                <c:pt idx="358">
                  <c:v>1570</c:v>
                </c:pt>
                <c:pt idx="359">
                  <c:v>1571</c:v>
                </c:pt>
                <c:pt idx="360">
                  <c:v>1572</c:v>
                </c:pt>
                <c:pt idx="361">
                  <c:v>1573</c:v>
                </c:pt>
                <c:pt idx="362">
                  <c:v>1574</c:v>
                </c:pt>
                <c:pt idx="363">
                  <c:v>1575</c:v>
                </c:pt>
                <c:pt idx="364">
                  <c:v>1576</c:v>
                </c:pt>
                <c:pt idx="365">
                  <c:v>1577</c:v>
                </c:pt>
                <c:pt idx="366">
                  <c:v>1578</c:v>
                </c:pt>
                <c:pt idx="367">
                  <c:v>1579</c:v>
                </c:pt>
                <c:pt idx="368">
                  <c:v>1580</c:v>
                </c:pt>
                <c:pt idx="369">
                  <c:v>1581</c:v>
                </c:pt>
                <c:pt idx="370">
                  <c:v>1582</c:v>
                </c:pt>
                <c:pt idx="371">
                  <c:v>1583</c:v>
                </c:pt>
                <c:pt idx="372">
                  <c:v>1584</c:v>
                </c:pt>
                <c:pt idx="373">
                  <c:v>1585</c:v>
                </c:pt>
                <c:pt idx="374">
                  <c:v>1586</c:v>
                </c:pt>
                <c:pt idx="375">
                  <c:v>1587</c:v>
                </c:pt>
                <c:pt idx="376">
                  <c:v>1588</c:v>
                </c:pt>
                <c:pt idx="377">
                  <c:v>1589</c:v>
                </c:pt>
                <c:pt idx="378">
                  <c:v>1590</c:v>
                </c:pt>
                <c:pt idx="379">
                  <c:v>1591</c:v>
                </c:pt>
                <c:pt idx="380">
                  <c:v>1592</c:v>
                </c:pt>
                <c:pt idx="381">
                  <c:v>1593</c:v>
                </c:pt>
                <c:pt idx="382">
                  <c:v>1594</c:v>
                </c:pt>
                <c:pt idx="383">
                  <c:v>1595</c:v>
                </c:pt>
                <c:pt idx="384">
                  <c:v>1596</c:v>
                </c:pt>
                <c:pt idx="385">
                  <c:v>1597</c:v>
                </c:pt>
                <c:pt idx="386">
                  <c:v>1598</c:v>
                </c:pt>
                <c:pt idx="387">
                  <c:v>1599</c:v>
                </c:pt>
                <c:pt idx="388">
                  <c:v>1600</c:v>
                </c:pt>
                <c:pt idx="389">
                  <c:v>1601</c:v>
                </c:pt>
                <c:pt idx="390">
                  <c:v>1602</c:v>
                </c:pt>
                <c:pt idx="391">
                  <c:v>1603</c:v>
                </c:pt>
                <c:pt idx="392">
                  <c:v>1604</c:v>
                </c:pt>
                <c:pt idx="393">
                  <c:v>1605</c:v>
                </c:pt>
                <c:pt idx="394">
                  <c:v>1606</c:v>
                </c:pt>
                <c:pt idx="395">
                  <c:v>1607</c:v>
                </c:pt>
                <c:pt idx="396">
                  <c:v>1608</c:v>
                </c:pt>
                <c:pt idx="397">
                  <c:v>1609</c:v>
                </c:pt>
                <c:pt idx="398">
                  <c:v>1610</c:v>
                </c:pt>
                <c:pt idx="399">
                  <c:v>1611</c:v>
                </c:pt>
                <c:pt idx="400">
                  <c:v>1612</c:v>
                </c:pt>
                <c:pt idx="401">
                  <c:v>1613</c:v>
                </c:pt>
                <c:pt idx="402">
                  <c:v>1614</c:v>
                </c:pt>
                <c:pt idx="403">
                  <c:v>1615</c:v>
                </c:pt>
                <c:pt idx="404">
                  <c:v>1616</c:v>
                </c:pt>
                <c:pt idx="405">
                  <c:v>1617</c:v>
                </c:pt>
                <c:pt idx="406">
                  <c:v>1618</c:v>
                </c:pt>
                <c:pt idx="407">
                  <c:v>1619</c:v>
                </c:pt>
                <c:pt idx="408">
                  <c:v>1620</c:v>
                </c:pt>
                <c:pt idx="409">
                  <c:v>1621</c:v>
                </c:pt>
                <c:pt idx="410">
                  <c:v>1622</c:v>
                </c:pt>
                <c:pt idx="411">
                  <c:v>1623</c:v>
                </c:pt>
                <c:pt idx="412">
                  <c:v>1624</c:v>
                </c:pt>
                <c:pt idx="413">
                  <c:v>1625</c:v>
                </c:pt>
                <c:pt idx="414">
                  <c:v>1626</c:v>
                </c:pt>
                <c:pt idx="415">
                  <c:v>1627</c:v>
                </c:pt>
                <c:pt idx="416">
                  <c:v>1628</c:v>
                </c:pt>
                <c:pt idx="417">
                  <c:v>1629</c:v>
                </c:pt>
                <c:pt idx="418">
                  <c:v>1630</c:v>
                </c:pt>
                <c:pt idx="419">
                  <c:v>1631</c:v>
                </c:pt>
                <c:pt idx="420">
                  <c:v>1632</c:v>
                </c:pt>
                <c:pt idx="421">
                  <c:v>1633</c:v>
                </c:pt>
                <c:pt idx="422">
                  <c:v>1634</c:v>
                </c:pt>
                <c:pt idx="423">
                  <c:v>1635</c:v>
                </c:pt>
                <c:pt idx="424">
                  <c:v>1636</c:v>
                </c:pt>
                <c:pt idx="425">
                  <c:v>1637</c:v>
                </c:pt>
                <c:pt idx="426">
                  <c:v>1638</c:v>
                </c:pt>
                <c:pt idx="427">
                  <c:v>1639</c:v>
                </c:pt>
                <c:pt idx="428">
                  <c:v>1640</c:v>
                </c:pt>
                <c:pt idx="429">
                  <c:v>1641</c:v>
                </c:pt>
                <c:pt idx="430">
                  <c:v>1642</c:v>
                </c:pt>
                <c:pt idx="431">
                  <c:v>1643</c:v>
                </c:pt>
                <c:pt idx="432">
                  <c:v>1644</c:v>
                </c:pt>
                <c:pt idx="433">
                  <c:v>1645</c:v>
                </c:pt>
                <c:pt idx="434">
                  <c:v>1646</c:v>
                </c:pt>
                <c:pt idx="435">
                  <c:v>1647</c:v>
                </c:pt>
                <c:pt idx="436">
                  <c:v>1648</c:v>
                </c:pt>
                <c:pt idx="437">
                  <c:v>1649</c:v>
                </c:pt>
                <c:pt idx="438">
                  <c:v>1650</c:v>
                </c:pt>
                <c:pt idx="439">
                  <c:v>1651</c:v>
                </c:pt>
                <c:pt idx="440">
                  <c:v>1652</c:v>
                </c:pt>
                <c:pt idx="441">
                  <c:v>1653</c:v>
                </c:pt>
                <c:pt idx="442">
                  <c:v>1654</c:v>
                </c:pt>
                <c:pt idx="443">
                  <c:v>1655</c:v>
                </c:pt>
                <c:pt idx="444">
                  <c:v>1656</c:v>
                </c:pt>
                <c:pt idx="445">
                  <c:v>1657</c:v>
                </c:pt>
                <c:pt idx="446">
                  <c:v>1658</c:v>
                </c:pt>
                <c:pt idx="447">
                  <c:v>1659</c:v>
                </c:pt>
                <c:pt idx="448">
                  <c:v>1660</c:v>
                </c:pt>
                <c:pt idx="449">
                  <c:v>1661</c:v>
                </c:pt>
                <c:pt idx="450">
                  <c:v>1662</c:v>
                </c:pt>
                <c:pt idx="451">
                  <c:v>1663</c:v>
                </c:pt>
                <c:pt idx="452">
                  <c:v>1664</c:v>
                </c:pt>
                <c:pt idx="453">
                  <c:v>1665</c:v>
                </c:pt>
                <c:pt idx="454">
                  <c:v>1666</c:v>
                </c:pt>
                <c:pt idx="455">
                  <c:v>1667</c:v>
                </c:pt>
                <c:pt idx="456">
                  <c:v>1668</c:v>
                </c:pt>
                <c:pt idx="457">
                  <c:v>1669</c:v>
                </c:pt>
                <c:pt idx="458">
                  <c:v>1670</c:v>
                </c:pt>
                <c:pt idx="459">
                  <c:v>1671</c:v>
                </c:pt>
                <c:pt idx="460">
                  <c:v>1672</c:v>
                </c:pt>
                <c:pt idx="461">
                  <c:v>1673</c:v>
                </c:pt>
                <c:pt idx="462">
                  <c:v>1674</c:v>
                </c:pt>
                <c:pt idx="463">
                  <c:v>1675</c:v>
                </c:pt>
                <c:pt idx="464">
                  <c:v>1676</c:v>
                </c:pt>
                <c:pt idx="465">
                  <c:v>1677</c:v>
                </c:pt>
                <c:pt idx="466">
                  <c:v>1678</c:v>
                </c:pt>
                <c:pt idx="467">
                  <c:v>1679</c:v>
                </c:pt>
                <c:pt idx="468">
                  <c:v>1680</c:v>
                </c:pt>
                <c:pt idx="469">
                  <c:v>1681</c:v>
                </c:pt>
                <c:pt idx="470">
                  <c:v>1682</c:v>
                </c:pt>
                <c:pt idx="471">
                  <c:v>1683</c:v>
                </c:pt>
                <c:pt idx="472">
                  <c:v>1684</c:v>
                </c:pt>
                <c:pt idx="473">
                  <c:v>1685</c:v>
                </c:pt>
                <c:pt idx="474">
                  <c:v>1686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C87-49B7-AB36-B7E3D24353D1}"/>
            </c:ext>
          </c:extLst>
        </c:ser>
        <c:ser>
          <c:idx val="0"/>
          <c:order val="1"/>
          <c:tx>
            <c:v>solid</c:v>
          </c:tx>
          <c:spPr>
            <a:ln w="25400">
              <a:noFill/>
            </a:ln>
            <a:effectLst/>
          </c:spPr>
          <c:marker>
            <c:symbol val="circle"/>
            <c:size val="2"/>
            <c:spPr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round/>
              </a:ln>
              <a:effectLst/>
            </c:spPr>
          </c:marker>
          <c:xVal>
            <c:numRef>
              <c:f>Sheet1!$C$1:$C$475</c:f>
              <c:numCache>
                <c:formatCode>General</c:formatCode>
                <c:ptCount val="475"/>
                <c:pt idx="0">
                  <c:v>2.398E-3</c:v>
                </c:pt>
                <c:pt idx="1">
                  <c:v>6.3930000000000002E-3</c:v>
                </c:pt>
                <c:pt idx="2">
                  <c:v>1.0371999999999999E-2</c:v>
                </c:pt>
                <c:pt idx="3">
                  <c:v>1.4335000000000001E-2</c:v>
                </c:pt>
                <c:pt idx="4">
                  <c:v>1.8282E-2</c:v>
                </c:pt>
                <c:pt idx="5">
                  <c:v>2.2214000000000001E-2</c:v>
                </c:pt>
                <c:pt idx="6">
                  <c:v>2.6131000000000001E-2</c:v>
                </c:pt>
                <c:pt idx="7">
                  <c:v>3.0032E-2</c:v>
                </c:pt>
                <c:pt idx="8">
                  <c:v>3.3917999999999997E-2</c:v>
                </c:pt>
                <c:pt idx="9">
                  <c:v>3.7789000000000003E-2</c:v>
                </c:pt>
                <c:pt idx="10">
                  <c:v>4.1645000000000001E-2</c:v>
                </c:pt>
                <c:pt idx="11">
                  <c:v>4.5485999999999999E-2</c:v>
                </c:pt>
                <c:pt idx="12">
                  <c:v>4.9312000000000002E-2</c:v>
                </c:pt>
                <c:pt idx="13">
                  <c:v>5.3122999999999997E-2</c:v>
                </c:pt>
                <c:pt idx="14">
                  <c:v>5.6919999999999998E-2</c:v>
                </c:pt>
                <c:pt idx="15">
                  <c:v>6.0701999999999999E-2</c:v>
                </c:pt>
                <c:pt idx="16">
                  <c:v>6.4468999999999999E-2</c:v>
                </c:pt>
                <c:pt idx="17">
                  <c:v>6.8222000000000005E-2</c:v>
                </c:pt>
                <c:pt idx="18">
                  <c:v>7.1959999999999996E-2</c:v>
                </c:pt>
                <c:pt idx="19">
                  <c:v>7.5684000000000001E-2</c:v>
                </c:pt>
                <c:pt idx="20">
                  <c:v>7.9394000000000006E-2</c:v>
                </c:pt>
                <c:pt idx="21">
                  <c:v>8.3089999999999997E-2</c:v>
                </c:pt>
                <c:pt idx="22">
                  <c:v>8.6772000000000002E-2</c:v>
                </c:pt>
                <c:pt idx="23">
                  <c:v>9.0439000000000005E-2</c:v>
                </c:pt>
                <c:pt idx="24">
                  <c:v>9.4092999999999996E-2</c:v>
                </c:pt>
                <c:pt idx="25">
                  <c:v>9.7733E-2</c:v>
                </c:pt>
                <c:pt idx="26">
                  <c:v>0.10136000000000001</c:v>
                </c:pt>
                <c:pt idx="27">
                  <c:v>0.104972</c:v>
                </c:pt>
                <c:pt idx="28">
                  <c:v>0.108571</c:v>
                </c:pt>
                <c:pt idx="29">
                  <c:v>0.11215700000000001</c:v>
                </c:pt>
                <c:pt idx="30">
                  <c:v>0.115729</c:v>
                </c:pt>
                <c:pt idx="31">
                  <c:v>0.11928800000000001</c:v>
                </c:pt>
                <c:pt idx="32">
                  <c:v>0.122833</c:v>
                </c:pt>
                <c:pt idx="33">
                  <c:v>0.12636600000000001</c:v>
                </c:pt>
                <c:pt idx="34">
                  <c:v>0.129885</c:v>
                </c:pt>
                <c:pt idx="35">
                  <c:v>0.13339100000000001</c:v>
                </c:pt>
                <c:pt idx="36">
                  <c:v>0.13688400000000001</c:v>
                </c:pt>
                <c:pt idx="37">
                  <c:v>0.14036399999999999</c:v>
                </c:pt>
                <c:pt idx="38">
                  <c:v>0.14383199999999999</c:v>
                </c:pt>
                <c:pt idx="39">
                  <c:v>0.147286</c:v>
                </c:pt>
                <c:pt idx="40">
                  <c:v>0.150728</c:v>
                </c:pt>
                <c:pt idx="41">
                  <c:v>0.15415799999999999</c:v>
                </c:pt>
                <c:pt idx="42">
                  <c:v>0.15757399999999999</c:v>
                </c:pt>
                <c:pt idx="43">
                  <c:v>0.16097900000000001</c:v>
                </c:pt>
                <c:pt idx="44">
                  <c:v>0.16437099999999999</c:v>
                </c:pt>
                <c:pt idx="45">
                  <c:v>0.16775000000000001</c:v>
                </c:pt>
                <c:pt idx="46">
                  <c:v>0.17111699999999999</c:v>
                </c:pt>
                <c:pt idx="47">
                  <c:v>0.17447299999999999</c:v>
                </c:pt>
                <c:pt idx="48">
                  <c:v>0.177815</c:v>
                </c:pt>
                <c:pt idx="49">
                  <c:v>0.181146</c:v>
                </c:pt>
                <c:pt idx="50">
                  <c:v>0.18446499999999999</c:v>
                </c:pt>
                <c:pt idx="51">
                  <c:v>0.18777199999999999</c:v>
                </c:pt>
                <c:pt idx="52">
                  <c:v>0.19106699999999999</c:v>
                </c:pt>
                <c:pt idx="53">
                  <c:v>0.194351</c:v>
                </c:pt>
                <c:pt idx="54">
                  <c:v>0.19762199999999999</c:v>
                </c:pt>
                <c:pt idx="55">
                  <c:v>0.20088200000000001</c:v>
                </c:pt>
                <c:pt idx="56">
                  <c:v>0.20413000000000001</c:v>
                </c:pt>
                <c:pt idx="57">
                  <c:v>0.207367</c:v>
                </c:pt>
                <c:pt idx="58">
                  <c:v>0.210592</c:v>
                </c:pt>
                <c:pt idx="59">
                  <c:v>0.213806</c:v>
                </c:pt>
                <c:pt idx="60">
                  <c:v>0.21700800000000001</c:v>
                </c:pt>
                <c:pt idx="61">
                  <c:v>0.22020000000000001</c:v>
                </c:pt>
                <c:pt idx="62">
                  <c:v>0.22337899999999999</c:v>
                </c:pt>
                <c:pt idx="63">
                  <c:v>0.226548</c:v>
                </c:pt>
                <c:pt idx="64">
                  <c:v>0.22970599999999999</c:v>
                </c:pt>
                <c:pt idx="65">
                  <c:v>0.232852</c:v>
                </c:pt>
                <c:pt idx="66">
                  <c:v>0.235988</c:v>
                </c:pt>
                <c:pt idx="67">
                  <c:v>0.23911299999999999</c:v>
                </c:pt>
                <c:pt idx="68">
                  <c:v>0.242226</c:v>
                </c:pt>
                <c:pt idx="69">
                  <c:v>0.24532899999999999</c:v>
                </c:pt>
                <c:pt idx="70">
                  <c:v>0.248422</c:v>
                </c:pt>
                <c:pt idx="71">
                  <c:v>0.25150299999999998</c:v>
                </c:pt>
                <c:pt idx="72">
                  <c:v>0.25457400000000002</c:v>
                </c:pt>
                <c:pt idx="73">
                  <c:v>0.25763399999999997</c:v>
                </c:pt>
                <c:pt idx="74">
                  <c:v>0.26068400000000003</c:v>
                </c:pt>
                <c:pt idx="75">
                  <c:v>0.26372299999999999</c:v>
                </c:pt>
                <c:pt idx="76">
                  <c:v>0.26675199999999999</c:v>
                </c:pt>
                <c:pt idx="77">
                  <c:v>0.26977099999999998</c:v>
                </c:pt>
                <c:pt idx="78">
                  <c:v>0.27277899999999999</c:v>
                </c:pt>
                <c:pt idx="79">
                  <c:v>0.27577699999999999</c:v>
                </c:pt>
                <c:pt idx="80">
                  <c:v>0.27876499999999999</c:v>
                </c:pt>
                <c:pt idx="81">
                  <c:v>0.28174199999999999</c:v>
                </c:pt>
                <c:pt idx="82">
                  <c:v>0.28471000000000002</c:v>
                </c:pt>
                <c:pt idx="83">
                  <c:v>0.28766700000000001</c:v>
                </c:pt>
                <c:pt idx="84">
                  <c:v>0.29061500000000001</c:v>
                </c:pt>
                <c:pt idx="85">
                  <c:v>0.29355300000000001</c:v>
                </c:pt>
                <c:pt idx="86">
                  <c:v>0.29648000000000002</c:v>
                </c:pt>
                <c:pt idx="87">
                  <c:v>0.299398</c:v>
                </c:pt>
                <c:pt idx="88">
                  <c:v>0.30230600000000002</c:v>
                </c:pt>
                <c:pt idx="89">
                  <c:v>0.305205</c:v>
                </c:pt>
                <c:pt idx="90">
                  <c:v>0.30809399999999998</c:v>
                </c:pt>
                <c:pt idx="91">
                  <c:v>0.310973</c:v>
                </c:pt>
                <c:pt idx="92">
                  <c:v>0.31384200000000001</c:v>
                </c:pt>
                <c:pt idx="93">
                  <c:v>0.31670300000000001</c:v>
                </c:pt>
                <c:pt idx="94">
                  <c:v>0.31955299999999998</c:v>
                </c:pt>
                <c:pt idx="95">
                  <c:v>0.32239400000000001</c:v>
                </c:pt>
                <c:pt idx="96">
                  <c:v>0.32522600000000002</c:v>
                </c:pt>
                <c:pt idx="97">
                  <c:v>0.32804899999999998</c:v>
                </c:pt>
                <c:pt idx="98">
                  <c:v>0.33086199999999999</c:v>
                </c:pt>
                <c:pt idx="99">
                  <c:v>0.33366600000000002</c:v>
                </c:pt>
                <c:pt idx="100">
                  <c:v>0.33646100000000001</c:v>
                </c:pt>
                <c:pt idx="101">
                  <c:v>0.33924700000000002</c:v>
                </c:pt>
                <c:pt idx="102">
                  <c:v>0.34202300000000002</c:v>
                </c:pt>
                <c:pt idx="103">
                  <c:v>0.34479100000000001</c:v>
                </c:pt>
                <c:pt idx="104">
                  <c:v>0.34755000000000003</c:v>
                </c:pt>
                <c:pt idx="105">
                  <c:v>0.35029900000000003</c:v>
                </c:pt>
                <c:pt idx="106">
                  <c:v>0.35304000000000002</c:v>
                </c:pt>
                <c:pt idx="107">
                  <c:v>0.35577199999999998</c:v>
                </c:pt>
                <c:pt idx="108">
                  <c:v>0.35849500000000001</c:v>
                </c:pt>
                <c:pt idx="109">
                  <c:v>0.36120999999999998</c:v>
                </c:pt>
                <c:pt idx="110">
                  <c:v>0.36391600000000002</c:v>
                </c:pt>
                <c:pt idx="111">
                  <c:v>0.36661300000000002</c:v>
                </c:pt>
                <c:pt idx="112">
                  <c:v>0.36930099999999999</c:v>
                </c:pt>
                <c:pt idx="113">
                  <c:v>0.37198100000000001</c:v>
                </c:pt>
                <c:pt idx="114">
                  <c:v>0.37465199999999999</c:v>
                </c:pt>
                <c:pt idx="115">
                  <c:v>0.37731500000000001</c:v>
                </c:pt>
                <c:pt idx="116">
                  <c:v>0.37996999999999997</c:v>
                </c:pt>
                <c:pt idx="117">
                  <c:v>0.38261600000000001</c:v>
                </c:pt>
                <c:pt idx="118">
                  <c:v>0.38525300000000001</c:v>
                </c:pt>
                <c:pt idx="119">
                  <c:v>0.38788299999999998</c:v>
                </c:pt>
                <c:pt idx="120">
                  <c:v>0.39050400000000002</c:v>
                </c:pt>
                <c:pt idx="121">
                  <c:v>0.39311600000000002</c:v>
                </c:pt>
                <c:pt idx="122">
                  <c:v>0.39572099999999999</c:v>
                </c:pt>
                <c:pt idx="123">
                  <c:v>0.39831800000000001</c:v>
                </c:pt>
                <c:pt idx="124">
                  <c:v>0.40090599999999998</c:v>
                </c:pt>
                <c:pt idx="125">
                  <c:v>0.40348600000000001</c:v>
                </c:pt>
                <c:pt idx="126">
                  <c:v>0.406059</c:v>
                </c:pt>
                <c:pt idx="127">
                  <c:v>0.40862300000000001</c:v>
                </c:pt>
                <c:pt idx="128">
                  <c:v>0.41117900000000002</c:v>
                </c:pt>
                <c:pt idx="129">
                  <c:v>0.41372799999999998</c:v>
                </c:pt>
                <c:pt idx="130">
                  <c:v>0.41626800000000003</c:v>
                </c:pt>
                <c:pt idx="131">
                  <c:v>0.41880099999999998</c:v>
                </c:pt>
                <c:pt idx="132">
                  <c:v>0.42132599999999998</c:v>
                </c:pt>
                <c:pt idx="133">
                  <c:v>0.42384300000000003</c:v>
                </c:pt>
                <c:pt idx="134">
                  <c:v>0.42635299999999998</c:v>
                </c:pt>
                <c:pt idx="135">
                  <c:v>0.42885499999999999</c:v>
                </c:pt>
                <c:pt idx="136">
                  <c:v>0.43134899999999998</c:v>
                </c:pt>
                <c:pt idx="137">
                  <c:v>0.433836</c:v>
                </c:pt>
                <c:pt idx="138">
                  <c:v>0.43631500000000001</c:v>
                </c:pt>
                <c:pt idx="139">
                  <c:v>0.43878699999999998</c:v>
                </c:pt>
                <c:pt idx="140">
                  <c:v>0.441251</c:v>
                </c:pt>
                <c:pt idx="141">
                  <c:v>0.44370700000000002</c:v>
                </c:pt>
                <c:pt idx="142">
                  <c:v>0.44615700000000003</c:v>
                </c:pt>
                <c:pt idx="143">
                  <c:v>0.448598</c:v>
                </c:pt>
                <c:pt idx="144">
                  <c:v>0.45103300000000002</c:v>
                </c:pt>
                <c:pt idx="145">
                  <c:v>0.45345999999999997</c:v>
                </c:pt>
                <c:pt idx="146">
                  <c:v>0.45588000000000001</c:v>
                </c:pt>
                <c:pt idx="147">
                  <c:v>0.45829300000000001</c:v>
                </c:pt>
                <c:pt idx="148">
                  <c:v>0.46069900000000003</c:v>
                </c:pt>
                <c:pt idx="149">
                  <c:v>0.46309699999999998</c:v>
                </c:pt>
                <c:pt idx="150">
                  <c:v>0.46548800000000001</c:v>
                </c:pt>
                <c:pt idx="151">
                  <c:v>0.46787299999999998</c:v>
                </c:pt>
                <c:pt idx="152">
                  <c:v>0.47025</c:v>
                </c:pt>
                <c:pt idx="153">
                  <c:v>0.47261999999999998</c:v>
                </c:pt>
                <c:pt idx="154">
                  <c:v>0.47498299999999999</c:v>
                </c:pt>
                <c:pt idx="155">
                  <c:v>0.47733900000000001</c:v>
                </c:pt>
                <c:pt idx="156">
                  <c:v>0.47968899999999998</c:v>
                </c:pt>
                <c:pt idx="157">
                  <c:v>0.48203099999999999</c:v>
                </c:pt>
                <c:pt idx="158">
                  <c:v>0.48436699999999999</c:v>
                </c:pt>
                <c:pt idx="159">
                  <c:v>0.48669600000000002</c:v>
                </c:pt>
                <c:pt idx="160">
                  <c:v>0.48901800000000001</c:v>
                </c:pt>
                <c:pt idx="161">
                  <c:v>0.49133300000000002</c:v>
                </c:pt>
                <c:pt idx="162">
                  <c:v>0.49364200000000003</c:v>
                </c:pt>
                <c:pt idx="163">
                  <c:v>0.49594300000000002</c:v>
                </c:pt>
                <c:pt idx="164">
                  <c:v>0.49823899999999999</c:v>
                </c:pt>
                <c:pt idx="165">
                  <c:v>0.50052700000000006</c:v>
                </c:pt>
                <c:pt idx="166">
                  <c:v>0.50280899999999995</c:v>
                </c:pt>
                <c:pt idx="167">
                  <c:v>0.50508500000000001</c:v>
                </c:pt>
                <c:pt idx="168">
                  <c:v>0.50735399999999997</c:v>
                </c:pt>
                <c:pt idx="169">
                  <c:v>0.50961599999999996</c:v>
                </c:pt>
                <c:pt idx="170">
                  <c:v>0.51187199999999999</c:v>
                </c:pt>
                <c:pt idx="171">
                  <c:v>0.51412199999999997</c:v>
                </c:pt>
                <c:pt idx="172">
                  <c:v>0.51636499999999996</c:v>
                </c:pt>
                <c:pt idx="173">
                  <c:v>0.51860200000000001</c:v>
                </c:pt>
                <c:pt idx="174">
                  <c:v>0.52083199999999996</c:v>
                </c:pt>
                <c:pt idx="175">
                  <c:v>0.52305699999999999</c:v>
                </c:pt>
                <c:pt idx="176">
                  <c:v>0.52527500000000005</c:v>
                </c:pt>
                <c:pt idx="177">
                  <c:v>0.52748600000000001</c:v>
                </c:pt>
                <c:pt idx="178">
                  <c:v>0.52969200000000005</c:v>
                </c:pt>
                <c:pt idx="179">
                  <c:v>0.531891</c:v>
                </c:pt>
                <c:pt idx="180">
                  <c:v>0.534084</c:v>
                </c:pt>
                <c:pt idx="181">
                  <c:v>0.53627100000000005</c:v>
                </c:pt>
                <c:pt idx="182">
                  <c:v>0.53845200000000004</c:v>
                </c:pt>
                <c:pt idx="183">
                  <c:v>0.54062699999999997</c:v>
                </c:pt>
                <c:pt idx="184">
                  <c:v>0.54279599999999995</c:v>
                </c:pt>
                <c:pt idx="185">
                  <c:v>0.54495800000000005</c:v>
                </c:pt>
                <c:pt idx="186">
                  <c:v>0.54711500000000002</c:v>
                </c:pt>
                <c:pt idx="187">
                  <c:v>0.54926600000000003</c:v>
                </c:pt>
                <c:pt idx="188">
                  <c:v>0.55141099999999998</c:v>
                </c:pt>
                <c:pt idx="189">
                  <c:v>0.55354999999999999</c:v>
                </c:pt>
                <c:pt idx="190">
                  <c:v>0.55568300000000004</c:v>
                </c:pt>
                <c:pt idx="191">
                  <c:v>0.55781000000000003</c:v>
                </c:pt>
                <c:pt idx="192">
                  <c:v>0.55993199999999999</c:v>
                </c:pt>
                <c:pt idx="193">
                  <c:v>0.56204699999999996</c:v>
                </c:pt>
                <c:pt idx="194">
                  <c:v>0.56415700000000002</c:v>
                </c:pt>
                <c:pt idx="195">
                  <c:v>0.56626200000000004</c:v>
                </c:pt>
                <c:pt idx="196">
                  <c:v>0.56835999999999998</c:v>
                </c:pt>
                <c:pt idx="197">
                  <c:v>0.57045299999999999</c:v>
                </c:pt>
                <c:pt idx="198">
                  <c:v>0.57254000000000005</c:v>
                </c:pt>
                <c:pt idx="199">
                  <c:v>0.57462199999999997</c:v>
                </c:pt>
                <c:pt idx="200">
                  <c:v>0.57669700000000002</c:v>
                </c:pt>
                <c:pt idx="201">
                  <c:v>0.57876799999999995</c:v>
                </c:pt>
                <c:pt idx="202">
                  <c:v>0.58083300000000004</c:v>
                </c:pt>
                <c:pt idx="203">
                  <c:v>0.58289199999999997</c:v>
                </c:pt>
                <c:pt idx="204">
                  <c:v>0.58494599999999997</c:v>
                </c:pt>
                <c:pt idx="205">
                  <c:v>0.58699400000000002</c:v>
                </c:pt>
                <c:pt idx="206">
                  <c:v>0.58903700000000003</c:v>
                </c:pt>
                <c:pt idx="207">
                  <c:v>0.59107399999999999</c:v>
                </c:pt>
                <c:pt idx="208">
                  <c:v>0.59310600000000002</c:v>
                </c:pt>
                <c:pt idx="209">
                  <c:v>0.59513300000000002</c:v>
                </c:pt>
                <c:pt idx="210">
                  <c:v>0.59715399999999996</c:v>
                </c:pt>
                <c:pt idx="211">
                  <c:v>0.59916999999999998</c:v>
                </c:pt>
                <c:pt idx="212">
                  <c:v>0.60118099999999997</c:v>
                </c:pt>
                <c:pt idx="213">
                  <c:v>0.603186</c:v>
                </c:pt>
                <c:pt idx="214">
                  <c:v>0.605186</c:v>
                </c:pt>
                <c:pt idx="215">
                  <c:v>0.60718099999999997</c:v>
                </c:pt>
                <c:pt idx="216">
                  <c:v>0.60917100000000002</c:v>
                </c:pt>
                <c:pt idx="217">
                  <c:v>0.611155</c:v>
                </c:pt>
                <c:pt idx="218">
                  <c:v>0.61313499999999999</c:v>
                </c:pt>
                <c:pt idx="219">
                  <c:v>0.61510900000000002</c:v>
                </c:pt>
                <c:pt idx="220">
                  <c:v>0.61707800000000002</c:v>
                </c:pt>
                <c:pt idx="221">
                  <c:v>0.61904199999999998</c:v>
                </c:pt>
                <c:pt idx="222">
                  <c:v>0.62100100000000003</c:v>
                </c:pt>
                <c:pt idx="223">
                  <c:v>0.62295500000000004</c:v>
                </c:pt>
                <c:pt idx="224">
                  <c:v>0.62490400000000002</c:v>
                </c:pt>
                <c:pt idx="225">
                  <c:v>0.62684799999999996</c:v>
                </c:pt>
                <c:pt idx="226">
                  <c:v>0.62878699999999998</c:v>
                </c:pt>
                <c:pt idx="227">
                  <c:v>0.63072099999999998</c:v>
                </c:pt>
                <c:pt idx="228">
                  <c:v>0.63265000000000005</c:v>
                </c:pt>
                <c:pt idx="229">
                  <c:v>0.63457399999999997</c:v>
                </c:pt>
                <c:pt idx="230">
                  <c:v>0.63649299999999998</c:v>
                </c:pt>
                <c:pt idx="231">
                  <c:v>0.63840799999999998</c:v>
                </c:pt>
                <c:pt idx="232">
                  <c:v>0.64031700000000003</c:v>
                </c:pt>
                <c:pt idx="233">
                  <c:v>0.64222199999999996</c:v>
                </c:pt>
                <c:pt idx="234">
                  <c:v>0.64412199999999997</c:v>
                </c:pt>
                <c:pt idx="235">
                  <c:v>0.64601699999999995</c:v>
                </c:pt>
                <c:pt idx="236">
                  <c:v>0.64790700000000001</c:v>
                </c:pt>
                <c:pt idx="237">
                  <c:v>0.64979299999999995</c:v>
                </c:pt>
                <c:pt idx="238">
                  <c:v>0.65167399999999998</c:v>
                </c:pt>
                <c:pt idx="239">
                  <c:v>0.65354999999999996</c:v>
                </c:pt>
                <c:pt idx="240">
                  <c:v>0.65542199999999995</c:v>
                </c:pt>
                <c:pt idx="241">
                  <c:v>0.65728900000000001</c:v>
                </c:pt>
                <c:pt idx="242">
                  <c:v>0.65915100000000004</c:v>
                </c:pt>
                <c:pt idx="243">
                  <c:v>0.66100899999999996</c:v>
                </c:pt>
                <c:pt idx="244">
                  <c:v>0.66286199999999995</c:v>
                </c:pt>
                <c:pt idx="245">
                  <c:v>0.66471100000000005</c:v>
                </c:pt>
                <c:pt idx="246">
                  <c:v>0.66655500000000001</c:v>
                </c:pt>
                <c:pt idx="247">
                  <c:v>0.66839400000000004</c:v>
                </c:pt>
                <c:pt idx="248">
                  <c:v>0.67022899999999996</c:v>
                </c:pt>
                <c:pt idx="249">
                  <c:v>0.67205999999999999</c:v>
                </c:pt>
                <c:pt idx="250">
                  <c:v>0.67388599999999999</c:v>
                </c:pt>
                <c:pt idx="251">
                  <c:v>0.67570699999999995</c:v>
                </c:pt>
                <c:pt idx="252">
                  <c:v>0.67752500000000004</c:v>
                </c:pt>
                <c:pt idx="253">
                  <c:v>0.67933699999999997</c:v>
                </c:pt>
                <c:pt idx="254">
                  <c:v>0.68114600000000003</c:v>
                </c:pt>
                <c:pt idx="255">
                  <c:v>0.68294999999999995</c:v>
                </c:pt>
                <c:pt idx="256">
                  <c:v>0.68474900000000005</c:v>
                </c:pt>
                <c:pt idx="257">
                  <c:v>0.68654499999999996</c:v>
                </c:pt>
                <c:pt idx="258">
                  <c:v>0.68833599999999995</c:v>
                </c:pt>
                <c:pt idx="259">
                  <c:v>0.69012200000000001</c:v>
                </c:pt>
                <c:pt idx="260">
                  <c:v>0.69190499999999999</c:v>
                </c:pt>
                <c:pt idx="261">
                  <c:v>0.69368300000000005</c:v>
                </c:pt>
                <c:pt idx="262">
                  <c:v>0.69545699999999999</c:v>
                </c:pt>
                <c:pt idx="263">
                  <c:v>0.69722700000000004</c:v>
                </c:pt>
                <c:pt idx="264">
                  <c:v>0.69899199999999995</c:v>
                </c:pt>
                <c:pt idx="265">
                  <c:v>0.70075399999999999</c:v>
                </c:pt>
                <c:pt idx="266">
                  <c:v>0.702511</c:v>
                </c:pt>
                <c:pt idx="267">
                  <c:v>0.704264</c:v>
                </c:pt>
                <c:pt idx="268">
                  <c:v>0.706013</c:v>
                </c:pt>
                <c:pt idx="269">
                  <c:v>0.70775699999999997</c:v>
                </c:pt>
                <c:pt idx="270">
                  <c:v>0.70949799999999996</c:v>
                </c:pt>
                <c:pt idx="271">
                  <c:v>0.71123499999999995</c:v>
                </c:pt>
                <c:pt idx="272">
                  <c:v>0.71296700000000002</c:v>
                </c:pt>
                <c:pt idx="273">
                  <c:v>0.714696</c:v>
                </c:pt>
                <c:pt idx="274">
                  <c:v>0.71641999999999995</c:v>
                </c:pt>
                <c:pt idx="275">
                  <c:v>0.71814100000000003</c:v>
                </c:pt>
                <c:pt idx="276">
                  <c:v>0.71985699999999997</c:v>
                </c:pt>
                <c:pt idx="277">
                  <c:v>0.72157000000000004</c:v>
                </c:pt>
                <c:pt idx="278">
                  <c:v>0.72327799999999998</c:v>
                </c:pt>
                <c:pt idx="279">
                  <c:v>0.72498300000000004</c:v>
                </c:pt>
                <c:pt idx="280">
                  <c:v>0.72668299999999997</c:v>
                </c:pt>
                <c:pt idx="281">
                  <c:v>0.72838000000000003</c:v>
                </c:pt>
                <c:pt idx="282">
                  <c:v>0.73007299999999997</c:v>
                </c:pt>
                <c:pt idx="283">
                  <c:v>0.73176200000000002</c:v>
                </c:pt>
                <c:pt idx="284">
                  <c:v>0.73344699999999996</c:v>
                </c:pt>
                <c:pt idx="285">
                  <c:v>0.73512900000000003</c:v>
                </c:pt>
                <c:pt idx="286">
                  <c:v>0.73680599999999996</c:v>
                </c:pt>
                <c:pt idx="287">
                  <c:v>0.73848000000000003</c:v>
                </c:pt>
                <c:pt idx="288">
                  <c:v>0.74014999999999997</c:v>
                </c:pt>
                <c:pt idx="289">
                  <c:v>0.74181600000000003</c:v>
                </c:pt>
                <c:pt idx="290">
                  <c:v>0.74347799999999997</c:v>
                </c:pt>
                <c:pt idx="291">
                  <c:v>0.74513700000000005</c:v>
                </c:pt>
                <c:pt idx="292">
                  <c:v>0.74679200000000001</c:v>
                </c:pt>
                <c:pt idx="293">
                  <c:v>0.74844299999999997</c:v>
                </c:pt>
                <c:pt idx="294">
                  <c:v>0.75009099999999995</c:v>
                </c:pt>
                <c:pt idx="295">
                  <c:v>0.75173400000000001</c:v>
                </c:pt>
                <c:pt idx="296">
                  <c:v>0.75337500000000002</c:v>
                </c:pt>
                <c:pt idx="297">
                  <c:v>0.75501099999999999</c:v>
                </c:pt>
                <c:pt idx="298">
                  <c:v>0.75664399999999998</c:v>
                </c:pt>
                <c:pt idx="299">
                  <c:v>0.75827299999999997</c:v>
                </c:pt>
                <c:pt idx="300">
                  <c:v>0.75989899999999999</c:v>
                </c:pt>
                <c:pt idx="301">
                  <c:v>0.761521</c:v>
                </c:pt>
                <c:pt idx="302">
                  <c:v>0.76313900000000001</c:v>
                </c:pt>
                <c:pt idx="303">
                  <c:v>0.76475400000000004</c:v>
                </c:pt>
                <c:pt idx="304">
                  <c:v>0.76636599999999999</c:v>
                </c:pt>
                <c:pt idx="305">
                  <c:v>0.76797300000000002</c:v>
                </c:pt>
                <c:pt idx="306">
                  <c:v>0.76957799999999998</c:v>
                </c:pt>
                <c:pt idx="307">
                  <c:v>0.77117899999999995</c:v>
                </c:pt>
                <c:pt idx="308">
                  <c:v>0.77277600000000002</c:v>
                </c:pt>
                <c:pt idx="309">
                  <c:v>0.77437</c:v>
                </c:pt>
                <c:pt idx="310">
                  <c:v>0.77595999999999998</c:v>
                </c:pt>
                <c:pt idx="311">
                  <c:v>0.77754699999999999</c:v>
                </c:pt>
                <c:pt idx="312">
                  <c:v>0.77913100000000002</c:v>
                </c:pt>
                <c:pt idx="313">
                  <c:v>0.78071100000000004</c:v>
                </c:pt>
                <c:pt idx="314">
                  <c:v>0.78228799999999998</c:v>
                </c:pt>
                <c:pt idx="315">
                  <c:v>0.78386100000000003</c:v>
                </c:pt>
                <c:pt idx="316">
                  <c:v>0.78543099999999999</c:v>
                </c:pt>
                <c:pt idx="317">
                  <c:v>0.78699799999999998</c:v>
                </c:pt>
                <c:pt idx="318">
                  <c:v>0.78856099999999996</c:v>
                </c:pt>
                <c:pt idx="319">
                  <c:v>0.79012099999999996</c:v>
                </c:pt>
                <c:pt idx="320">
                  <c:v>0.79167699999999996</c:v>
                </c:pt>
                <c:pt idx="321">
                  <c:v>0.79323100000000002</c:v>
                </c:pt>
                <c:pt idx="322">
                  <c:v>0.79478099999999996</c:v>
                </c:pt>
                <c:pt idx="323">
                  <c:v>0.79632700000000001</c:v>
                </c:pt>
                <c:pt idx="324">
                  <c:v>0.797871</c:v>
                </c:pt>
                <c:pt idx="325">
                  <c:v>0.79941099999999998</c:v>
                </c:pt>
                <c:pt idx="326">
                  <c:v>0.80094799999999999</c:v>
                </c:pt>
                <c:pt idx="327">
                  <c:v>0.80248200000000003</c:v>
                </c:pt>
                <c:pt idx="328">
                  <c:v>0.80401199999999995</c:v>
                </c:pt>
                <c:pt idx="329">
                  <c:v>0.80554000000000003</c:v>
                </c:pt>
                <c:pt idx="330">
                  <c:v>0.807064</c:v>
                </c:pt>
                <c:pt idx="331">
                  <c:v>0.808585</c:v>
                </c:pt>
                <c:pt idx="332">
                  <c:v>0.81010300000000002</c:v>
                </c:pt>
                <c:pt idx="333">
                  <c:v>0.81161799999999995</c:v>
                </c:pt>
                <c:pt idx="334">
                  <c:v>0.81312899999999999</c:v>
                </c:pt>
                <c:pt idx="335">
                  <c:v>0.81463799999999997</c:v>
                </c:pt>
                <c:pt idx="336">
                  <c:v>0.81614299999999995</c:v>
                </c:pt>
                <c:pt idx="337">
                  <c:v>0.81764499999999996</c:v>
                </c:pt>
                <c:pt idx="338">
                  <c:v>0.81914399999999998</c:v>
                </c:pt>
                <c:pt idx="339">
                  <c:v>0.82064000000000004</c:v>
                </c:pt>
                <c:pt idx="340">
                  <c:v>0.822133</c:v>
                </c:pt>
                <c:pt idx="341">
                  <c:v>0.82362299999999999</c:v>
                </c:pt>
                <c:pt idx="342">
                  <c:v>0.82511000000000001</c:v>
                </c:pt>
                <c:pt idx="343">
                  <c:v>0.82659400000000005</c:v>
                </c:pt>
                <c:pt idx="344">
                  <c:v>0.82807500000000001</c:v>
                </c:pt>
                <c:pt idx="345">
                  <c:v>0.82955299999999998</c:v>
                </c:pt>
                <c:pt idx="346">
                  <c:v>0.83102799999999999</c:v>
                </c:pt>
                <c:pt idx="347">
                  <c:v>0.83250000000000002</c:v>
                </c:pt>
                <c:pt idx="348">
                  <c:v>0.83396899999999996</c:v>
                </c:pt>
                <c:pt idx="349">
                  <c:v>0.83543500000000004</c:v>
                </c:pt>
                <c:pt idx="350">
                  <c:v>0.83689800000000003</c:v>
                </c:pt>
                <c:pt idx="351">
                  <c:v>0.83835800000000005</c:v>
                </c:pt>
                <c:pt idx="352">
                  <c:v>0.83981499999999998</c:v>
                </c:pt>
                <c:pt idx="353">
                  <c:v>0.84126999999999996</c:v>
                </c:pt>
                <c:pt idx="354">
                  <c:v>0.84272100000000005</c:v>
                </c:pt>
                <c:pt idx="355">
                  <c:v>0.84416999999999998</c:v>
                </c:pt>
                <c:pt idx="356">
                  <c:v>0.84561500000000001</c:v>
                </c:pt>
                <c:pt idx="357">
                  <c:v>0.84705799999999998</c:v>
                </c:pt>
                <c:pt idx="358">
                  <c:v>0.84849799999999997</c:v>
                </c:pt>
                <c:pt idx="359">
                  <c:v>0.849935</c:v>
                </c:pt>
                <c:pt idx="360">
                  <c:v>0.85136999999999996</c:v>
                </c:pt>
                <c:pt idx="361">
                  <c:v>0.85280100000000003</c:v>
                </c:pt>
                <c:pt idx="362">
                  <c:v>0.85423000000000004</c:v>
                </c:pt>
                <c:pt idx="363">
                  <c:v>0.85565599999999997</c:v>
                </c:pt>
                <c:pt idx="364">
                  <c:v>0.85707900000000004</c:v>
                </c:pt>
                <c:pt idx="365">
                  <c:v>0.85849900000000001</c:v>
                </c:pt>
                <c:pt idx="366">
                  <c:v>0.85991700000000004</c:v>
                </c:pt>
                <c:pt idx="367">
                  <c:v>0.86133199999999999</c:v>
                </c:pt>
                <c:pt idx="368">
                  <c:v>0.86274399999999996</c:v>
                </c:pt>
                <c:pt idx="369">
                  <c:v>0.86415299999999995</c:v>
                </c:pt>
                <c:pt idx="370">
                  <c:v>0.86556</c:v>
                </c:pt>
                <c:pt idx="371">
                  <c:v>0.86696399999999996</c:v>
                </c:pt>
                <c:pt idx="372">
                  <c:v>0.86836500000000005</c:v>
                </c:pt>
                <c:pt idx="373">
                  <c:v>0.86976399999999998</c:v>
                </c:pt>
                <c:pt idx="374">
                  <c:v>0.87116000000000005</c:v>
                </c:pt>
                <c:pt idx="375">
                  <c:v>0.87255300000000002</c:v>
                </c:pt>
                <c:pt idx="376">
                  <c:v>0.87394400000000005</c:v>
                </c:pt>
                <c:pt idx="377">
                  <c:v>0.875332</c:v>
                </c:pt>
                <c:pt idx="378">
                  <c:v>0.87671699999999997</c:v>
                </c:pt>
                <c:pt idx="379">
                  <c:v>0.87809999999999999</c:v>
                </c:pt>
                <c:pt idx="380">
                  <c:v>0.87948000000000004</c:v>
                </c:pt>
                <c:pt idx="381">
                  <c:v>0.880857</c:v>
                </c:pt>
                <c:pt idx="382">
                  <c:v>0.88223200000000002</c:v>
                </c:pt>
                <c:pt idx="383">
                  <c:v>0.88360399999999995</c:v>
                </c:pt>
                <c:pt idx="384">
                  <c:v>0.88497400000000004</c:v>
                </c:pt>
                <c:pt idx="385">
                  <c:v>0.88634100000000005</c:v>
                </c:pt>
                <c:pt idx="386">
                  <c:v>0.887706</c:v>
                </c:pt>
                <c:pt idx="387">
                  <c:v>0.88906799999999997</c:v>
                </c:pt>
                <c:pt idx="388">
                  <c:v>0.89042699999999997</c:v>
                </c:pt>
                <c:pt idx="389">
                  <c:v>0.89178400000000002</c:v>
                </c:pt>
                <c:pt idx="390">
                  <c:v>0.89313900000000002</c:v>
                </c:pt>
                <c:pt idx="391">
                  <c:v>0.89449100000000004</c:v>
                </c:pt>
                <c:pt idx="392">
                  <c:v>0.89583999999999997</c:v>
                </c:pt>
                <c:pt idx="393">
                  <c:v>0.89718699999999996</c:v>
                </c:pt>
                <c:pt idx="394">
                  <c:v>0.898532</c:v>
                </c:pt>
                <c:pt idx="395">
                  <c:v>0.89987399999999995</c:v>
                </c:pt>
                <c:pt idx="396">
                  <c:v>0.90121300000000004</c:v>
                </c:pt>
                <c:pt idx="397">
                  <c:v>0.90255099999999999</c:v>
                </c:pt>
                <c:pt idx="398">
                  <c:v>0.90388500000000005</c:v>
                </c:pt>
                <c:pt idx="399">
                  <c:v>0.90521799999999997</c:v>
                </c:pt>
                <c:pt idx="400">
                  <c:v>0.90654699999999999</c:v>
                </c:pt>
                <c:pt idx="401">
                  <c:v>0.90787499999999999</c:v>
                </c:pt>
                <c:pt idx="402">
                  <c:v>0.90920000000000001</c:v>
                </c:pt>
                <c:pt idx="403">
                  <c:v>0.91052299999999997</c:v>
                </c:pt>
                <c:pt idx="404">
                  <c:v>0.91184299999999996</c:v>
                </c:pt>
                <c:pt idx="405">
                  <c:v>0.913161</c:v>
                </c:pt>
                <c:pt idx="406">
                  <c:v>0.91447599999999996</c:v>
                </c:pt>
                <c:pt idx="407">
                  <c:v>0.91578899999999996</c:v>
                </c:pt>
                <c:pt idx="408">
                  <c:v>0.91710000000000003</c:v>
                </c:pt>
                <c:pt idx="409">
                  <c:v>0.91840900000000003</c:v>
                </c:pt>
                <c:pt idx="410">
                  <c:v>0.91971499999999995</c:v>
                </c:pt>
                <c:pt idx="411">
                  <c:v>0.92101900000000003</c:v>
                </c:pt>
                <c:pt idx="412">
                  <c:v>0.92232000000000003</c:v>
                </c:pt>
                <c:pt idx="413">
                  <c:v>0.92361899999999997</c:v>
                </c:pt>
                <c:pt idx="414">
                  <c:v>0.92491599999999996</c:v>
                </c:pt>
                <c:pt idx="415">
                  <c:v>0.92621100000000001</c:v>
                </c:pt>
                <c:pt idx="416">
                  <c:v>0.92750299999999997</c:v>
                </c:pt>
                <c:pt idx="417">
                  <c:v>0.92879299999999998</c:v>
                </c:pt>
                <c:pt idx="418">
                  <c:v>0.93008100000000005</c:v>
                </c:pt>
                <c:pt idx="419">
                  <c:v>0.93136699999999994</c:v>
                </c:pt>
                <c:pt idx="420">
                  <c:v>0.93264999999999998</c:v>
                </c:pt>
                <c:pt idx="421">
                  <c:v>0.93393099999999996</c:v>
                </c:pt>
                <c:pt idx="422">
                  <c:v>0.93520999999999999</c:v>
                </c:pt>
                <c:pt idx="423">
                  <c:v>0.93648600000000004</c:v>
                </c:pt>
                <c:pt idx="424">
                  <c:v>0.93776099999999996</c:v>
                </c:pt>
                <c:pt idx="425">
                  <c:v>0.93903300000000001</c:v>
                </c:pt>
                <c:pt idx="426">
                  <c:v>0.940303</c:v>
                </c:pt>
                <c:pt idx="427">
                  <c:v>0.94157100000000005</c:v>
                </c:pt>
                <c:pt idx="428">
                  <c:v>0.94283600000000001</c:v>
                </c:pt>
                <c:pt idx="429">
                  <c:v>0.94410000000000005</c:v>
                </c:pt>
                <c:pt idx="430">
                  <c:v>0.94536100000000001</c:v>
                </c:pt>
                <c:pt idx="431">
                  <c:v>0.94662000000000002</c:v>
                </c:pt>
                <c:pt idx="432">
                  <c:v>0.94787699999999997</c:v>
                </c:pt>
                <c:pt idx="433">
                  <c:v>0.94913199999999998</c:v>
                </c:pt>
                <c:pt idx="434">
                  <c:v>0.95038500000000004</c:v>
                </c:pt>
                <c:pt idx="435">
                  <c:v>0.95163500000000001</c:v>
                </c:pt>
                <c:pt idx="436">
                  <c:v>0.95288399999999995</c:v>
                </c:pt>
                <c:pt idx="437">
                  <c:v>0.95413000000000003</c:v>
                </c:pt>
                <c:pt idx="438">
                  <c:v>0.95537399999999995</c:v>
                </c:pt>
                <c:pt idx="439">
                  <c:v>0.95661600000000002</c:v>
                </c:pt>
                <c:pt idx="440">
                  <c:v>0.95785600000000004</c:v>
                </c:pt>
                <c:pt idx="441">
                  <c:v>0.959094</c:v>
                </c:pt>
                <c:pt idx="442">
                  <c:v>0.96033000000000002</c:v>
                </c:pt>
                <c:pt idx="443">
                  <c:v>0.96156399999999997</c:v>
                </c:pt>
                <c:pt idx="444">
                  <c:v>0.96279599999999999</c:v>
                </c:pt>
                <c:pt idx="445">
                  <c:v>0.96402500000000002</c:v>
                </c:pt>
                <c:pt idx="446">
                  <c:v>0.96525300000000003</c:v>
                </c:pt>
                <c:pt idx="447">
                  <c:v>0.96647899999999998</c:v>
                </c:pt>
                <c:pt idx="448">
                  <c:v>0.96770199999999995</c:v>
                </c:pt>
                <c:pt idx="449">
                  <c:v>0.96892400000000001</c:v>
                </c:pt>
                <c:pt idx="450">
                  <c:v>0.97014400000000001</c:v>
                </c:pt>
                <c:pt idx="451">
                  <c:v>0.97136100000000003</c:v>
                </c:pt>
                <c:pt idx="452">
                  <c:v>0.97257700000000002</c:v>
                </c:pt>
                <c:pt idx="453">
                  <c:v>0.97379000000000004</c:v>
                </c:pt>
                <c:pt idx="454">
                  <c:v>0.97500200000000004</c:v>
                </c:pt>
                <c:pt idx="455">
                  <c:v>0.97621199999999997</c:v>
                </c:pt>
                <c:pt idx="456">
                  <c:v>0.97741900000000004</c:v>
                </c:pt>
                <c:pt idx="457">
                  <c:v>0.97862499999999997</c:v>
                </c:pt>
                <c:pt idx="458">
                  <c:v>0.97982899999999995</c:v>
                </c:pt>
                <c:pt idx="459">
                  <c:v>0.98102999999999996</c:v>
                </c:pt>
                <c:pt idx="460">
                  <c:v>0.98223000000000005</c:v>
                </c:pt>
                <c:pt idx="461">
                  <c:v>0.98342799999999997</c:v>
                </c:pt>
                <c:pt idx="462">
                  <c:v>0.98462400000000005</c:v>
                </c:pt>
                <c:pt idx="463">
                  <c:v>0.98581799999999997</c:v>
                </c:pt>
                <c:pt idx="464">
                  <c:v>0.98701000000000005</c:v>
                </c:pt>
                <c:pt idx="465">
                  <c:v>0.988201</c:v>
                </c:pt>
                <c:pt idx="466">
                  <c:v>0.98938899999999996</c:v>
                </c:pt>
                <c:pt idx="467">
                  <c:v>0.99057499999999998</c:v>
                </c:pt>
                <c:pt idx="468">
                  <c:v>0.99175999999999997</c:v>
                </c:pt>
                <c:pt idx="469">
                  <c:v>0.99294300000000002</c:v>
                </c:pt>
                <c:pt idx="470">
                  <c:v>0.99412299999999998</c:v>
                </c:pt>
                <c:pt idx="471">
                  <c:v>0.99530200000000002</c:v>
                </c:pt>
                <c:pt idx="472">
                  <c:v>0.996479</c:v>
                </c:pt>
                <c:pt idx="473">
                  <c:v>0.99765499999999996</c:v>
                </c:pt>
                <c:pt idx="474">
                  <c:v>0.99882800000000005</c:v>
                </c:pt>
              </c:numCache>
            </c:numRef>
          </c:xVal>
          <c:yVal>
            <c:numRef>
              <c:f>Sheet1!$D$1:$D$475</c:f>
              <c:numCache>
                <c:formatCode>General</c:formatCode>
                <c:ptCount val="475"/>
                <c:pt idx="0">
                  <c:v>1212</c:v>
                </c:pt>
                <c:pt idx="1">
                  <c:v>1213</c:v>
                </c:pt>
                <c:pt idx="2">
                  <c:v>1214</c:v>
                </c:pt>
                <c:pt idx="3">
                  <c:v>1215</c:v>
                </c:pt>
                <c:pt idx="4">
                  <c:v>1216</c:v>
                </c:pt>
                <c:pt idx="5">
                  <c:v>1217</c:v>
                </c:pt>
                <c:pt idx="6">
                  <c:v>1218</c:v>
                </c:pt>
                <c:pt idx="7">
                  <c:v>1219</c:v>
                </c:pt>
                <c:pt idx="8">
                  <c:v>1220</c:v>
                </c:pt>
                <c:pt idx="9">
                  <c:v>1221</c:v>
                </c:pt>
                <c:pt idx="10">
                  <c:v>1222</c:v>
                </c:pt>
                <c:pt idx="11">
                  <c:v>1223</c:v>
                </c:pt>
                <c:pt idx="12">
                  <c:v>1224</c:v>
                </c:pt>
                <c:pt idx="13">
                  <c:v>1225</c:v>
                </c:pt>
                <c:pt idx="14">
                  <c:v>1226</c:v>
                </c:pt>
                <c:pt idx="15">
                  <c:v>1227</c:v>
                </c:pt>
                <c:pt idx="16">
                  <c:v>1228</c:v>
                </c:pt>
                <c:pt idx="17">
                  <c:v>1229</c:v>
                </c:pt>
                <c:pt idx="18">
                  <c:v>1230</c:v>
                </c:pt>
                <c:pt idx="19">
                  <c:v>1231</c:v>
                </c:pt>
                <c:pt idx="20">
                  <c:v>1232</c:v>
                </c:pt>
                <c:pt idx="21">
                  <c:v>1233</c:v>
                </c:pt>
                <c:pt idx="22">
                  <c:v>1234</c:v>
                </c:pt>
                <c:pt idx="23">
                  <c:v>1235</c:v>
                </c:pt>
                <c:pt idx="24">
                  <c:v>1236</c:v>
                </c:pt>
                <c:pt idx="25">
                  <c:v>1237</c:v>
                </c:pt>
                <c:pt idx="26">
                  <c:v>1238</c:v>
                </c:pt>
                <c:pt idx="27">
                  <c:v>1239</c:v>
                </c:pt>
                <c:pt idx="28">
                  <c:v>1240</c:v>
                </c:pt>
                <c:pt idx="29">
                  <c:v>1241</c:v>
                </c:pt>
                <c:pt idx="30">
                  <c:v>1242</c:v>
                </c:pt>
                <c:pt idx="31">
                  <c:v>1243</c:v>
                </c:pt>
                <c:pt idx="32">
                  <c:v>1244</c:v>
                </c:pt>
                <c:pt idx="33">
                  <c:v>1245</c:v>
                </c:pt>
                <c:pt idx="34">
                  <c:v>1246</c:v>
                </c:pt>
                <c:pt idx="35">
                  <c:v>1247</c:v>
                </c:pt>
                <c:pt idx="36">
                  <c:v>1248</c:v>
                </c:pt>
                <c:pt idx="37">
                  <c:v>1249</c:v>
                </c:pt>
                <c:pt idx="38">
                  <c:v>1250</c:v>
                </c:pt>
                <c:pt idx="39">
                  <c:v>1251</c:v>
                </c:pt>
                <c:pt idx="40">
                  <c:v>1252</c:v>
                </c:pt>
                <c:pt idx="41">
                  <c:v>1253</c:v>
                </c:pt>
                <c:pt idx="42">
                  <c:v>1254</c:v>
                </c:pt>
                <c:pt idx="43">
                  <c:v>1255</c:v>
                </c:pt>
                <c:pt idx="44">
                  <c:v>1256</c:v>
                </c:pt>
                <c:pt idx="45">
                  <c:v>1257</c:v>
                </c:pt>
                <c:pt idx="46">
                  <c:v>1258</c:v>
                </c:pt>
                <c:pt idx="47">
                  <c:v>1259</c:v>
                </c:pt>
                <c:pt idx="48">
                  <c:v>1260</c:v>
                </c:pt>
                <c:pt idx="49">
                  <c:v>1261</c:v>
                </c:pt>
                <c:pt idx="50">
                  <c:v>1262</c:v>
                </c:pt>
                <c:pt idx="51">
                  <c:v>1263</c:v>
                </c:pt>
                <c:pt idx="52">
                  <c:v>1264</c:v>
                </c:pt>
                <c:pt idx="53">
                  <c:v>1265</c:v>
                </c:pt>
                <c:pt idx="54">
                  <c:v>1266</c:v>
                </c:pt>
                <c:pt idx="55">
                  <c:v>1267</c:v>
                </c:pt>
                <c:pt idx="56">
                  <c:v>1268</c:v>
                </c:pt>
                <c:pt idx="57">
                  <c:v>1269</c:v>
                </c:pt>
                <c:pt idx="58">
                  <c:v>1270</c:v>
                </c:pt>
                <c:pt idx="59">
                  <c:v>1271</c:v>
                </c:pt>
                <c:pt idx="60">
                  <c:v>1272</c:v>
                </c:pt>
                <c:pt idx="61">
                  <c:v>1273</c:v>
                </c:pt>
                <c:pt idx="62">
                  <c:v>1274</c:v>
                </c:pt>
                <c:pt idx="63">
                  <c:v>1275</c:v>
                </c:pt>
                <c:pt idx="64">
                  <c:v>1276</c:v>
                </c:pt>
                <c:pt idx="65">
                  <c:v>1277</c:v>
                </c:pt>
                <c:pt idx="66">
                  <c:v>1278</c:v>
                </c:pt>
                <c:pt idx="67">
                  <c:v>1279</c:v>
                </c:pt>
                <c:pt idx="68">
                  <c:v>1280</c:v>
                </c:pt>
                <c:pt idx="69">
                  <c:v>1281</c:v>
                </c:pt>
                <c:pt idx="70">
                  <c:v>1282</c:v>
                </c:pt>
                <c:pt idx="71">
                  <c:v>1283</c:v>
                </c:pt>
                <c:pt idx="72">
                  <c:v>1284</c:v>
                </c:pt>
                <c:pt idx="73">
                  <c:v>1285</c:v>
                </c:pt>
                <c:pt idx="74">
                  <c:v>1286</c:v>
                </c:pt>
                <c:pt idx="75">
                  <c:v>1287</c:v>
                </c:pt>
                <c:pt idx="76">
                  <c:v>1288</c:v>
                </c:pt>
                <c:pt idx="77">
                  <c:v>1289</c:v>
                </c:pt>
                <c:pt idx="78">
                  <c:v>1290</c:v>
                </c:pt>
                <c:pt idx="79">
                  <c:v>1291</c:v>
                </c:pt>
                <c:pt idx="80">
                  <c:v>1292</c:v>
                </c:pt>
                <c:pt idx="81">
                  <c:v>1293</c:v>
                </c:pt>
                <c:pt idx="82">
                  <c:v>1294</c:v>
                </c:pt>
                <c:pt idx="83">
                  <c:v>1295</c:v>
                </c:pt>
                <c:pt idx="84">
                  <c:v>1296</c:v>
                </c:pt>
                <c:pt idx="85">
                  <c:v>1297</c:v>
                </c:pt>
                <c:pt idx="86">
                  <c:v>1298</c:v>
                </c:pt>
                <c:pt idx="87">
                  <c:v>1299</c:v>
                </c:pt>
                <c:pt idx="88">
                  <c:v>1300</c:v>
                </c:pt>
                <c:pt idx="89">
                  <c:v>1301</c:v>
                </c:pt>
                <c:pt idx="90">
                  <c:v>1302</c:v>
                </c:pt>
                <c:pt idx="91">
                  <c:v>1303</c:v>
                </c:pt>
                <c:pt idx="92">
                  <c:v>1304</c:v>
                </c:pt>
                <c:pt idx="93">
                  <c:v>1305</c:v>
                </c:pt>
                <c:pt idx="94">
                  <c:v>1306</c:v>
                </c:pt>
                <c:pt idx="95">
                  <c:v>1307</c:v>
                </c:pt>
                <c:pt idx="96">
                  <c:v>1308</c:v>
                </c:pt>
                <c:pt idx="97">
                  <c:v>1309</c:v>
                </c:pt>
                <c:pt idx="98">
                  <c:v>1310</c:v>
                </c:pt>
                <c:pt idx="99">
                  <c:v>1311</c:v>
                </c:pt>
                <c:pt idx="100">
                  <c:v>1312</c:v>
                </c:pt>
                <c:pt idx="101">
                  <c:v>1313</c:v>
                </c:pt>
                <c:pt idx="102">
                  <c:v>1314</c:v>
                </c:pt>
                <c:pt idx="103">
                  <c:v>1315</c:v>
                </c:pt>
                <c:pt idx="104">
                  <c:v>1316</c:v>
                </c:pt>
                <c:pt idx="105">
                  <c:v>1317</c:v>
                </c:pt>
                <c:pt idx="106">
                  <c:v>1318</c:v>
                </c:pt>
                <c:pt idx="107">
                  <c:v>1319</c:v>
                </c:pt>
                <c:pt idx="108">
                  <c:v>1320</c:v>
                </c:pt>
                <c:pt idx="109">
                  <c:v>1321</c:v>
                </c:pt>
                <c:pt idx="110">
                  <c:v>1322</c:v>
                </c:pt>
                <c:pt idx="111">
                  <c:v>1323</c:v>
                </c:pt>
                <c:pt idx="112">
                  <c:v>1324</c:v>
                </c:pt>
                <c:pt idx="113">
                  <c:v>1325</c:v>
                </c:pt>
                <c:pt idx="114">
                  <c:v>1326</c:v>
                </c:pt>
                <c:pt idx="115">
                  <c:v>1327</c:v>
                </c:pt>
                <c:pt idx="116">
                  <c:v>1328</c:v>
                </c:pt>
                <c:pt idx="117">
                  <c:v>1329</c:v>
                </c:pt>
                <c:pt idx="118">
                  <c:v>1330</c:v>
                </c:pt>
                <c:pt idx="119">
                  <c:v>1331</c:v>
                </c:pt>
                <c:pt idx="120">
                  <c:v>1332</c:v>
                </c:pt>
                <c:pt idx="121">
                  <c:v>1333</c:v>
                </c:pt>
                <c:pt idx="122">
                  <c:v>1334</c:v>
                </c:pt>
                <c:pt idx="123">
                  <c:v>1335</c:v>
                </c:pt>
                <c:pt idx="124">
                  <c:v>1336</c:v>
                </c:pt>
                <c:pt idx="125">
                  <c:v>1337</c:v>
                </c:pt>
                <c:pt idx="126">
                  <c:v>1338</c:v>
                </c:pt>
                <c:pt idx="127">
                  <c:v>1339</c:v>
                </c:pt>
                <c:pt idx="128">
                  <c:v>1340</c:v>
                </c:pt>
                <c:pt idx="129">
                  <c:v>1341</c:v>
                </c:pt>
                <c:pt idx="130">
                  <c:v>1342</c:v>
                </c:pt>
                <c:pt idx="131">
                  <c:v>1343</c:v>
                </c:pt>
                <c:pt idx="132">
                  <c:v>1344</c:v>
                </c:pt>
                <c:pt idx="133">
                  <c:v>1345</c:v>
                </c:pt>
                <c:pt idx="134">
                  <c:v>1346</c:v>
                </c:pt>
                <c:pt idx="135">
                  <c:v>1347</c:v>
                </c:pt>
                <c:pt idx="136">
                  <c:v>1348</c:v>
                </c:pt>
                <c:pt idx="137">
                  <c:v>1349</c:v>
                </c:pt>
                <c:pt idx="138">
                  <c:v>1350</c:v>
                </c:pt>
                <c:pt idx="139">
                  <c:v>1351</c:v>
                </c:pt>
                <c:pt idx="140">
                  <c:v>1352</c:v>
                </c:pt>
                <c:pt idx="141">
                  <c:v>1353</c:v>
                </c:pt>
                <c:pt idx="142">
                  <c:v>1354</c:v>
                </c:pt>
                <c:pt idx="143">
                  <c:v>1355</c:v>
                </c:pt>
                <c:pt idx="144">
                  <c:v>1356</c:v>
                </c:pt>
                <c:pt idx="145">
                  <c:v>1357</c:v>
                </c:pt>
                <c:pt idx="146">
                  <c:v>1358</c:v>
                </c:pt>
                <c:pt idx="147">
                  <c:v>1359</c:v>
                </c:pt>
                <c:pt idx="148">
                  <c:v>1360</c:v>
                </c:pt>
                <c:pt idx="149">
                  <c:v>1361</c:v>
                </c:pt>
                <c:pt idx="150">
                  <c:v>1362</c:v>
                </c:pt>
                <c:pt idx="151">
                  <c:v>1363</c:v>
                </c:pt>
                <c:pt idx="152">
                  <c:v>1364</c:v>
                </c:pt>
                <c:pt idx="153">
                  <c:v>1365</c:v>
                </c:pt>
                <c:pt idx="154">
                  <c:v>1366</c:v>
                </c:pt>
                <c:pt idx="155">
                  <c:v>1367</c:v>
                </c:pt>
                <c:pt idx="156">
                  <c:v>1368</c:v>
                </c:pt>
                <c:pt idx="157">
                  <c:v>1369</c:v>
                </c:pt>
                <c:pt idx="158">
                  <c:v>1370</c:v>
                </c:pt>
                <c:pt idx="159">
                  <c:v>1371</c:v>
                </c:pt>
                <c:pt idx="160">
                  <c:v>1372</c:v>
                </c:pt>
                <c:pt idx="161">
                  <c:v>1373</c:v>
                </c:pt>
                <c:pt idx="162">
                  <c:v>1374</c:v>
                </c:pt>
                <c:pt idx="163">
                  <c:v>1375</c:v>
                </c:pt>
                <c:pt idx="164">
                  <c:v>1376</c:v>
                </c:pt>
                <c:pt idx="165">
                  <c:v>1377</c:v>
                </c:pt>
                <c:pt idx="166">
                  <c:v>1378</c:v>
                </c:pt>
                <c:pt idx="167">
                  <c:v>1379</c:v>
                </c:pt>
                <c:pt idx="168">
                  <c:v>1380</c:v>
                </c:pt>
                <c:pt idx="169">
                  <c:v>1381</c:v>
                </c:pt>
                <c:pt idx="170">
                  <c:v>1382</c:v>
                </c:pt>
                <c:pt idx="171">
                  <c:v>1383</c:v>
                </c:pt>
                <c:pt idx="172">
                  <c:v>1384</c:v>
                </c:pt>
                <c:pt idx="173">
                  <c:v>1385</c:v>
                </c:pt>
                <c:pt idx="174">
                  <c:v>1386</c:v>
                </c:pt>
                <c:pt idx="175">
                  <c:v>1387</c:v>
                </c:pt>
                <c:pt idx="176">
                  <c:v>1388</c:v>
                </c:pt>
                <c:pt idx="177">
                  <c:v>1389</c:v>
                </c:pt>
                <c:pt idx="178">
                  <c:v>1390</c:v>
                </c:pt>
                <c:pt idx="179">
                  <c:v>1391</c:v>
                </c:pt>
                <c:pt idx="180">
                  <c:v>1392</c:v>
                </c:pt>
                <c:pt idx="181">
                  <c:v>1393</c:v>
                </c:pt>
                <c:pt idx="182">
                  <c:v>1394</c:v>
                </c:pt>
                <c:pt idx="183">
                  <c:v>1395</c:v>
                </c:pt>
                <c:pt idx="184">
                  <c:v>1396</c:v>
                </c:pt>
                <c:pt idx="185">
                  <c:v>1397</c:v>
                </c:pt>
                <c:pt idx="186">
                  <c:v>1398</c:v>
                </c:pt>
                <c:pt idx="187">
                  <c:v>1399</c:v>
                </c:pt>
                <c:pt idx="188">
                  <c:v>1400</c:v>
                </c:pt>
                <c:pt idx="189">
                  <c:v>1401</c:v>
                </c:pt>
                <c:pt idx="190">
                  <c:v>1402</c:v>
                </c:pt>
                <c:pt idx="191">
                  <c:v>1403</c:v>
                </c:pt>
                <c:pt idx="192">
                  <c:v>1404</c:v>
                </c:pt>
                <c:pt idx="193">
                  <c:v>1405</c:v>
                </c:pt>
                <c:pt idx="194">
                  <c:v>1406</c:v>
                </c:pt>
                <c:pt idx="195">
                  <c:v>1407</c:v>
                </c:pt>
                <c:pt idx="196">
                  <c:v>1408</c:v>
                </c:pt>
                <c:pt idx="197">
                  <c:v>1409</c:v>
                </c:pt>
                <c:pt idx="198">
                  <c:v>1410</c:v>
                </c:pt>
                <c:pt idx="199">
                  <c:v>1411</c:v>
                </c:pt>
                <c:pt idx="200">
                  <c:v>1412</c:v>
                </c:pt>
                <c:pt idx="201">
                  <c:v>1413</c:v>
                </c:pt>
                <c:pt idx="202">
                  <c:v>1414</c:v>
                </c:pt>
                <c:pt idx="203">
                  <c:v>1415</c:v>
                </c:pt>
                <c:pt idx="204">
                  <c:v>1416</c:v>
                </c:pt>
                <c:pt idx="205">
                  <c:v>1417</c:v>
                </c:pt>
                <c:pt idx="206">
                  <c:v>1418</c:v>
                </c:pt>
                <c:pt idx="207">
                  <c:v>1419</c:v>
                </c:pt>
                <c:pt idx="208">
                  <c:v>1420</c:v>
                </c:pt>
                <c:pt idx="209">
                  <c:v>1421</c:v>
                </c:pt>
                <c:pt idx="210">
                  <c:v>1422</c:v>
                </c:pt>
                <c:pt idx="211">
                  <c:v>1423</c:v>
                </c:pt>
                <c:pt idx="212">
                  <c:v>1424</c:v>
                </c:pt>
                <c:pt idx="213">
                  <c:v>1425</c:v>
                </c:pt>
                <c:pt idx="214">
                  <c:v>1426</c:v>
                </c:pt>
                <c:pt idx="215">
                  <c:v>1427</c:v>
                </c:pt>
                <c:pt idx="216">
                  <c:v>1428</c:v>
                </c:pt>
                <c:pt idx="217">
                  <c:v>1429</c:v>
                </c:pt>
                <c:pt idx="218">
                  <c:v>1430</c:v>
                </c:pt>
                <c:pt idx="219">
                  <c:v>1431</c:v>
                </c:pt>
                <c:pt idx="220">
                  <c:v>1432</c:v>
                </c:pt>
                <c:pt idx="221">
                  <c:v>1433</c:v>
                </c:pt>
                <c:pt idx="222">
                  <c:v>1434</c:v>
                </c:pt>
                <c:pt idx="223">
                  <c:v>1435</c:v>
                </c:pt>
                <c:pt idx="224">
                  <c:v>1436</c:v>
                </c:pt>
                <c:pt idx="225">
                  <c:v>1437</c:v>
                </c:pt>
                <c:pt idx="226">
                  <c:v>1438</c:v>
                </c:pt>
                <c:pt idx="227">
                  <c:v>1439</c:v>
                </c:pt>
                <c:pt idx="228">
                  <c:v>1440</c:v>
                </c:pt>
                <c:pt idx="229">
                  <c:v>1441</c:v>
                </c:pt>
                <c:pt idx="230">
                  <c:v>1442</c:v>
                </c:pt>
                <c:pt idx="231">
                  <c:v>1443</c:v>
                </c:pt>
                <c:pt idx="232">
                  <c:v>1444</c:v>
                </c:pt>
                <c:pt idx="233">
                  <c:v>1445</c:v>
                </c:pt>
                <c:pt idx="234">
                  <c:v>1446</c:v>
                </c:pt>
                <c:pt idx="235">
                  <c:v>1447</c:v>
                </c:pt>
                <c:pt idx="236">
                  <c:v>1448</c:v>
                </c:pt>
                <c:pt idx="237">
                  <c:v>1449</c:v>
                </c:pt>
                <c:pt idx="238">
                  <c:v>1450</c:v>
                </c:pt>
                <c:pt idx="239">
                  <c:v>1451</c:v>
                </c:pt>
                <c:pt idx="240">
                  <c:v>1452</c:v>
                </c:pt>
                <c:pt idx="241">
                  <c:v>1453</c:v>
                </c:pt>
                <c:pt idx="242">
                  <c:v>1454</c:v>
                </c:pt>
                <c:pt idx="243">
                  <c:v>1455</c:v>
                </c:pt>
                <c:pt idx="244">
                  <c:v>1456</c:v>
                </c:pt>
                <c:pt idx="245">
                  <c:v>1457</c:v>
                </c:pt>
                <c:pt idx="246">
                  <c:v>1458</c:v>
                </c:pt>
                <c:pt idx="247">
                  <c:v>1459</c:v>
                </c:pt>
                <c:pt idx="248">
                  <c:v>1460</c:v>
                </c:pt>
                <c:pt idx="249">
                  <c:v>1461</c:v>
                </c:pt>
                <c:pt idx="250">
                  <c:v>1462</c:v>
                </c:pt>
                <c:pt idx="251">
                  <c:v>1463</c:v>
                </c:pt>
                <c:pt idx="252">
                  <c:v>1464</c:v>
                </c:pt>
                <c:pt idx="253">
                  <c:v>1465</c:v>
                </c:pt>
                <c:pt idx="254">
                  <c:v>1466</c:v>
                </c:pt>
                <c:pt idx="255">
                  <c:v>1467</c:v>
                </c:pt>
                <c:pt idx="256">
                  <c:v>1468</c:v>
                </c:pt>
                <c:pt idx="257">
                  <c:v>1469</c:v>
                </c:pt>
                <c:pt idx="258">
                  <c:v>1470</c:v>
                </c:pt>
                <c:pt idx="259">
                  <c:v>1471</c:v>
                </c:pt>
                <c:pt idx="260">
                  <c:v>1472</c:v>
                </c:pt>
                <c:pt idx="261">
                  <c:v>1473</c:v>
                </c:pt>
                <c:pt idx="262">
                  <c:v>1474</c:v>
                </c:pt>
                <c:pt idx="263">
                  <c:v>1475</c:v>
                </c:pt>
                <c:pt idx="264">
                  <c:v>1476</c:v>
                </c:pt>
                <c:pt idx="265">
                  <c:v>1477</c:v>
                </c:pt>
                <c:pt idx="266">
                  <c:v>1478</c:v>
                </c:pt>
                <c:pt idx="267">
                  <c:v>1479</c:v>
                </c:pt>
                <c:pt idx="268">
                  <c:v>1480</c:v>
                </c:pt>
                <c:pt idx="269">
                  <c:v>1481</c:v>
                </c:pt>
                <c:pt idx="270">
                  <c:v>1482</c:v>
                </c:pt>
                <c:pt idx="271">
                  <c:v>1483</c:v>
                </c:pt>
                <c:pt idx="272">
                  <c:v>1484</c:v>
                </c:pt>
                <c:pt idx="273">
                  <c:v>1485</c:v>
                </c:pt>
                <c:pt idx="274">
                  <c:v>1486</c:v>
                </c:pt>
                <c:pt idx="275">
                  <c:v>1487</c:v>
                </c:pt>
                <c:pt idx="276">
                  <c:v>1488</c:v>
                </c:pt>
                <c:pt idx="277">
                  <c:v>1489</c:v>
                </c:pt>
                <c:pt idx="278">
                  <c:v>1490</c:v>
                </c:pt>
                <c:pt idx="279">
                  <c:v>1491</c:v>
                </c:pt>
                <c:pt idx="280">
                  <c:v>1492</c:v>
                </c:pt>
                <c:pt idx="281">
                  <c:v>1493</c:v>
                </c:pt>
                <c:pt idx="282">
                  <c:v>1494</c:v>
                </c:pt>
                <c:pt idx="283">
                  <c:v>1495</c:v>
                </c:pt>
                <c:pt idx="284">
                  <c:v>1496</c:v>
                </c:pt>
                <c:pt idx="285">
                  <c:v>1497</c:v>
                </c:pt>
                <c:pt idx="286">
                  <c:v>1498</c:v>
                </c:pt>
                <c:pt idx="287">
                  <c:v>1499</c:v>
                </c:pt>
                <c:pt idx="288">
                  <c:v>1500</c:v>
                </c:pt>
                <c:pt idx="289">
                  <c:v>1501</c:v>
                </c:pt>
                <c:pt idx="290">
                  <c:v>1502</c:v>
                </c:pt>
                <c:pt idx="291">
                  <c:v>1503</c:v>
                </c:pt>
                <c:pt idx="292">
                  <c:v>1504</c:v>
                </c:pt>
                <c:pt idx="293">
                  <c:v>1505</c:v>
                </c:pt>
                <c:pt idx="294">
                  <c:v>1506</c:v>
                </c:pt>
                <c:pt idx="295">
                  <c:v>1507</c:v>
                </c:pt>
                <c:pt idx="296">
                  <c:v>1508</c:v>
                </c:pt>
                <c:pt idx="297">
                  <c:v>1509</c:v>
                </c:pt>
                <c:pt idx="298">
                  <c:v>1510</c:v>
                </c:pt>
                <c:pt idx="299">
                  <c:v>1511</c:v>
                </c:pt>
                <c:pt idx="300">
                  <c:v>1512</c:v>
                </c:pt>
                <c:pt idx="301">
                  <c:v>1513</c:v>
                </c:pt>
                <c:pt idx="302">
                  <c:v>1514</c:v>
                </c:pt>
                <c:pt idx="303">
                  <c:v>1515</c:v>
                </c:pt>
                <c:pt idx="304">
                  <c:v>1516</c:v>
                </c:pt>
                <c:pt idx="305">
                  <c:v>1517</c:v>
                </c:pt>
                <c:pt idx="306">
                  <c:v>1518</c:v>
                </c:pt>
                <c:pt idx="307">
                  <c:v>1519</c:v>
                </c:pt>
                <c:pt idx="308">
                  <c:v>1520</c:v>
                </c:pt>
                <c:pt idx="309">
                  <c:v>1521</c:v>
                </c:pt>
                <c:pt idx="310">
                  <c:v>1522</c:v>
                </c:pt>
                <c:pt idx="311">
                  <c:v>1523</c:v>
                </c:pt>
                <c:pt idx="312">
                  <c:v>1524</c:v>
                </c:pt>
                <c:pt idx="313">
                  <c:v>1525</c:v>
                </c:pt>
                <c:pt idx="314">
                  <c:v>1526</c:v>
                </c:pt>
                <c:pt idx="315">
                  <c:v>1527</c:v>
                </c:pt>
                <c:pt idx="316">
                  <c:v>1528</c:v>
                </c:pt>
                <c:pt idx="317">
                  <c:v>1529</c:v>
                </c:pt>
                <c:pt idx="318">
                  <c:v>1530</c:v>
                </c:pt>
                <c:pt idx="319">
                  <c:v>1531</c:v>
                </c:pt>
                <c:pt idx="320">
                  <c:v>1532</c:v>
                </c:pt>
                <c:pt idx="321">
                  <c:v>1533</c:v>
                </c:pt>
                <c:pt idx="322">
                  <c:v>1534</c:v>
                </c:pt>
                <c:pt idx="323">
                  <c:v>1535</c:v>
                </c:pt>
                <c:pt idx="324">
                  <c:v>1536</c:v>
                </c:pt>
                <c:pt idx="325">
                  <c:v>1537</c:v>
                </c:pt>
                <c:pt idx="326">
                  <c:v>1538</c:v>
                </c:pt>
                <c:pt idx="327">
                  <c:v>1539</c:v>
                </c:pt>
                <c:pt idx="328">
                  <c:v>1540</c:v>
                </c:pt>
                <c:pt idx="329">
                  <c:v>1541</c:v>
                </c:pt>
                <c:pt idx="330">
                  <c:v>1542</c:v>
                </c:pt>
                <c:pt idx="331">
                  <c:v>1543</c:v>
                </c:pt>
                <c:pt idx="332">
                  <c:v>1544</c:v>
                </c:pt>
                <c:pt idx="333">
                  <c:v>1545</c:v>
                </c:pt>
                <c:pt idx="334">
                  <c:v>1546</c:v>
                </c:pt>
                <c:pt idx="335">
                  <c:v>1547</c:v>
                </c:pt>
                <c:pt idx="336">
                  <c:v>1548</c:v>
                </c:pt>
                <c:pt idx="337">
                  <c:v>1549</c:v>
                </c:pt>
                <c:pt idx="338">
                  <c:v>1550</c:v>
                </c:pt>
                <c:pt idx="339">
                  <c:v>1551</c:v>
                </c:pt>
                <c:pt idx="340">
                  <c:v>1552</c:v>
                </c:pt>
                <c:pt idx="341">
                  <c:v>1553</c:v>
                </c:pt>
                <c:pt idx="342">
                  <c:v>1554</c:v>
                </c:pt>
                <c:pt idx="343">
                  <c:v>1555</c:v>
                </c:pt>
                <c:pt idx="344">
                  <c:v>1556</c:v>
                </c:pt>
                <c:pt idx="345">
                  <c:v>1557</c:v>
                </c:pt>
                <c:pt idx="346">
                  <c:v>1558</c:v>
                </c:pt>
                <c:pt idx="347">
                  <c:v>1559</c:v>
                </c:pt>
                <c:pt idx="348">
                  <c:v>1560</c:v>
                </c:pt>
                <c:pt idx="349">
                  <c:v>1561</c:v>
                </c:pt>
                <c:pt idx="350">
                  <c:v>1562</c:v>
                </c:pt>
                <c:pt idx="351">
                  <c:v>1563</c:v>
                </c:pt>
                <c:pt idx="352">
                  <c:v>1564</c:v>
                </c:pt>
                <c:pt idx="353">
                  <c:v>1565</c:v>
                </c:pt>
                <c:pt idx="354">
                  <c:v>1566</c:v>
                </c:pt>
                <c:pt idx="355">
                  <c:v>1567</c:v>
                </c:pt>
                <c:pt idx="356">
                  <c:v>1568</c:v>
                </c:pt>
                <c:pt idx="357">
                  <c:v>1569</c:v>
                </c:pt>
                <c:pt idx="358">
                  <c:v>1570</c:v>
                </c:pt>
                <c:pt idx="359">
                  <c:v>1571</c:v>
                </c:pt>
                <c:pt idx="360">
                  <c:v>1572</c:v>
                </c:pt>
                <c:pt idx="361">
                  <c:v>1573</c:v>
                </c:pt>
                <c:pt idx="362">
                  <c:v>1574</c:v>
                </c:pt>
                <c:pt idx="363">
                  <c:v>1575</c:v>
                </c:pt>
                <c:pt idx="364">
                  <c:v>1576</c:v>
                </c:pt>
                <c:pt idx="365">
                  <c:v>1577</c:v>
                </c:pt>
                <c:pt idx="366">
                  <c:v>1578</c:v>
                </c:pt>
                <c:pt idx="367">
                  <c:v>1579</c:v>
                </c:pt>
                <c:pt idx="368">
                  <c:v>1580</c:v>
                </c:pt>
                <c:pt idx="369">
                  <c:v>1581</c:v>
                </c:pt>
                <c:pt idx="370">
                  <c:v>1582</c:v>
                </c:pt>
                <c:pt idx="371">
                  <c:v>1583</c:v>
                </c:pt>
                <c:pt idx="372">
                  <c:v>1584</c:v>
                </c:pt>
                <c:pt idx="373">
                  <c:v>1585</c:v>
                </c:pt>
                <c:pt idx="374">
                  <c:v>1586</c:v>
                </c:pt>
                <c:pt idx="375">
                  <c:v>1587</c:v>
                </c:pt>
                <c:pt idx="376">
                  <c:v>1588</c:v>
                </c:pt>
                <c:pt idx="377">
                  <c:v>1589</c:v>
                </c:pt>
                <c:pt idx="378">
                  <c:v>1590</c:v>
                </c:pt>
                <c:pt idx="379">
                  <c:v>1591</c:v>
                </c:pt>
                <c:pt idx="380">
                  <c:v>1592</c:v>
                </c:pt>
                <c:pt idx="381">
                  <c:v>1593</c:v>
                </c:pt>
                <c:pt idx="382">
                  <c:v>1594</c:v>
                </c:pt>
                <c:pt idx="383">
                  <c:v>1595</c:v>
                </c:pt>
                <c:pt idx="384">
                  <c:v>1596</c:v>
                </c:pt>
                <c:pt idx="385">
                  <c:v>1597</c:v>
                </c:pt>
                <c:pt idx="386">
                  <c:v>1598</c:v>
                </c:pt>
                <c:pt idx="387">
                  <c:v>1599</c:v>
                </c:pt>
                <c:pt idx="388">
                  <c:v>1600</c:v>
                </c:pt>
                <c:pt idx="389">
                  <c:v>1601</c:v>
                </c:pt>
                <c:pt idx="390">
                  <c:v>1602</c:v>
                </c:pt>
                <c:pt idx="391">
                  <c:v>1603</c:v>
                </c:pt>
                <c:pt idx="392">
                  <c:v>1604</c:v>
                </c:pt>
                <c:pt idx="393">
                  <c:v>1605</c:v>
                </c:pt>
                <c:pt idx="394">
                  <c:v>1606</c:v>
                </c:pt>
                <c:pt idx="395">
                  <c:v>1607</c:v>
                </c:pt>
                <c:pt idx="396">
                  <c:v>1608</c:v>
                </c:pt>
                <c:pt idx="397">
                  <c:v>1609</c:v>
                </c:pt>
                <c:pt idx="398">
                  <c:v>1610</c:v>
                </c:pt>
                <c:pt idx="399">
                  <c:v>1611</c:v>
                </c:pt>
                <c:pt idx="400">
                  <c:v>1612</c:v>
                </c:pt>
                <c:pt idx="401">
                  <c:v>1613</c:v>
                </c:pt>
                <c:pt idx="402">
                  <c:v>1614</c:v>
                </c:pt>
                <c:pt idx="403">
                  <c:v>1615</c:v>
                </c:pt>
                <c:pt idx="404">
                  <c:v>1616</c:v>
                </c:pt>
                <c:pt idx="405">
                  <c:v>1617</c:v>
                </c:pt>
                <c:pt idx="406">
                  <c:v>1618</c:v>
                </c:pt>
                <c:pt idx="407">
                  <c:v>1619</c:v>
                </c:pt>
                <c:pt idx="408">
                  <c:v>1620</c:v>
                </c:pt>
                <c:pt idx="409">
                  <c:v>1621</c:v>
                </c:pt>
                <c:pt idx="410">
                  <c:v>1622</c:v>
                </c:pt>
                <c:pt idx="411">
                  <c:v>1623</c:v>
                </c:pt>
                <c:pt idx="412">
                  <c:v>1624</c:v>
                </c:pt>
                <c:pt idx="413">
                  <c:v>1625</c:v>
                </c:pt>
                <c:pt idx="414">
                  <c:v>1626</c:v>
                </c:pt>
                <c:pt idx="415">
                  <c:v>1627</c:v>
                </c:pt>
                <c:pt idx="416">
                  <c:v>1628</c:v>
                </c:pt>
                <c:pt idx="417">
                  <c:v>1629</c:v>
                </c:pt>
                <c:pt idx="418">
                  <c:v>1630</c:v>
                </c:pt>
                <c:pt idx="419">
                  <c:v>1631</c:v>
                </c:pt>
                <c:pt idx="420">
                  <c:v>1632</c:v>
                </c:pt>
                <c:pt idx="421">
                  <c:v>1633</c:v>
                </c:pt>
                <c:pt idx="422">
                  <c:v>1634</c:v>
                </c:pt>
                <c:pt idx="423">
                  <c:v>1635</c:v>
                </c:pt>
                <c:pt idx="424">
                  <c:v>1636</c:v>
                </c:pt>
                <c:pt idx="425">
                  <c:v>1637</c:v>
                </c:pt>
                <c:pt idx="426">
                  <c:v>1638</c:v>
                </c:pt>
                <c:pt idx="427">
                  <c:v>1639</c:v>
                </c:pt>
                <c:pt idx="428">
                  <c:v>1640</c:v>
                </c:pt>
                <c:pt idx="429">
                  <c:v>1641</c:v>
                </c:pt>
                <c:pt idx="430">
                  <c:v>1642</c:v>
                </c:pt>
                <c:pt idx="431">
                  <c:v>1643</c:v>
                </c:pt>
                <c:pt idx="432">
                  <c:v>1644</c:v>
                </c:pt>
                <c:pt idx="433">
                  <c:v>1645</c:v>
                </c:pt>
                <c:pt idx="434">
                  <c:v>1646</c:v>
                </c:pt>
                <c:pt idx="435">
                  <c:v>1647</c:v>
                </c:pt>
                <c:pt idx="436">
                  <c:v>1648</c:v>
                </c:pt>
                <c:pt idx="437">
                  <c:v>1649</c:v>
                </c:pt>
                <c:pt idx="438">
                  <c:v>1650</c:v>
                </c:pt>
                <c:pt idx="439">
                  <c:v>1651</c:v>
                </c:pt>
                <c:pt idx="440">
                  <c:v>1652</c:v>
                </c:pt>
                <c:pt idx="441">
                  <c:v>1653</c:v>
                </c:pt>
                <c:pt idx="442">
                  <c:v>1654</c:v>
                </c:pt>
                <c:pt idx="443">
                  <c:v>1655</c:v>
                </c:pt>
                <c:pt idx="444">
                  <c:v>1656</c:v>
                </c:pt>
                <c:pt idx="445">
                  <c:v>1657</c:v>
                </c:pt>
                <c:pt idx="446">
                  <c:v>1658</c:v>
                </c:pt>
                <c:pt idx="447">
                  <c:v>1659</c:v>
                </c:pt>
                <c:pt idx="448">
                  <c:v>1660</c:v>
                </c:pt>
                <c:pt idx="449">
                  <c:v>1661</c:v>
                </c:pt>
                <c:pt idx="450">
                  <c:v>1662</c:v>
                </c:pt>
                <c:pt idx="451">
                  <c:v>1663</c:v>
                </c:pt>
                <c:pt idx="452">
                  <c:v>1664</c:v>
                </c:pt>
                <c:pt idx="453">
                  <c:v>1665</c:v>
                </c:pt>
                <c:pt idx="454">
                  <c:v>1666</c:v>
                </c:pt>
                <c:pt idx="455">
                  <c:v>1667</c:v>
                </c:pt>
                <c:pt idx="456">
                  <c:v>1668</c:v>
                </c:pt>
                <c:pt idx="457">
                  <c:v>1669</c:v>
                </c:pt>
                <c:pt idx="458">
                  <c:v>1670</c:v>
                </c:pt>
                <c:pt idx="459">
                  <c:v>1671</c:v>
                </c:pt>
                <c:pt idx="460">
                  <c:v>1672</c:v>
                </c:pt>
                <c:pt idx="461">
                  <c:v>1673</c:v>
                </c:pt>
                <c:pt idx="462">
                  <c:v>1674</c:v>
                </c:pt>
                <c:pt idx="463">
                  <c:v>1675</c:v>
                </c:pt>
                <c:pt idx="464">
                  <c:v>1676</c:v>
                </c:pt>
                <c:pt idx="465">
                  <c:v>1677</c:v>
                </c:pt>
                <c:pt idx="466">
                  <c:v>1678</c:v>
                </c:pt>
                <c:pt idx="467">
                  <c:v>1679</c:v>
                </c:pt>
                <c:pt idx="468">
                  <c:v>1680</c:v>
                </c:pt>
                <c:pt idx="469">
                  <c:v>1681</c:v>
                </c:pt>
                <c:pt idx="470">
                  <c:v>1682</c:v>
                </c:pt>
                <c:pt idx="471">
                  <c:v>1683</c:v>
                </c:pt>
                <c:pt idx="472">
                  <c:v>1684</c:v>
                </c:pt>
                <c:pt idx="473">
                  <c:v>1685</c:v>
                </c:pt>
                <c:pt idx="474">
                  <c:v>1686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C87-49B7-AB36-B7E3D24353D1}"/>
            </c:ext>
          </c:extLst>
        </c:ser>
        <c:ser>
          <c:idx val="2"/>
          <c:order val="2"/>
          <c:tx>
            <c:v>liquid_ref</c:v>
          </c:tx>
          <c:spPr>
            <a:ln w="25400">
              <a:noFill/>
            </a:ln>
            <a:effectLst/>
          </c:spPr>
          <c:marker>
            <c:symbol val="circle"/>
            <c:size val="5"/>
            <c:spPr>
              <a:solidFill>
                <a:schemeClr val="tx1">
                  <a:lumMod val="75000"/>
                  <a:lumOff val="25000"/>
                </a:schemeClr>
              </a:solidFill>
              <a:ln w="9525" cap="flat" cmpd="sng" algn="ctr">
                <a:solidFill>
                  <a:schemeClr val="tx1">
                    <a:lumMod val="75000"/>
                    <a:lumOff val="25000"/>
                  </a:schemeClr>
                </a:solidFill>
                <a:round/>
              </a:ln>
              <a:effectLst/>
            </c:spPr>
          </c:marker>
          <c:xVal>
            <c:numRef>
              <c:f>Sheet1!$P$8:$P$35</c:f>
              <c:numCache>
                <c:formatCode>0.00E+00</c:formatCode>
                <c:ptCount val="28"/>
                <c:pt idx="0">
                  <c:v>2.4782591000000001E-3</c:v>
                </c:pt>
                <c:pt idx="1">
                  <c:v>2.4882717E-3</c:v>
                </c:pt>
                <c:pt idx="2">
                  <c:v>2.3850519000000001E-2</c:v>
                </c:pt>
                <c:pt idx="3">
                  <c:v>4.8082377000000003E-2</c:v>
                </c:pt>
                <c:pt idx="4">
                  <c:v>7.5398837999999996E-2</c:v>
                </c:pt>
                <c:pt idx="5">
                  <c:v>9.8019403000000005E-2</c:v>
                </c:pt>
                <c:pt idx="6">
                  <c:v>0.12253430999999999</c:v>
                </c:pt>
                <c:pt idx="7">
                  <c:v>0.14898441000000001</c:v>
                </c:pt>
                <c:pt idx="8">
                  <c:v>0.18729772</c:v>
                </c:pt>
                <c:pt idx="9">
                  <c:v>0.21831865</c:v>
                </c:pt>
                <c:pt idx="10">
                  <c:v>0.26268997999999999</c:v>
                </c:pt>
                <c:pt idx="11">
                  <c:v>0.29817602999999998</c:v>
                </c:pt>
                <c:pt idx="12">
                  <c:v>0.33549508</c:v>
                </c:pt>
                <c:pt idx="13">
                  <c:v>0.37458201000000002</c:v>
                </c:pt>
                <c:pt idx="14">
                  <c:v>0.41536355000000003</c:v>
                </c:pt>
                <c:pt idx="15">
                  <c:v>0.45776075999999999</c:v>
                </c:pt>
                <c:pt idx="16">
                  <c:v>0.50169127999999996</c:v>
                </c:pt>
                <c:pt idx="17">
                  <c:v>0.54707132999999997</c:v>
                </c:pt>
                <c:pt idx="18">
                  <c:v>0.60968862999999995</c:v>
                </c:pt>
                <c:pt idx="19">
                  <c:v>0.65812864999999998</c:v>
                </c:pt>
                <c:pt idx="20">
                  <c:v>0.72453546000000002</c:v>
                </c:pt>
                <c:pt idx="21">
                  <c:v>0.77560907000000001</c:v>
                </c:pt>
                <c:pt idx="22">
                  <c:v>0.82769181999999997</c:v>
                </c:pt>
                <c:pt idx="23">
                  <c:v>0.89859199000000001</c:v>
                </c:pt>
                <c:pt idx="24">
                  <c:v>0.95278034</c:v>
                </c:pt>
                <c:pt idx="25">
                  <c:v>0.99999404999999997</c:v>
                </c:pt>
                <c:pt idx="26">
                  <c:v>0.99999994999999997</c:v>
                </c:pt>
                <c:pt idx="27">
                  <c:v>0.99999994999999997</c:v>
                </c:pt>
              </c:numCache>
            </c:numRef>
          </c:xVal>
          <c:yVal>
            <c:numRef>
              <c:f>Sheet1!$Q$8:$Q$35</c:f>
              <c:numCache>
                <c:formatCode>0.00E+00</c:formatCode>
                <c:ptCount val="28"/>
                <c:pt idx="0">
                  <c:v>1213.9065238999999</c:v>
                </c:pt>
                <c:pt idx="1">
                  <c:v>1213.9165905</c:v>
                </c:pt>
                <c:pt idx="2">
                  <c:v>1234.4926972000001</c:v>
                </c:pt>
                <c:pt idx="3">
                  <c:v>1255.964559</c:v>
                </c:pt>
                <c:pt idx="4">
                  <c:v>1278.2709362999999</c:v>
                </c:pt>
                <c:pt idx="5">
                  <c:v>1295.4995058</c:v>
                </c:pt>
                <c:pt idx="6">
                  <c:v>1313.1097494999999</c:v>
                </c:pt>
                <c:pt idx="7">
                  <c:v>1331.0551359999999</c:v>
                </c:pt>
                <c:pt idx="8">
                  <c:v>1355.4169251999999</c:v>
                </c:pt>
                <c:pt idx="9">
                  <c:v>1373.9466620999999</c:v>
                </c:pt>
                <c:pt idx="10">
                  <c:v>1398.8981831000001</c:v>
                </c:pt>
                <c:pt idx="11">
                  <c:v>1417.7301943</c:v>
                </c:pt>
                <c:pt idx="12">
                  <c:v>1436.6107950999999</c:v>
                </c:pt>
                <c:pt idx="13">
                  <c:v>1455.4963647</c:v>
                </c:pt>
                <c:pt idx="14">
                  <c:v>1474.347546</c:v>
                </c:pt>
                <c:pt idx="15">
                  <c:v>1493.1295405000001</c:v>
                </c:pt>
                <c:pt idx="16">
                  <c:v>1511.8121772</c:v>
                </c:pt>
                <c:pt idx="17">
                  <c:v>1530.3698032</c:v>
                </c:pt>
                <c:pt idx="18">
                  <c:v>1554.8824689999999</c:v>
                </c:pt>
                <c:pt idx="19">
                  <c:v>1573.0720280999999</c:v>
                </c:pt>
                <c:pt idx="20">
                  <c:v>1597.0405221999999</c:v>
                </c:pt>
                <c:pt idx="21">
                  <c:v>1614.7916482000001</c:v>
                </c:pt>
                <c:pt idx="22">
                  <c:v>1632.3424457000001</c:v>
                </c:pt>
                <c:pt idx="23">
                  <c:v>1655.4248998</c:v>
                </c:pt>
                <c:pt idx="24">
                  <c:v>1672.4950173</c:v>
                </c:pt>
                <c:pt idx="25">
                  <c:v>1686.9985985999999</c:v>
                </c:pt>
                <c:pt idx="26">
                  <c:v>1687.0003916999999</c:v>
                </c:pt>
                <c:pt idx="27">
                  <c:v>1687.0003916999999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C87-49B7-AB36-B7E3D24353D1}"/>
            </c:ext>
          </c:extLst>
        </c:ser>
        <c:ser>
          <c:idx val="3"/>
          <c:order val="3"/>
          <c:tx>
            <c:v>solid_ref</c:v>
          </c:tx>
          <c:spPr>
            <a:ln w="25400">
              <a:noFill/>
            </a:ln>
            <a:effectLst/>
          </c:spPr>
          <c:marker>
            <c:symbol val="circle"/>
            <c:size val="5"/>
            <c:spPr>
              <a:solidFill>
                <a:schemeClr val="tx1">
                  <a:lumMod val="85000"/>
                  <a:lumOff val="15000"/>
                </a:schemeClr>
              </a:solidFill>
              <a:ln w="9525" cap="flat" cmpd="sng" algn="ctr">
                <a:solidFill>
                  <a:schemeClr val="tx1">
                    <a:lumMod val="75000"/>
                    <a:lumOff val="25000"/>
                  </a:schemeClr>
                </a:solidFill>
                <a:round/>
              </a:ln>
              <a:effectLst/>
            </c:spPr>
          </c:marker>
          <c:xVal>
            <c:numRef>
              <c:f>Sheet1!$T$8:$T$36</c:f>
              <c:numCache>
                <c:formatCode>0.00E+00</c:formatCode>
                <c:ptCount val="29"/>
                <c:pt idx="0">
                  <c:v>0.01</c:v>
                </c:pt>
                <c:pt idx="1">
                  <c:v>1.0039987E-2</c:v>
                </c:pt>
                <c:pt idx="2">
                  <c:v>8.8577740000000002E-2</c:v>
                </c:pt>
                <c:pt idx="3">
                  <c:v>0.16424588000000001</c:v>
                </c:pt>
                <c:pt idx="4">
                  <c:v>0.21898321000000001</c:v>
                </c:pt>
                <c:pt idx="5">
                  <c:v>0.28913386000000002</c:v>
                </c:pt>
                <c:pt idx="6">
                  <c:v>0.33954394999999998</c:v>
                </c:pt>
                <c:pt idx="7">
                  <c:v>0.38801885000000003</c:v>
                </c:pt>
                <c:pt idx="8">
                  <c:v>0.44960554000000003</c:v>
                </c:pt>
                <c:pt idx="9">
                  <c:v>0.49350960999999999</c:v>
                </c:pt>
                <c:pt idx="10">
                  <c:v>0.53547487999999999</c:v>
                </c:pt>
                <c:pt idx="11">
                  <c:v>0.57553750999999997</c:v>
                </c:pt>
                <c:pt idx="12">
                  <c:v>0.62608317999999996</c:v>
                </c:pt>
                <c:pt idx="13">
                  <c:v>0.66192125000000002</c:v>
                </c:pt>
                <c:pt idx="14">
                  <c:v>0.69606471000000003</c:v>
                </c:pt>
                <c:pt idx="15">
                  <c:v>0.72859249999999998</c:v>
                </c:pt>
                <c:pt idx="16">
                  <c:v>0.75958698000000002</c:v>
                </c:pt>
                <c:pt idx="17">
                  <c:v>0.78913193000000004</c:v>
                </c:pt>
                <c:pt idx="18">
                  <c:v>0.82641463000000004</c:v>
                </c:pt>
                <c:pt idx="19">
                  <c:v>0.85289961000000003</c:v>
                </c:pt>
                <c:pt idx="20">
                  <c:v>0.87820609000000005</c:v>
                </c:pt>
                <c:pt idx="21">
                  <c:v>0.90240922999999995</c:v>
                </c:pt>
                <c:pt idx="22">
                  <c:v>0.92558032999999995</c:v>
                </c:pt>
                <c:pt idx="23">
                  <c:v>0.94778667000000005</c:v>
                </c:pt>
                <c:pt idx="24">
                  <c:v>0.96909137999999995</c:v>
                </c:pt>
                <c:pt idx="25">
                  <c:v>0.98955346</c:v>
                </c:pt>
                <c:pt idx="26">
                  <c:v>0.99989552000000004</c:v>
                </c:pt>
                <c:pt idx="27">
                  <c:v>0.99999987999999995</c:v>
                </c:pt>
                <c:pt idx="28">
                  <c:v>0.99999998000000001</c:v>
                </c:pt>
              </c:numCache>
            </c:numRef>
          </c:xVal>
          <c:yVal>
            <c:numRef>
              <c:f>Sheet1!$U$8:$U$36</c:f>
              <c:numCache>
                <c:formatCode>0.00E+00</c:formatCode>
                <c:ptCount val="29"/>
                <c:pt idx="0">
                  <c:v>1213.9065238999999</c:v>
                </c:pt>
                <c:pt idx="1">
                  <c:v>1213.9165905</c:v>
                </c:pt>
                <c:pt idx="2">
                  <c:v>1234.4926972000001</c:v>
                </c:pt>
                <c:pt idx="3">
                  <c:v>1255.964559</c:v>
                </c:pt>
                <c:pt idx="4">
                  <c:v>1272.6202721</c:v>
                </c:pt>
                <c:pt idx="5">
                  <c:v>1295.4995058</c:v>
                </c:pt>
                <c:pt idx="6">
                  <c:v>1313.1097494999999</c:v>
                </c:pt>
                <c:pt idx="7">
                  <c:v>1331.0551359999999</c:v>
                </c:pt>
                <c:pt idx="8">
                  <c:v>1355.4169251999999</c:v>
                </c:pt>
                <c:pt idx="9">
                  <c:v>1373.9466620999999</c:v>
                </c:pt>
                <c:pt idx="10">
                  <c:v>1392.6397320999999</c:v>
                </c:pt>
                <c:pt idx="11">
                  <c:v>1411.4451905000001</c:v>
                </c:pt>
                <c:pt idx="12">
                  <c:v>1436.6107950999999</c:v>
                </c:pt>
                <c:pt idx="13">
                  <c:v>1455.4963647</c:v>
                </c:pt>
                <c:pt idx="14">
                  <c:v>1474.347546</c:v>
                </c:pt>
                <c:pt idx="15">
                  <c:v>1493.1295405000001</c:v>
                </c:pt>
                <c:pt idx="16">
                  <c:v>1511.8121772</c:v>
                </c:pt>
                <c:pt idx="17">
                  <c:v>1530.3698032</c:v>
                </c:pt>
                <c:pt idx="18">
                  <c:v>1554.8824689999999</c:v>
                </c:pt>
                <c:pt idx="19">
                  <c:v>1573.0720280999999</c:v>
                </c:pt>
                <c:pt idx="20">
                  <c:v>1591.0799887000001</c:v>
                </c:pt>
                <c:pt idx="21">
                  <c:v>1608.8965995999999</c:v>
                </c:pt>
                <c:pt idx="22">
                  <c:v>1626.5147377000001</c:v>
                </c:pt>
                <c:pt idx="23">
                  <c:v>1643.9295339</c:v>
                </c:pt>
                <c:pt idx="24">
                  <c:v>1661.1380285</c:v>
                </c:pt>
                <c:pt idx="25">
                  <c:v>1678.1388614</c:v>
                </c:pt>
                <c:pt idx="26">
                  <c:v>1686.9111599</c:v>
                </c:pt>
                <c:pt idx="27">
                  <c:v>1687.0003062999999</c:v>
                </c:pt>
                <c:pt idx="28">
                  <c:v>1687.0003916999999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3C87-49B7-AB36-B7E3D24353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4737584"/>
        <c:axId val="634732992"/>
      </c:scatterChart>
      <c:valAx>
        <c:axId val="634737584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X</a:t>
                </a:r>
                <a:r>
                  <a:rPr lang="en-US" altLang="ko-KR" baseline="0"/>
                  <a:t> si</a:t>
                </a:r>
                <a:endParaRPr lang="ko-KR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634732992"/>
        <c:crosses val="autoZero"/>
        <c:crossBetween val="midCat"/>
        <c:majorUnit val="0.2"/>
      </c:valAx>
      <c:valAx>
        <c:axId val="634732992"/>
        <c:scaling>
          <c:orientation val="minMax"/>
          <c:min val="115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Temperature</a:t>
                </a:r>
                <a:r>
                  <a:rPr lang="en-US" altLang="ko-KR" baseline="0"/>
                  <a:t> (K)</a:t>
                </a:r>
                <a:endParaRPr lang="ko-KR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63473758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sum</a:t>
            </a:r>
            <a:r>
              <a:rPr lang="en-US" altLang="ko-KR" baseline="0"/>
              <a:t> of iteration</a:t>
            </a:r>
            <a:endParaRPr lang="ko-KR" alt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Sheet2!$G:$G</c:f>
              <c:numCache>
                <c:formatCode>General</c:formatCode>
                <c:ptCount val="1048576"/>
                <c:pt idx="0">
                  <c:v>0.1</c:v>
                </c:pt>
                <c:pt idx="1">
                  <c:v>0.19999999999999998</c:v>
                </c:pt>
                <c:pt idx="2">
                  <c:v>0.30000000000000004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0.70000000000000007</c:v>
                </c:pt>
                <c:pt idx="7">
                  <c:v>0.8</c:v>
                </c:pt>
                <c:pt idx="8">
                  <c:v>-0.1</c:v>
                </c:pt>
                <c:pt idx="9">
                  <c:v>9.9999999999999978E-2</c:v>
                </c:pt>
                <c:pt idx="10">
                  <c:v>0.2</c:v>
                </c:pt>
                <c:pt idx="11">
                  <c:v>0.3</c:v>
                </c:pt>
                <c:pt idx="12">
                  <c:v>0.39999999999999997</c:v>
                </c:pt>
                <c:pt idx="13">
                  <c:v>0.49999999999999994</c:v>
                </c:pt>
                <c:pt idx="14">
                  <c:v>0.60000000000000009</c:v>
                </c:pt>
                <c:pt idx="15">
                  <c:v>0.7</c:v>
                </c:pt>
                <c:pt idx="16">
                  <c:v>-0.19999999999999998</c:v>
                </c:pt>
                <c:pt idx="17">
                  <c:v>-9.9999999999999978E-2</c:v>
                </c:pt>
                <c:pt idx="18">
                  <c:v>0.10000000000000003</c:v>
                </c:pt>
                <c:pt idx="19">
                  <c:v>0.2</c:v>
                </c:pt>
                <c:pt idx="20">
                  <c:v>0.3</c:v>
                </c:pt>
                <c:pt idx="21">
                  <c:v>0.39999999999999997</c:v>
                </c:pt>
                <c:pt idx="22">
                  <c:v>0.5</c:v>
                </c:pt>
                <c:pt idx="23">
                  <c:v>0.60000000000000009</c:v>
                </c:pt>
                <c:pt idx="24">
                  <c:v>-0.30000000000000004</c:v>
                </c:pt>
                <c:pt idx="25">
                  <c:v>-0.2</c:v>
                </c:pt>
                <c:pt idx="26">
                  <c:v>-0.10000000000000003</c:v>
                </c:pt>
                <c:pt idx="27">
                  <c:v>9.9999999999999978E-2</c:v>
                </c:pt>
                <c:pt idx="28">
                  <c:v>0.19999999999999996</c:v>
                </c:pt>
                <c:pt idx="29">
                  <c:v>0.29999999999999993</c:v>
                </c:pt>
                <c:pt idx="30">
                  <c:v>0.4</c:v>
                </c:pt>
                <c:pt idx="31">
                  <c:v>0.5</c:v>
                </c:pt>
                <c:pt idx="32">
                  <c:v>-0.4</c:v>
                </c:pt>
                <c:pt idx="33">
                  <c:v>-0.3</c:v>
                </c:pt>
                <c:pt idx="34">
                  <c:v>-0.2</c:v>
                </c:pt>
                <c:pt idx="35">
                  <c:v>-9.9999999999999978E-2</c:v>
                </c:pt>
                <c:pt idx="36">
                  <c:v>9.9999999999999978E-2</c:v>
                </c:pt>
                <c:pt idx="37">
                  <c:v>0.19999999999999996</c:v>
                </c:pt>
                <c:pt idx="38">
                  <c:v>0.30000000000000004</c:v>
                </c:pt>
                <c:pt idx="39">
                  <c:v>0.4</c:v>
                </c:pt>
                <c:pt idx="40">
                  <c:v>-0.5</c:v>
                </c:pt>
                <c:pt idx="41">
                  <c:v>-0.39999999999999997</c:v>
                </c:pt>
                <c:pt idx="42">
                  <c:v>-0.3</c:v>
                </c:pt>
                <c:pt idx="43">
                  <c:v>-0.19999999999999996</c:v>
                </c:pt>
                <c:pt idx="44">
                  <c:v>-9.9999999999999978E-2</c:v>
                </c:pt>
                <c:pt idx="45">
                  <c:v>9.9999999999999978E-2</c:v>
                </c:pt>
                <c:pt idx="46">
                  <c:v>0.20000000000000007</c:v>
                </c:pt>
                <c:pt idx="47">
                  <c:v>0.30000000000000004</c:v>
                </c:pt>
                <c:pt idx="48">
                  <c:v>-0.6</c:v>
                </c:pt>
                <c:pt idx="49">
                  <c:v>-0.49999999999999994</c:v>
                </c:pt>
                <c:pt idx="50">
                  <c:v>-0.39999999999999997</c:v>
                </c:pt>
                <c:pt idx="51">
                  <c:v>-0.29999999999999993</c:v>
                </c:pt>
                <c:pt idx="52">
                  <c:v>-0.19999999999999996</c:v>
                </c:pt>
                <c:pt idx="53">
                  <c:v>-9.9999999999999978E-2</c:v>
                </c:pt>
                <c:pt idx="54">
                  <c:v>0.10000000000000009</c:v>
                </c:pt>
                <c:pt idx="55">
                  <c:v>0.20000000000000007</c:v>
                </c:pt>
                <c:pt idx="56">
                  <c:v>-0.70000000000000007</c:v>
                </c:pt>
                <c:pt idx="57">
                  <c:v>-0.60000000000000009</c:v>
                </c:pt>
                <c:pt idx="58">
                  <c:v>-0.5</c:v>
                </c:pt>
                <c:pt idx="59">
                  <c:v>-0.4</c:v>
                </c:pt>
                <c:pt idx="60">
                  <c:v>-0.30000000000000004</c:v>
                </c:pt>
                <c:pt idx="61">
                  <c:v>-0.20000000000000007</c:v>
                </c:pt>
                <c:pt idx="62">
                  <c:v>-0.10000000000000009</c:v>
                </c:pt>
                <c:pt idx="63">
                  <c:v>9.9999999999999978E-2</c:v>
                </c:pt>
                <c:pt idx="64">
                  <c:v>-0.8</c:v>
                </c:pt>
                <c:pt idx="65">
                  <c:v>-0.7</c:v>
                </c:pt>
                <c:pt idx="66">
                  <c:v>-0.60000000000000009</c:v>
                </c:pt>
                <c:pt idx="67">
                  <c:v>-0.5</c:v>
                </c:pt>
                <c:pt idx="68">
                  <c:v>-0.4</c:v>
                </c:pt>
                <c:pt idx="69">
                  <c:v>-0.30000000000000004</c:v>
                </c:pt>
                <c:pt idx="70">
                  <c:v>-0.20000000000000007</c:v>
                </c:pt>
                <c:pt idx="71">
                  <c:v>-9.9999999999999978E-2</c:v>
                </c:pt>
              </c:numCache>
            </c:numRef>
          </c:xVal>
          <c:yVal>
            <c:numRef>
              <c:f>Sheet2!$D:$D</c:f>
              <c:numCache>
                <c:formatCode>General</c:formatCode>
                <c:ptCount val="1048576"/>
                <c:pt idx="0">
                  <c:v>3713</c:v>
                </c:pt>
                <c:pt idx="1">
                  <c:v>2944</c:v>
                </c:pt>
                <c:pt idx="2">
                  <c:v>2515</c:v>
                </c:pt>
                <c:pt idx="3">
                  <c:v>2643</c:v>
                </c:pt>
                <c:pt idx="4">
                  <c:v>2709</c:v>
                </c:pt>
                <c:pt idx="5">
                  <c:v>2490</c:v>
                </c:pt>
                <c:pt idx="6">
                  <c:v>2498</c:v>
                </c:pt>
                <c:pt idx="7">
                  <c:v>2926</c:v>
                </c:pt>
                <c:pt idx="8">
                  <c:v>4422</c:v>
                </c:pt>
                <c:pt idx="9">
                  <c:v>4028</c:v>
                </c:pt>
                <c:pt idx="10">
                  <c:v>3831</c:v>
                </c:pt>
                <c:pt idx="11">
                  <c:v>3010</c:v>
                </c:pt>
                <c:pt idx="12">
                  <c:v>2857</c:v>
                </c:pt>
                <c:pt idx="13">
                  <c:v>2374</c:v>
                </c:pt>
                <c:pt idx="14">
                  <c:v>2370</c:v>
                </c:pt>
                <c:pt idx="15">
                  <c:v>2805</c:v>
                </c:pt>
                <c:pt idx="16">
                  <c:v>4723</c:v>
                </c:pt>
                <c:pt idx="17">
                  <c:v>4623</c:v>
                </c:pt>
                <c:pt idx="18">
                  <c:v>4137</c:v>
                </c:pt>
                <c:pt idx="19">
                  <c:v>4084</c:v>
                </c:pt>
                <c:pt idx="20">
                  <c:v>3164</c:v>
                </c:pt>
                <c:pt idx="21">
                  <c:v>2726</c:v>
                </c:pt>
                <c:pt idx="22">
                  <c:v>2792</c:v>
                </c:pt>
                <c:pt idx="23">
                  <c:v>2508</c:v>
                </c:pt>
                <c:pt idx="24">
                  <c:v>4738</c:v>
                </c:pt>
                <c:pt idx="25">
                  <c:v>4529</c:v>
                </c:pt>
                <c:pt idx="26">
                  <c:v>4378</c:v>
                </c:pt>
                <c:pt idx="27">
                  <c:v>3993</c:v>
                </c:pt>
                <c:pt idx="28">
                  <c:v>3978</c:v>
                </c:pt>
                <c:pt idx="29">
                  <c:v>2907</c:v>
                </c:pt>
                <c:pt idx="30">
                  <c:v>2691</c:v>
                </c:pt>
                <c:pt idx="31">
                  <c:v>2827</c:v>
                </c:pt>
                <c:pt idx="32">
                  <c:v>4422</c:v>
                </c:pt>
                <c:pt idx="33">
                  <c:v>4644</c:v>
                </c:pt>
                <c:pt idx="34">
                  <c:v>4592</c:v>
                </c:pt>
                <c:pt idx="35">
                  <c:v>4706</c:v>
                </c:pt>
                <c:pt idx="36">
                  <c:v>4150</c:v>
                </c:pt>
                <c:pt idx="37">
                  <c:v>3920</c:v>
                </c:pt>
                <c:pt idx="38">
                  <c:v>3045</c:v>
                </c:pt>
                <c:pt idx="39">
                  <c:v>3054</c:v>
                </c:pt>
                <c:pt idx="40">
                  <c:v>4390</c:v>
                </c:pt>
                <c:pt idx="41">
                  <c:v>4719</c:v>
                </c:pt>
                <c:pt idx="42">
                  <c:v>4405</c:v>
                </c:pt>
                <c:pt idx="43">
                  <c:v>4188</c:v>
                </c:pt>
                <c:pt idx="44">
                  <c:v>4353</c:v>
                </c:pt>
                <c:pt idx="45">
                  <c:v>4051</c:v>
                </c:pt>
                <c:pt idx="46">
                  <c:v>3819</c:v>
                </c:pt>
                <c:pt idx="47">
                  <c:v>3164</c:v>
                </c:pt>
                <c:pt idx="48">
                  <c:v>4972</c:v>
                </c:pt>
                <c:pt idx="49">
                  <c:v>4786</c:v>
                </c:pt>
                <c:pt idx="50">
                  <c:v>4585</c:v>
                </c:pt>
                <c:pt idx="51">
                  <c:v>4393</c:v>
                </c:pt>
                <c:pt idx="52">
                  <c:v>4559</c:v>
                </c:pt>
                <c:pt idx="53">
                  <c:v>4534</c:v>
                </c:pt>
                <c:pt idx="54">
                  <c:v>3919</c:v>
                </c:pt>
                <c:pt idx="55">
                  <c:v>3188</c:v>
                </c:pt>
                <c:pt idx="56">
                  <c:v>4742</c:v>
                </c:pt>
                <c:pt idx="57">
                  <c:v>4771</c:v>
                </c:pt>
                <c:pt idx="58">
                  <c:v>4583</c:v>
                </c:pt>
                <c:pt idx="59">
                  <c:v>4353</c:v>
                </c:pt>
                <c:pt idx="60">
                  <c:v>4557</c:v>
                </c:pt>
                <c:pt idx="61">
                  <c:v>4448</c:v>
                </c:pt>
                <c:pt idx="62">
                  <c:v>4496</c:v>
                </c:pt>
                <c:pt idx="63">
                  <c:v>3547</c:v>
                </c:pt>
                <c:pt idx="64">
                  <c:v>4885</c:v>
                </c:pt>
                <c:pt idx="65">
                  <c:v>4801</c:v>
                </c:pt>
                <c:pt idx="66">
                  <c:v>5015</c:v>
                </c:pt>
                <c:pt idx="67">
                  <c:v>4283</c:v>
                </c:pt>
                <c:pt idx="68">
                  <c:v>5262</c:v>
                </c:pt>
                <c:pt idx="69">
                  <c:v>4623</c:v>
                </c:pt>
                <c:pt idx="70">
                  <c:v>4689</c:v>
                </c:pt>
                <c:pt idx="71">
                  <c:v>4512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B49-41F5-A8E9-EB21E538F1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4721840"/>
        <c:axId val="634722168"/>
      </c:scatterChart>
      <c:valAx>
        <c:axId val="6347218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dirty="0" err="1"/>
                  <a:t>X_solid</a:t>
                </a:r>
                <a:r>
                  <a:rPr lang="en-US" altLang="ko-KR" baseline="0" dirty="0"/>
                  <a:t> – </a:t>
                </a:r>
                <a:r>
                  <a:rPr lang="en-US" altLang="ko-KR" baseline="0" dirty="0" err="1"/>
                  <a:t>X_liquid</a:t>
                </a:r>
                <a:endParaRPr lang="ko-KR" alt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634722168"/>
        <c:crosses val="autoZero"/>
        <c:crossBetween val="midCat"/>
      </c:valAx>
      <c:valAx>
        <c:axId val="634722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63472184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4">
  <cs:axisTitle>
    <cs:lnRef idx="0"/>
    <cs:fillRef idx="0"/>
    <cs:effectRef idx="0"/>
    <cs:fontRef idx="minor">
      <a:schemeClr val="dk1">
        <a:lumMod val="50000"/>
        <a:lumOff val="50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100000">
            <a:schemeClr val="lt1">
              <a:lumMod val="95000"/>
            </a:schemeClr>
          </a:gs>
          <a:gs pos="43000">
            <a:schemeClr val="lt1"/>
          </a:gs>
        </a:gsLst>
        <a:path path="circle">
          <a:fillToRect l="50000" t="50000" r="50000" b="50000"/>
        </a:path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>
        <a:solidFill>
          <a:schemeClr val="phClr">
            <a:alpha val="20000"/>
          </a:schemeClr>
        </a:solidFill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rnd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50000"/>
        <a:lumOff val="50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600" b="0" kern="1200" spc="70" baseline="0"/>
  </cs:title>
  <cs:trendline>
    <cs:lnRef idx="0">
      <cs:styleClr val="0"/>
    </cs:lnRef>
    <cs:fillRef idx="0"/>
    <cs:effectRef idx="0"/>
    <cs:fontRef idx="minor">
      <a:schemeClr val="tx1"/>
    </cs:fontRef>
    <cs:spPr>
      <a:ln w="63500" cap="rnd" cmpd="sng" algn="ctr">
        <a:solidFill>
          <a:schemeClr val="phClr">
            <a:alpha val="25000"/>
          </a:schemeClr>
        </a:solidFill>
        <a:round/>
      </a:ln>
    </cs:spPr>
  </cs:trendline>
  <cs:trendlineLabel>
    <cs:lnRef idx="0"/>
    <cs:fillRef idx="0"/>
    <cs:effectRef idx="0"/>
    <cs:fontRef idx="minor">
      <a:schemeClr val="dk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42043-8B2E-B04B-A280-09F18BA5EED8}" type="datetimeFigureOut">
              <a:rPr kumimoji="1" lang="ko-KR" altLang="en-US" smtClean="0"/>
              <a:t>2021-10-11</a:t>
            </a:fld>
            <a:endParaRPr kumimoji="1"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7B579-01A4-2942-B94C-84994F5F49D5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396447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1343EB-E7BC-4391-BC12-5ED41A351A5E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44234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1343EB-E7BC-4391-BC12-5ED41A351A5E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2781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1343EB-E7BC-4391-BC12-5ED41A351A5E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3919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1343EB-E7BC-4391-BC12-5ED41A351A5E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2830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400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8795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3662-730E-8941-A6AF-2D311E296591}" type="datetimeFigureOut">
              <a:rPr kumimoji="1" lang="ko-KR" altLang="en-US" smtClean="0"/>
              <a:t>2021-10-11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123A-B6E1-9343-88ED-E7A4E2ED28D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19396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3662-730E-8941-A6AF-2D311E296591}" type="datetimeFigureOut">
              <a:rPr kumimoji="1" lang="ko-KR" altLang="en-US" smtClean="0"/>
              <a:t>2021-10-11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123A-B6E1-9343-88ED-E7A4E2ED28D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069978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3662-730E-8941-A6AF-2D311E296591}" type="datetimeFigureOut">
              <a:rPr kumimoji="1" lang="ko-KR" altLang="en-US" smtClean="0"/>
              <a:t>2021-10-11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123A-B6E1-9343-88ED-E7A4E2ED28D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39651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3662-730E-8941-A6AF-2D311E296591}" type="datetimeFigureOut">
              <a:rPr kumimoji="1" lang="ko-KR" altLang="en-US" smtClean="0"/>
              <a:t>2021-10-11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123A-B6E1-9343-88ED-E7A4E2ED28D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532904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3662-730E-8941-A6AF-2D311E296591}" type="datetimeFigureOut">
              <a:rPr kumimoji="1" lang="ko-KR" altLang="en-US" smtClean="0"/>
              <a:t>2021-10-11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123A-B6E1-9343-88ED-E7A4E2ED28D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49074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3662-730E-8941-A6AF-2D311E296591}" type="datetimeFigureOut">
              <a:rPr kumimoji="1" lang="ko-KR" altLang="en-US" smtClean="0"/>
              <a:t>2021-10-11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123A-B6E1-9343-88ED-E7A4E2ED28D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885900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3662-730E-8941-A6AF-2D311E296591}" type="datetimeFigureOut">
              <a:rPr kumimoji="1" lang="ko-KR" altLang="en-US" smtClean="0"/>
              <a:t>2021-10-11</a:t>
            </a:fld>
            <a:endParaRPr kumimoji="1"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123A-B6E1-9343-88ED-E7A4E2ED28D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4450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3662-730E-8941-A6AF-2D311E296591}" type="datetimeFigureOut">
              <a:rPr kumimoji="1" lang="ko-KR" altLang="en-US" smtClean="0"/>
              <a:t>2021-10-11</a:t>
            </a:fld>
            <a:endParaRPr kumimoji="1"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123A-B6E1-9343-88ED-E7A4E2ED28D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571526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3662-730E-8941-A6AF-2D311E296591}" type="datetimeFigureOut">
              <a:rPr kumimoji="1" lang="ko-KR" altLang="en-US" smtClean="0"/>
              <a:t>2021-10-11</a:t>
            </a:fld>
            <a:endParaRPr kumimoji="1"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123A-B6E1-9343-88ED-E7A4E2ED28D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893104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3662-730E-8941-A6AF-2D311E296591}" type="datetimeFigureOut">
              <a:rPr kumimoji="1" lang="ko-KR" altLang="en-US" smtClean="0"/>
              <a:t>2021-10-11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123A-B6E1-9343-88ED-E7A4E2ED28D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96634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3662-730E-8941-A6AF-2D311E296591}" type="datetimeFigureOut">
              <a:rPr kumimoji="1" lang="ko-KR" altLang="en-US" smtClean="0"/>
              <a:t>2021-10-11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123A-B6E1-9343-88ED-E7A4E2ED28D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668463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03662-730E-8941-A6AF-2D311E296591}" type="datetimeFigureOut">
              <a:rPr kumimoji="1" lang="ko-KR" altLang="en-US" smtClean="0"/>
              <a:t>2021-10-11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3123A-B6E1-9343-88ED-E7A4E2ED28D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90301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BF2E63-26F0-413F-B955-6E8D4521C908}"/>
              </a:ext>
            </a:extLst>
          </p:cNvPr>
          <p:cNvSpPr txBox="1"/>
          <p:nvPr/>
        </p:nvSpPr>
        <p:spPr>
          <a:xfrm>
            <a:off x="642661" y="2392969"/>
            <a:ext cx="785867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Numerical Methods </a:t>
            </a:r>
          </a:p>
          <a:p>
            <a:pPr algn="ctr"/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 algn="ctr"/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Homework #4. </a:t>
            </a:r>
            <a:r>
              <a:rPr lang="ko-KR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비선형 연립 방정식</a:t>
            </a:r>
            <a:endParaRPr lang="en-US" altLang="ko-KR" sz="24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570023-08FB-4687-94B1-D9BABF9AA675}"/>
              </a:ext>
            </a:extLst>
          </p:cNvPr>
          <p:cNvSpPr txBox="1"/>
          <p:nvPr/>
        </p:nvSpPr>
        <p:spPr>
          <a:xfrm>
            <a:off x="6781167" y="5606193"/>
            <a:ext cx="2016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화학공학과</a:t>
            </a:r>
            <a:endParaRPr lang="en-US" altLang="ko-KR" sz="16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20170794</a:t>
            </a:r>
            <a:r>
              <a:rPr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 이지수</a:t>
            </a:r>
            <a:endParaRPr lang="en-US" altLang="ko-KR" sz="16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802EEE88-D6BA-534A-9F3D-78031808BB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53666"/>
            <a:ext cx="1619672" cy="539891"/>
          </a:xfrm>
          <a:prstGeom prst="rect">
            <a:avLst/>
          </a:prstGeom>
        </p:spPr>
      </p:pic>
      <p:sp>
        <p:nvSpPr>
          <p:cNvPr id="7" name="모서리가 둥근 직사각형 11">
            <a:extLst>
              <a:ext uri="{FF2B5EF4-FFF2-40B4-BE49-F238E27FC236}">
                <a16:creationId xmlns:a16="http://schemas.microsoft.com/office/drawing/2014/main" id="{4E01BB18-B76D-4A02-8DB4-0A5EAC5852B2}"/>
              </a:ext>
            </a:extLst>
          </p:cNvPr>
          <p:cNvSpPr/>
          <p:nvPr/>
        </p:nvSpPr>
        <p:spPr>
          <a:xfrm>
            <a:off x="0" y="763312"/>
            <a:ext cx="9143999" cy="79200"/>
          </a:xfrm>
          <a:prstGeom prst="roundRect">
            <a:avLst>
              <a:gd name="adj" fmla="val 0"/>
            </a:avLst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817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8465" y="176148"/>
            <a:ext cx="475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개인 과제물 </a:t>
            </a:r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- code</a:t>
            </a:r>
          </a:p>
        </p:txBody>
      </p:sp>
      <p:sp>
        <p:nvSpPr>
          <p:cNvPr id="22" name="모서리가 둥근 직사각형 11">
            <a:extLst>
              <a:ext uri="{FF2B5EF4-FFF2-40B4-BE49-F238E27FC236}">
                <a16:creationId xmlns:a16="http://schemas.microsoft.com/office/drawing/2014/main" id="{DF7B349E-3B4A-4E08-8FAF-A6A4E4FA0A71}"/>
              </a:ext>
            </a:extLst>
          </p:cNvPr>
          <p:cNvSpPr/>
          <p:nvPr/>
        </p:nvSpPr>
        <p:spPr>
          <a:xfrm>
            <a:off x="233744" y="110487"/>
            <a:ext cx="327602" cy="327602"/>
          </a:xfrm>
          <a:prstGeom prst="roundRect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j-lt"/>
            </a:endParaRPr>
          </a:p>
        </p:txBody>
      </p:sp>
      <p:sp>
        <p:nvSpPr>
          <p:cNvPr id="23" name="모서리가 둥근 직사각형 11">
            <a:extLst>
              <a:ext uri="{FF2B5EF4-FFF2-40B4-BE49-F238E27FC236}">
                <a16:creationId xmlns:a16="http://schemas.microsoft.com/office/drawing/2014/main" id="{2831F8FB-827A-4815-A429-C8B38E51CCD3}"/>
              </a:ext>
            </a:extLst>
          </p:cNvPr>
          <p:cNvSpPr/>
          <p:nvPr/>
        </p:nvSpPr>
        <p:spPr>
          <a:xfrm>
            <a:off x="384309" y="303969"/>
            <a:ext cx="262578" cy="262578"/>
          </a:xfrm>
          <a:prstGeom prst="roundRect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j-lt"/>
            </a:endParaRPr>
          </a:p>
        </p:txBody>
      </p:sp>
      <p:sp>
        <p:nvSpPr>
          <p:cNvPr id="6" name="모서리가 둥근 직사각형 11">
            <a:extLst>
              <a:ext uri="{FF2B5EF4-FFF2-40B4-BE49-F238E27FC236}">
                <a16:creationId xmlns:a16="http://schemas.microsoft.com/office/drawing/2014/main" id="{52A2D7D2-CFB6-4586-9B89-C989756EC614}"/>
              </a:ext>
            </a:extLst>
          </p:cNvPr>
          <p:cNvSpPr/>
          <p:nvPr/>
        </p:nvSpPr>
        <p:spPr>
          <a:xfrm>
            <a:off x="0" y="668197"/>
            <a:ext cx="9143999" cy="79200"/>
          </a:xfrm>
          <a:prstGeom prst="roundRect">
            <a:avLst>
              <a:gd name="adj" fmla="val 0"/>
            </a:avLst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직사각형 2">
                <a:extLst>
                  <a:ext uri="{FF2B5EF4-FFF2-40B4-BE49-F238E27FC236}">
                    <a16:creationId xmlns:a16="http://schemas.microsoft.com/office/drawing/2014/main" id="{CF45A97A-DF32-4CFE-9121-31EFECE8A62B}"/>
                  </a:ext>
                </a:extLst>
              </p:cNvPr>
              <p:cNvSpPr/>
              <p:nvPr/>
            </p:nvSpPr>
            <p:spPr>
              <a:xfrm>
                <a:off x="561346" y="2134944"/>
                <a:ext cx="6331769" cy="18405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ko-KR" sz="1600" dirty="0"/>
                  <a:t>1.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ko-KR" sz="1600">
                            <a:latin typeface="Cambria Math" panose="02040503050406030204" pitchFamily="18" charset="0"/>
                          </a:rPr>
                          <m:t>μ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sz="1600">
                            <a:latin typeface="Cambria Math" panose="02040503050406030204" pitchFamily="18" charset="0"/>
                          </a:rPr>
                          <m:t>Si</m:t>
                        </m:r>
                      </m:sub>
                      <m:sup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  <m:r>
                      <a:rPr lang="en-US" altLang="ko-KR" sz="1600" i="1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ko-KR" altLang="ko-KR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𝑆𝑖</m:t>
                        </m:r>
                      </m:sub>
                      <m:sup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altLang="ko-KR" sz="1600" i="1">
                        <a:latin typeface="Cambria Math" panose="02040503050406030204" pitchFamily="18" charset="0"/>
                      </a:rPr>
                      <m:t>=°</m:t>
                    </m:r>
                    <m:sSubSup>
                      <m:sSubSupPr>
                        <m:ctrlPr>
                          <a:rPr lang="ko-KR" altLang="ko-KR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𝑆𝑖</m:t>
                        </m:r>
                      </m:sub>
                      <m:sup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𝑑𝑖𝑎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𝑙𝑖𝑞𝑢𝑖𝑑</m:t>
                        </m:r>
                      </m:sup>
                    </m:sSubSup>
                    <m:r>
                      <a:rPr lang="en-US" altLang="ko-KR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sz="1600" i="1">
                        <a:latin typeface="Cambria Math" panose="02040503050406030204" pitchFamily="18" charset="0"/>
                      </a:rPr>
                      <m:t>𝑅𝑇𝑙𝑛</m:t>
                    </m:r>
                    <m:sSubSup>
                      <m:sSubSupPr>
                        <m:ctrlPr>
                          <a:rPr lang="ko-KR" altLang="ko-KR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𝑆𝑖</m:t>
                        </m:r>
                      </m:sub>
                      <m:sup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  <m:r>
                      <a:rPr lang="en-US" altLang="ko-KR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ko-KR" sz="1600" i="1">
                        <a:latin typeface="Cambria Math" panose="02040503050406030204" pitchFamily="18" charset="0"/>
                      </a:rPr>
                      <m:t>𝑅𝑇𝑙𝑛</m:t>
                    </m:r>
                    <m:sSubSup>
                      <m:sSubSupPr>
                        <m:ctrlPr>
                          <a:rPr lang="ko-KR" altLang="ko-KR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𝑠𝑖</m:t>
                        </m:r>
                      </m:sub>
                      <m:sup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altLang="ko-KR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ko-KR" sz="16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ko-KR" sz="1600"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  <m:sub>
                          <m:r>
                            <a:rPr lang="en-US" altLang="ko-KR" sz="160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altLang="ko-KR" sz="160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ko-KR" sz="1600">
                                  <a:latin typeface="Cambria Math" panose="02040503050406030204" pitchFamily="18" charset="0"/>
                                </a:rPr>
                                <m:t>Si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en-US" altLang="ko-KR" sz="1600"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</m:sup>
                          </m:sSubSup>
                          <m:r>
                            <a:rPr lang="en-US" altLang="ko-KR" sz="1600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altLang="ko-KR" sz="160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ko-KR" sz="1600">
                                  <a:latin typeface="Cambria Math" panose="02040503050406030204" pitchFamily="18" charset="0"/>
                                </a:rPr>
                                <m:t>Si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en-US" altLang="ko-KR" sz="160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sup>
                          </m:sSubSup>
                        </m:e>
                      </m:d>
                      <m:r>
                        <a:rPr lang="en-US" altLang="ko-KR" sz="16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1600">
                          <a:latin typeface="Cambria Math" panose="02040503050406030204" pitchFamily="18" charset="0"/>
                        </a:rPr>
                        <m:t>50208.00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ko-KR" sz="1600">
                          <a:latin typeface="Cambria Math" panose="02040503050406030204" pitchFamily="18" charset="0"/>
                        </a:rPr>
                        <m:t>29.7617</m:t>
                      </m:r>
                      <m:r>
                        <m:rPr>
                          <m:sty m:val="p"/>
                        </m:rPr>
                        <a:rPr lang="en-US" altLang="ko-KR" sz="160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US" altLang="ko-KR" sz="160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altLang="ko-KR" sz="1600">
                          <a:latin typeface="Cambria Math" panose="02040503050406030204" pitchFamily="18" charset="0"/>
                        </a:rPr>
                        <m:t>RT</m:t>
                      </m:r>
                      <m:r>
                        <a:rPr lang="en-US" altLang="ko-KR" sz="1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ko-KR" sz="1600">
                          <a:latin typeface="Cambria Math" panose="02040503050406030204" pitchFamily="18" charset="0"/>
                        </a:rPr>
                        <m:t>ln</m:t>
                      </m:r>
                      <m:d>
                        <m:dPr>
                          <m:ctrlPr>
                            <a:rPr lang="ko-KR" altLang="ko-K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ko-KR" altLang="ko-KR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ko-KR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1600"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1600">
                                      <a:latin typeface="Cambria Math" panose="02040503050406030204" pitchFamily="18" charset="0"/>
                                    </a:rPr>
                                    <m:t>Si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altLang="ko-KR" sz="1600">
                                      <a:latin typeface="Cambria Math" panose="02040503050406030204" pitchFamily="18" charset="0"/>
                                    </a:rPr>
                                    <m:t>L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ko-KR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  <m:t>𝑆𝑖</m:t>
                                  </m:r>
                                </m:sub>
                                <m:sup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p>
                              </m:sSubSup>
                            </m:den>
                          </m:f>
                        </m:e>
                      </m:d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ko-KR" sz="1600" dirty="0"/>
              </a:p>
              <a:p>
                <a:r>
                  <a:rPr lang="en-US" altLang="ko-KR" sz="1600" dirty="0"/>
                  <a:t>2. </a:t>
                </a:r>
                <a:r>
                  <a:rPr lang="ko-KR" altLang="ko-KR" sz="16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ko-KR" sz="1600">
                            <a:latin typeface="Cambria Math" panose="02040503050406030204" pitchFamily="18" charset="0"/>
                          </a:rPr>
                          <m:t>μ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𝐺𝑒</m:t>
                        </m:r>
                      </m:sub>
                      <m:sup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  <m:r>
                      <a:rPr lang="en-US" altLang="ko-KR" sz="1600" i="1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ko-KR" altLang="ko-KR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𝐺𝑒</m:t>
                        </m:r>
                      </m:sub>
                      <m:sup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altLang="ko-KR" sz="1600" i="1">
                        <a:latin typeface="Cambria Math" panose="02040503050406030204" pitchFamily="18" charset="0"/>
                      </a:rPr>
                      <m:t>=°</m:t>
                    </m:r>
                    <m:sSubSup>
                      <m:sSubSupPr>
                        <m:ctrlPr>
                          <a:rPr lang="ko-KR" altLang="ko-KR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𝐺𝑒</m:t>
                        </m:r>
                      </m:sub>
                      <m:sup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𝑑𝑖𝑎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𝑙𝑖𝑞𝑢𝑖𝑑</m:t>
                        </m:r>
                      </m:sup>
                    </m:sSubSup>
                    <m:r>
                      <a:rPr lang="en-US" altLang="ko-KR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sz="1600" i="1">
                        <a:latin typeface="Cambria Math" panose="02040503050406030204" pitchFamily="18" charset="0"/>
                      </a:rPr>
                      <m:t>𝑅𝑇𝑙𝑛</m:t>
                    </m:r>
                    <m:sSubSup>
                      <m:sSubSupPr>
                        <m:ctrlPr>
                          <a:rPr lang="ko-KR" altLang="ko-KR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𝐺𝑒</m:t>
                        </m:r>
                      </m:sub>
                      <m:sup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  <m:r>
                      <a:rPr lang="en-US" altLang="ko-KR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ko-KR" sz="1600" i="1">
                        <a:latin typeface="Cambria Math" panose="02040503050406030204" pitchFamily="18" charset="0"/>
                      </a:rPr>
                      <m:t>𝑅𝑇𝑙𝑛</m:t>
                    </m:r>
                    <m:sSubSup>
                      <m:sSubSupPr>
                        <m:ctrlPr>
                          <a:rPr lang="ko-KR" altLang="ko-KR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𝐺𝑒</m:t>
                        </m:r>
                      </m:sub>
                      <m:sup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altLang="ko-KR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ko-KR" sz="16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ko-KR" sz="1600"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  <m:sub>
                          <m:r>
                            <a:rPr lang="en-US" altLang="ko-KR" sz="160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altLang="ko-KR" sz="160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ko-KR" sz="1600">
                                  <a:latin typeface="Cambria Math" panose="02040503050406030204" pitchFamily="18" charset="0"/>
                                </a:rPr>
                                <m:t>Si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en-US" altLang="ko-KR" sz="1600"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</m:sup>
                          </m:sSubSup>
                          <m:r>
                            <a:rPr lang="en-US" altLang="ko-KR" sz="1600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altLang="ko-KR" sz="160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ko-KR" sz="1600">
                                  <a:latin typeface="Cambria Math" panose="02040503050406030204" pitchFamily="18" charset="0"/>
                                </a:rPr>
                                <m:t>Si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en-US" altLang="ko-KR" sz="160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sup>
                          </m:sSubSup>
                        </m:e>
                      </m:d>
                      <m:r>
                        <a:rPr lang="en-US" altLang="ko-KR" sz="16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1600">
                          <a:latin typeface="Cambria Math" panose="02040503050406030204" pitchFamily="18" charset="0"/>
                        </a:rPr>
                        <m:t>36944.72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ko-KR" sz="1600">
                          <a:latin typeface="Cambria Math" panose="02040503050406030204" pitchFamily="18" charset="0"/>
                        </a:rPr>
                        <m:t>30.4975</m:t>
                      </m:r>
                      <m:r>
                        <m:rPr>
                          <m:sty m:val="p"/>
                        </m:rPr>
                        <a:rPr lang="en-US" altLang="ko-KR" sz="160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US" altLang="ko-KR" sz="160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altLang="ko-KR" sz="1600">
                          <a:latin typeface="Cambria Math" panose="02040503050406030204" pitchFamily="18" charset="0"/>
                        </a:rPr>
                        <m:t>RT</m:t>
                      </m:r>
                      <m:r>
                        <a:rPr lang="en-US" altLang="ko-KR" sz="1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ko-KR" sz="1600">
                          <a:latin typeface="Cambria Math" panose="02040503050406030204" pitchFamily="18" charset="0"/>
                        </a:rPr>
                        <m:t>ln</m:t>
                      </m:r>
                      <m:d>
                        <m:dPr>
                          <m:ctrlPr>
                            <a:rPr lang="ko-KR" altLang="ko-K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ko-KR" altLang="ko-KR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ko-KR" sz="16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ko-KR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1600"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1600">
                                      <a:latin typeface="Cambria Math" panose="02040503050406030204" pitchFamily="18" charset="0"/>
                                    </a:rPr>
                                    <m:t>si</m:t>
                                  </m:r>
                                </m:sub>
                                <m:sup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Sup>
                                <m:sSubSupPr>
                                  <m:ctrlPr>
                                    <a:rPr lang="ko-KR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p>
                              </m:sSubSup>
                            </m:den>
                          </m:f>
                        </m:e>
                      </m:d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ko-KR" altLang="ko-KR" sz="1600" dirty="0"/>
              </a:p>
            </p:txBody>
          </p:sp>
        </mc:Choice>
        <mc:Fallback>
          <p:sp>
            <p:nvSpPr>
              <p:cNvPr id="3" name="직사각형 2">
                <a:extLst>
                  <a:ext uri="{FF2B5EF4-FFF2-40B4-BE49-F238E27FC236}">
                    <a16:creationId xmlns:a16="http://schemas.microsoft.com/office/drawing/2014/main" id="{CF45A97A-DF32-4CFE-9121-31EFECE8A6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346" y="2134944"/>
                <a:ext cx="6331769" cy="1840504"/>
              </a:xfrm>
              <a:prstGeom prst="rect">
                <a:avLst/>
              </a:prstGeom>
              <a:blipFill>
                <a:blip r:embed="rId3"/>
                <a:stretch>
                  <a:fillRect l="-48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삼각형 2">
            <a:extLst>
              <a:ext uri="{FF2B5EF4-FFF2-40B4-BE49-F238E27FC236}">
                <a16:creationId xmlns:a16="http://schemas.microsoft.com/office/drawing/2014/main" id="{39F12705-9E66-4EC2-A2FB-8125BC01118F}"/>
              </a:ext>
            </a:extLst>
          </p:cNvPr>
          <p:cNvSpPr/>
          <p:nvPr/>
        </p:nvSpPr>
        <p:spPr>
          <a:xfrm rot="19651421">
            <a:off x="395280" y="1102423"/>
            <a:ext cx="173411" cy="144450"/>
          </a:xfrm>
          <a:prstGeom prst="triangl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0A5A89A-CFEF-4B2A-AF24-593EF1973450}"/>
              </a:ext>
            </a:extLst>
          </p:cNvPr>
          <p:cNvSpPr txBox="1"/>
          <p:nvPr/>
        </p:nvSpPr>
        <p:spPr>
          <a:xfrm>
            <a:off x="675477" y="1025459"/>
            <a:ext cx="1967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600" dirty="0"/>
              <a:t>Equilibrium condition</a:t>
            </a:r>
            <a:endParaRPr kumimoji="1" lang="ko-KR" altLang="en-US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직사각형 6">
                <a:extLst>
                  <a:ext uri="{FF2B5EF4-FFF2-40B4-BE49-F238E27FC236}">
                    <a16:creationId xmlns:a16="http://schemas.microsoft.com/office/drawing/2014/main" id="{204B6F76-4D7D-4A6A-BC84-96220240C0F2}"/>
                  </a:ext>
                </a:extLst>
              </p:cNvPr>
              <p:cNvSpPr/>
              <p:nvPr/>
            </p:nvSpPr>
            <p:spPr>
              <a:xfrm>
                <a:off x="688465" y="1518328"/>
                <a:ext cx="1109535" cy="3553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sz="16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ko-KR" sz="1600">
                            <a:latin typeface="Cambria Math" panose="02040503050406030204" pitchFamily="18" charset="0"/>
                          </a:rPr>
                          <m:t>μ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sz="1600">
                            <a:latin typeface="Cambria Math" panose="02040503050406030204" pitchFamily="18" charset="0"/>
                          </a:rPr>
                          <m:t>Si</m:t>
                        </m:r>
                      </m:sub>
                      <m:sup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  <m:r>
                      <a:rPr lang="en-US" altLang="ko-KR" sz="16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ko-KR" altLang="ko-KR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𝑆𝑖</m:t>
                        </m:r>
                      </m:sub>
                      <m:sup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altLang="ko-KR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ko-KR" altLang="en-US" sz="1600" dirty="0"/>
                  <a:t> </a:t>
                </a:r>
                <a:r>
                  <a:rPr lang="en-US" altLang="ko-KR" sz="1600" dirty="0"/>
                  <a:t>,</a:t>
                </a:r>
                <a:endParaRPr lang="ko-KR" altLang="en-US" sz="1600" dirty="0"/>
              </a:p>
            </p:txBody>
          </p:sp>
        </mc:Choice>
        <mc:Fallback>
          <p:sp>
            <p:nvSpPr>
              <p:cNvPr id="7" name="직사각형 6">
                <a:extLst>
                  <a:ext uri="{FF2B5EF4-FFF2-40B4-BE49-F238E27FC236}">
                    <a16:creationId xmlns:a16="http://schemas.microsoft.com/office/drawing/2014/main" id="{204B6F76-4D7D-4A6A-BC84-96220240C0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465" y="1518328"/>
                <a:ext cx="1109535" cy="355354"/>
              </a:xfrm>
              <a:prstGeom prst="rect">
                <a:avLst/>
              </a:prstGeom>
              <a:blipFill>
                <a:blip r:embed="rId4"/>
                <a:stretch>
                  <a:fillRect r="-1648" b="-2241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직사각형 18">
                <a:extLst>
                  <a:ext uri="{FF2B5EF4-FFF2-40B4-BE49-F238E27FC236}">
                    <a16:creationId xmlns:a16="http://schemas.microsoft.com/office/drawing/2014/main" id="{71EC532B-F49C-4D06-8EE8-610E86BC49EC}"/>
                  </a:ext>
                </a:extLst>
              </p:cNvPr>
              <p:cNvSpPr/>
              <p:nvPr/>
            </p:nvSpPr>
            <p:spPr>
              <a:xfrm>
                <a:off x="1798000" y="1518328"/>
                <a:ext cx="1208344" cy="3502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sz="16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ko-KR" sz="1600">
                            <a:latin typeface="Cambria Math" panose="02040503050406030204" pitchFamily="18" charset="0"/>
                          </a:rPr>
                          <m:t>μ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sz="1600" b="0" i="0" smtClean="0">
                            <a:latin typeface="Cambria Math" panose="02040503050406030204" pitchFamily="18" charset="0"/>
                          </a:rPr>
                          <m:t>Ge</m:t>
                        </m:r>
                      </m:sub>
                      <m:sup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  <m:r>
                      <a:rPr lang="en-US" altLang="ko-KR" sz="16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ko-KR" altLang="ko-KR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𝐺𝑒</m:t>
                        </m:r>
                      </m:sub>
                      <m:sup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</m:oMath>
                </a14:m>
                <a:r>
                  <a:rPr lang="ko-KR" altLang="en-US" sz="1600" dirty="0"/>
                  <a:t>  </a:t>
                </a:r>
                <a:r>
                  <a:rPr lang="en-US" altLang="ko-KR" sz="1600" dirty="0"/>
                  <a:t>,</a:t>
                </a:r>
                <a:endParaRPr lang="ko-KR" altLang="en-US" sz="1600" dirty="0"/>
              </a:p>
            </p:txBody>
          </p:sp>
        </mc:Choice>
        <mc:Fallback>
          <p:sp>
            <p:nvSpPr>
              <p:cNvPr id="19" name="직사각형 18">
                <a:extLst>
                  <a:ext uri="{FF2B5EF4-FFF2-40B4-BE49-F238E27FC236}">
                    <a16:creationId xmlns:a16="http://schemas.microsoft.com/office/drawing/2014/main" id="{71EC532B-F49C-4D06-8EE8-610E86BC49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8000" y="1518328"/>
                <a:ext cx="1208344" cy="350289"/>
              </a:xfrm>
              <a:prstGeom prst="rect">
                <a:avLst/>
              </a:prstGeom>
              <a:blipFill>
                <a:blip r:embed="rId5"/>
                <a:stretch>
                  <a:fillRect t="-1724" r="-1515" b="-2069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직사각형 7">
                <a:extLst>
                  <a:ext uri="{FF2B5EF4-FFF2-40B4-BE49-F238E27FC236}">
                    <a16:creationId xmlns:a16="http://schemas.microsoft.com/office/drawing/2014/main" id="{9D804ABD-BC71-4D6D-AFD8-33208F94EA9F}"/>
                  </a:ext>
                </a:extLst>
              </p:cNvPr>
              <p:cNvSpPr/>
              <p:nvPr/>
            </p:nvSpPr>
            <p:spPr>
              <a:xfrm>
                <a:off x="2907535" y="1498893"/>
                <a:ext cx="2761397" cy="3963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i="1" smtClean="0">
                          <a:latin typeface="Cambria Math" panose="02040503050406030204" pitchFamily="18" charset="0"/>
                        </a:rPr>
                        <m:t>°</m:t>
                      </m:r>
                      <m:sSubSup>
                        <m:sSubSupPr>
                          <m:ctrlPr>
                            <a:rPr lang="ko-KR" altLang="ko-KR" sz="1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60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𝑟𝑒𝑓</m:t>
                          </m:r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p>
                      </m:sSubSup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°</m:t>
                      </m:r>
                      <m:sSubSup>
                        <m:sSubSupPr>
                          <m:ctrlPr>
                            <a:rPr lang="ko-KR" altLang="ko-KR" sz="1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𝑟𝑒𝑓</m:t>
                          </m:r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p>
                      </m:sSubSup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𝑅𝑇𝑙𝑛</m:t>
                      </m:r>
                      <m:sSub>
                        <m:sSubPr>
                          <m:ctrlPr>
                            <a:rPr lang="en-US" altLang="ko-K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ko-KR" altLang="en-US" sz="1600" dirty="0"/>
              </a:p>
            </p:txBody>
          </p:sp>
        </mc:Choice>
        <mc:Fallback>
          <p:sp>
            <p:nvSpPr>
              <p:cNvPr id="8" name="직사각형 7">
                <a:extLst>
                  <a:ext uri="{FF2B5EF4-FFF2-40B4-BE49-F238E27FC236}">
                    <a16:creationId xmlns:a16="http://schemas.microsoft.com/office/drawing/2014/main" id="{9D804ABD-BC71-4D6D-AFD8-33208F94EA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535" y="1498893"/>
                <a:ext cx="2761397" cy="396391"/>
              </a:xfrm>
              <a:prstGeom prst="rect">
                <a:avLst/>
              </a:prstGeom>
              <a:blipFill>
                <a:blip r:embed="rId6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삼각형 2">
            <a:extLst>
              <a:ext uri="{FF2B5EF4-FFF2-40B4-BE49-F238E27FC236}">
                <a16:creationId xmlns:a16="http://schemas.microsoft.com/office/drawing/2014/main" id="{272AB5ED-B99B-4AEA-855F-A5B43E758A4A}"/>
              </a:ext>
            </a:extLst>
          </p:cNvPr>
          <p:cNvSpPr/>
          <p:nvPr/>
        </p:nvSpPr>
        <p:spPr>
          <a:xfrm rot="19651421">
            <a:off x="672109" y="4292072"/>
            <a:ext cx="173411" cy="144450"/>
          </a:xfrm>
          <a:prstGeom prst="triangl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64AA6F4-D997-42C5-BB1F-9F33EADF938E}"/>
              </a:ext>
            </a:extLst>
          </p:cNvPr>
          <p:cNvSpPr txBox="1"/>
          <p:nvPr/>
        </p:nvSpPr>
        <p:spPr>
          <a:xfrm>
            <a:off x="952306" y="4215108"/>
            <a:ext cx="16736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600" dirty="0"/>
              <a:t>Newton’s method</a:t>
            </a:r>
            <a:endParaRPr kumimoji="1" lang="ko-KR" altLang="en-US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직사각형 8">
                <a:extLst>
                  <a:ext uri="{FF2B5EF4-FFF2-40B4-BE49-F238E27FC236}">
                    <a16:creationId xmlns:a16="http://schemas.microsoft.com/office/drawing/2014/main" id="{5AEE3F73-BD81-43FE-B14D-AE96D3E13CDF}"/>
                  </a:ext>
                </a:extLst>
              </p:cNvPr>
              <p:cNvSpPr/>
              <p:nvPr/>
            </p:nvSpPr>
            <p:spPr>
              <a:xfrm>
                <a:off x="4571999" y="4746379"/>
                <a:ext cx="3934987" cy="1187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sz="1600" i="1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ko-KR" alt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ko-KR" altLang="en-US" sz="16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ko-KR" altLang="en-US" sz="160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ko-KR" alt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ko-KR" alt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ko-KR" alt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sz="160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ko-KR" altLang="en-US" sz="160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ko-KR" altLang="en-US" sz="160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ko-KR" altLang="en-US" sz="160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ko-KR" alt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sz="160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ko-KR" altLang="en-US" sz="160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ko-KR" altLang="en-US" sz="160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ko-KR" altLang="en-US" sz="160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ko-KR" alt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sz="160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ko-KR" altLang="en-US" sz="160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ko-KR" altLang="en-US" sz="160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ko-KR" altLang="en-US" sz="160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ko-KR" alt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sz="160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ko-KR" altLang="en-US" sz="160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ko-KR" altLang="en-US" sz="160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ko-KR" altLang="en-US" sz="160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a:rPr lang="ko-KR" altLang="en-US" sz="160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ko-KR" alt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ko-KR" alt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ko-KR" alt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sz="1600" i="1">
                                        <a:latin typeface="Cambria Math" panose="02040503050406030204" pitchFamily="18" charset="0"/>
                                      </a:rPr>
                                      <m:t>𝑅𝑇</m:t>
                                    </m:r>
                                  </m:num>
                                  <m:den>
                                    <m:sSubSup>
                                      <m:sSubSupPr>
                                        <m:ctrlP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𝑠𝑖</m:t>
                                        </m:r>
                                      </m:sub>
                                      <m:sup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sup>
                                    </m:sSubSup>
                                  </m:den>
                                </m:f>
                              </m:e>
                              <m:e>
                                <m:r>
                                  <a:rPr lang="ko-KR" altLang="en-US" sz="160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ko-KR" alt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sz="1600" i="1">
                                        <a:latin typeface="Cambria Math" panose="02040503050406030204" pitchFamily="18" charset="0"/>
                                      </a:rPr>
                                      <m:t>𝑅𝑇</m:t>
                                    </m:r>
                                  </m:num>
                                  <m:den>
                                    <m:sSubSup>
                                      <m:sSubSupPr>
                                        <m:ctrlP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𝑆𝑖</m:t>
                                        </m:r>
                                      </m:sub>
                                      <m:sup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sup>
                                    </m:sSubSup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ko-KR" altLang="en-US" sz="160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ko-KR" alt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sz="1600" i="1">
                                        <a:latin typeface="Cambria Math" panose="02040503050406030204" pitchFamily="18" charset="0"/>
                                      </a:rPr>
                                      <m:t>𝑅𝑇</m:t>
                                    </m:r>
                                  </m:num>
                                  <m:den>
                                    <m:r>
                                      <a:rPr lang="ko-KR" altLang="en-US" sz="1600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sSubSup>
                                      <m:sSubSupPr>
                                        <m:ctrlP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𝑆𝑖</m:t>
                                        </m:r>
                                      </m:sub>
                                      <m:sup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sup>
                                    </m:sSubSup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ko-KR" alt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sz="1600" i="1">
                                        <a:latin typeface="Cambria Math" panose="02040503050406030204" pitchFamily="18" charset="0"/>
                                      </a:rPr>
                                      <m:t>𝑅𝑇</m:t>
                                    </m:r>
                                  </m:num>
                                  <m:den>
                                    <m:r>
                                      <a:rPr lang="ko-KR" altLang="en-US" sz="1600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sSubSup>
                                      <m:sSubSupPr>
                                        <m:ctrlP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𝑆𝑖</m:t>
                                        </m:r>
                                      </m:sub>
                                      <m:sup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sup>
                                    </m:sSubSup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ko-KR" altLang="en-US" sz="1600" dirty="0"/>
              </a:p>
            </p:txBody>
          </p:sp>
        </mc:Choice>
        <mc:Fallback>
          <p:sp>
            <p:nvSpPr>
              <p:cNvPr id="9" name="직사각형 8">
                <a:extLst>
                  <a:ext uri="{FF2B5EF4-FFF2-40B4-BE49-F238E27FC236}">
                    <a16:creationId xmlns:a16="http://schemas.microsoft.com/office/drawing/2014/main" id="{5AEE3F73-BD81-43FE-B14D-AE96D3E13C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4746379"/>
                <a:ext cx="3934987" cy="11877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그림 9">
            <a:extLst>
              <a:ext uri="{FF2B5EF4-FFF2-40B4-BE49-F238E27FC236}">
                <a16:creationId xmlns:a16="http://schemas.microsoft.com/office/drawing/2014/main" id="{45174043-E32E-44D7-B5F8-DC504C3CA73A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3489" t="55065" r="10000" b="28191"/>
          <a:stretch/>
        </p:blipFill>
        <p:spPr>
          <a:xfrm>
            <a:off x="593913" y="4884618"/>
            <a:ext cx="3298744" cy="406076"/>
          </a:xfrm>
          <a:prstGeom prst="rect">
            <a:avLst/>
          </a:prstGeom>
        </p:spPr>
      </p:pic>
      <p:sp>
        <p:nvSpPr>
          <p:cNvPr id="28" name="삼각형 2">
            <a:extLst>
              <a:ext uri="{FF2B5EF4-FFF2-40B4-BE49-F238E27FC236}">
                <a16:creationId xmlns:a16="http://schemas.microsoft.com/office/drawing/2014/main" id="{E9BC7494-FFC0-494B-BA2A-CD0E703062B8}"/>
              </a:ext>
            </a:extLst>
          </p:cNvPr>
          <p:cNvSpPr/>
          <p:nvPr/>
        </p:nvSpPr>
        <p:spPr>
          <a:xfrm rot="19651421">
            <a:off x="4721183" y="4296797"/>
            <a:ext cx="173411" cy="144450"/>
          </a:xfrm>
          <a:prstGeom prst="triangl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2C49453-9209-4B34-A810-7560BF24BFC3}"/>
              </a:ext>
            </a:extLst>
          </p:cNvPr>
          <p:cNvSpPr txBox="1"/>
          <p:nvPr/>
        </p:nvSpPr>
        <p:spPr>
          <a:xfrm>
            <a:off x="5001380" y="4219833"/>
            <a:ext cx="18256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600" dirty="0"/>
              <a:t>Jacobian matrix J(X)</a:t>
            </a:r>
            <a:endParaRPr kumimoji="1"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680983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8465" y="176148"/>
            <a:ext cx="475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개인 과제물 </a:t>
            </a:r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- equation</a:t>
            </a:r>
          </a:p>
        </p:txBody>
      </p:sp>
      <p:sp>
        <p:nvSpPr>
          <p:cNvPr id="22" name="모서리가 둥근 직사각형 11">
            <a:extLst>
              <a:ext uri="{FF2B5EF4-FFF2-40B4-BE49-F238E27FC236}">
                <a16:creationId xmlns:a16="http://schemas.microsoft.com/office/drawing/2014/main" id="{DF7B349E-3B4A-4E08-8FAF-A6A4E4FA0A71}"/>
              </a:ext>
            </a:extLst>
          </p:cNvPr>
          <p:cNvSpPr/>
          <p:nvPr/>
        </p:nvSpPr>
        <p:spPr>
          <a:xfrm>
            <a:off x="233744" y="110487"/>
            <a:ext cx="327602" cy="327602"/>
          </a:xfrm>
          <a:prstGeom prst="roundRect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j-lt"/>
            </a:endParaRPr>
          </a:p>
        </p:txBody>
      </p:sp>
      <p:sp>
        <p:nvSpPr>
          <p:cNvPr id="23" name="모서리가 둥근 직사각형 11">
            <a:extLst>
              <a:ext uri="{FF2B5EF4-FFF2-40B4-BE49-F238E27FC236}">
                <a16:creationId xmlns:a16="http://schemas.microsoft.com/office/drawing/2014/main" id="{2831F8FB-827A-4815-A429-C8B38E51CCD3}"/>
              </a:ext>
            </a:extLst>
          </p:cNvPr>
          <p:cNvSpPr/>
          <p:nvPr/>
        </p:nvSpPr>
        <p:spPr>
          <a:xfrm>
            <a:off x="384309" y="303969"/>
            <a:ext cx="262578" cy="262578"/>
          </a:xfrm>
          <a:prstGeom prst="roundRect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j-lt"/>
            </a:endParaRPr>
          </a:p>
        </p:txBody>
      </p:sp>
      <p:sp>
        <p:nvSpPr>
          <p:cNvPr id="6" name="모서리가 둥근 직사각형 11">
            <a:extLst>
              <a:ext uri="{FF2B5EF4-FFF2-40B4-BE49-F238E27FC236}">
                <a16:creationId xmlns:a16="http://schemas.microsoft.com/office/drawing/2014/main" id="{52A2D7D2-CFB6-4586-9B89-C989756EC614}"/>
              </a:ext>
            </a:extLst>
          </p:cNvPr>
          <p:cNvSpPr/>
          <p:nvPr/>
        </p:nvSpPr>
        <p:spPr>
          <a:xfrm>
            <a:off x="0" y="668197"/>
            <a:ext cx="9143999" cy="79200"/>
          </a:xfrm>
          <a:prstGeom prst="roundRect">
            <a:avLst>
              <a:gd name="adj" fmla="val 0"/>
            </a:avLst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j-lt"/>
            </a:endParaRPr>
          </a:p>
        </p:txBody>
      </p:sp>
      <p:sp>
        <p:nvSpPr>
          <p:cNvPr id="15" name="삼각형 2">
            <a:extLst>
              <a:ext uri="{FF2B5EF4-FFF2-40B4-BE49-F238E27FC236}">
                <a16:creationId xmlns:a16="http://schemas.microsoft.com/office/drawing/2014/main" id="{6B353348-BF09-4963-B9C2-66AC1A35BEB4}"/>
              </a:ext>
            </a:extLst>
          </p:cNvPr>
          <p:cNvSpPr/>
          <p:nvPr/>
        </p:nvSpPr>
        <p:spPr>
          <a:xfrm rot="19651421">
            <a:off x="395280" y="1102423"/>
            <a:ext cx="173411" cy="144450"/>
          </a:xfrm>
          <a:prstGeom prst="triangl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E00AD59-B517-4E9B-9FC0-C78869E87D7F}"/>
              </a:ext>
            </a:extLst>
          </p:cNvPr>
          <p:cNvSpPr txBox="1"/>
          <p:nvPr/>
        </p:nvSpPr>
        <p:spPr>
          <a:xfrm>
            <a:off x="675477" y="1025459"/>
            <a:ext cx="1353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600" dirty="0"/>
              <a:t>Main function</a:t>
            </a:r>
            <a:endParaRPr kumimoji="1" lang="ko-KR" altLang="en-US" sz="1600" dirty="0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1C9B2746-2B7A-49F9-8531-0E7274B532A3}"/>
              </a:ext>
            </a:extLst>
          </p:cNvPr>
          <p:cNvSpPr/>
          <p:nvPr/>
        </p:nvSpPr>
        <p:spPr>
          <a:xfrm>
            <a:off x="321036" y="1484534"/>
            <a:ext cx="805095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>
                <a:latin typeface="Bahnschrift" panose="020B0502040204020203" pitchFamily="34" charset="0"/>
              </a:rPr>
              <a:t>int main()</a:t>
            </a:r>
          </a:p>
          <a:p>
            <a:r>
              <a:rPr lang="en-US" altLang="ko-KR" sz="1400" dirty="0">
                <a:latin typeface="Bahnschrift" panose="020B0502040204020203" pitchFamily="34" charset="0"/>
              </a:rPr>
              <a:t>{</a:t>
            </a:r>
          </a:p>
          <a:p>
            <a:r>
              <a:rPr lang="en-US" altLang="ko-KR" sz="1400" dirty="0">
                <a:latin typeface="Bahnschrift" panose="020B0502040204020203" pitchFamily="34" charset="0"/>
              </a:rPr>
              <a:t>    int </a:t>
            </a:r>
            <a:r>
              <a:rPr lang="en-US" altLang="ko-KR" sz="1400" dirty="0" err="1">
                <a:latin typeface="Bahnschrift" panose="020B0502040204020203" pitchFamily="34" charset="0"/>
              </a:rPr>
              <a:t>size_of_matrix</a:t>
            </a:r>
            <a:r>
              <a:rPr lang="en-US" altLang="ko-KR" sz="1400" dirty="0">
                <a:latin typeface="Bahnschrift" panose="020B0502040204020203" pitchFamily="34" charset="0"/>
              </a:rPr>
              <a:t> = 2;</a:t>
            </a:r>
          </a:p>
          <a:p>
            <a:endParaRPr lang="ko-KR" altLang="en-US" sz="1400" dirty="0">
              <a:latin typeface="Bahnschrift" panose="020B0502040204020203" pitchFamily="34" charset="0"/>
            </a:endParaRPr>
          </a:p>
          <a:p>
            <a:r>
              <a:rPr lang="en-US" altLang="ko-KR" sz="1400" dirty="0">
                <a:latin typeface="Bahnschrift" panose="020B0502040204020203" pitchFamily="34" charset="0"/>
              </a:rPr>
              <a:t>    double x1, x2;</a:t>
            </a:r>
          </a:p>
          <a:p>
            <a:r>
              <a:rPr lang="en-US" altLang="ko-KR" sz="1400" dirty="0">
                <a:latin typeface="Bahnschrift" panose="020B0502040204020203" pitchFamily="34" charset="0"/>
              </a:rPr>
              <a:t>    </a:t>
            </a:r>
            <a:r>
              <a:rPr lang="en-US" altLang="ko-KR" sz="1400" dirty="0" err="1">
                <a:solidFill>
                  <a:schemeClr val="accent1"/>
                </a:solidFill>
                <a:latin typeface="Bahnschrift" panose="020B0502040204020203" pitchFamily="34" charset="0"/>
              </a:rPr>
              <a:t>scanf</a:t>
            </a:r>
            <a:r>
              <a:rPr lang="en-US" altLang="ko-KR" sz="1400" dirty="0">
                <a:latin typeface="Bahnschrift" panose="020B0502040204020203" pitchFamily="34" charset="0"/>
              </a:rPr>
              <a:t>("%</a:t>
            </a:r>
            <a:r>
              <a:rPr lang="en-US" altLang="ko-KR" sz="1400" dirty="0" err="1">
                <a:latin typeface="Bahnschrift" panose="020B0502040204020203" pitchFamily="34" charset="0"/>
              </a:rPr>
              <a:t>lf</a:t>
            </a:r>
            <a:r>
              <a:rPr lang="en-US" altLang="ko-KR" sz="1400" dirty="0">
                <a:latin typeface="Bahnschrift" panose="020B0502040204020203" pitchFamily="34" charset="0"/>
              </a:rPr>
              <a:t>", &amp;x1); </a:t>
            </a:r>
            <a:r>
              <a:rPr lang="en-US" altLang="ko-KR" sz="1400" dirty="0" err="1">
                <a:latin typeface="Bahnschrift" panose="020B0502040204020203" pitchFamily="34" charset="0"/>
              </a:rPr>
              <a:t>scanf</a:t>
            </a:r>
            <a:r>
              <a:rPr lang="en-US" altLang="ko-KR" sz="1400" dirty="0">
                <a:latin typeface="Bahnschrift" panose="020B0502040204020203" pitchFamily="34" charset="0"/>
              </a:rPr>
              <a:t>("%</a:t>
            </a:r>
            <a:r>
              <a:rPr lang="en-US" altLang="ko-KR" sz="1400" dirty="0" err="1">
                <a:latin typeface="Bahnschrift" panose="020B0502040204020203" pitchFamily="34" charset="0"/>
              </a:rPr>
              <a:t>lf</a:t>
            </a:r>
            <a:r>
              <a:rPr lang="en-US" altLang="ko-KR" sz="1400" dirty="0">
                <a:latin typeface="Bahnschrift" panose="020B0502040204020203" pitchFamily="34" charset="0"/>
              </a:rPr>
              <a:t>", &amp;x2);</a:t>
            </a:r>
          </a:p>
          <a:p>
            <a:endParaRPr lang="ko-KR" altLang="en-US" sz="1400" dirty="0">
              <a:latin typeface="Bahnschrift" panose="020B0502040204020203" pitchFamily="34" charset="0"/>
            </a:endParaRPr>
          </a:p>
          <a:p>
            <a:r>
              <a:rPr lang="fr-FR" altLang="ko-KR" sz="1400" dirty="0">
                <a:latin typeface="Bahnschrift" panose="020B0502040204020203" pitchFamily="34" charset="0"/>
              </a:rPr>
              <a:t>    double T_min, T_max;</a:t>
            </a:r>
          </a:p>
          <a:p>
            <a:r>
              <a:rPr lang="en-US" altLang="ko-KR" sz="1400" dirty="0">
                <a:latin typeface="Bahnschrift" panose="020B0502040204020203" pitchFamily="34" charset="0"/>
              </a:rPr>
              <a:t>    </a:t>
            </a:r>
            <a:r>
              <a:rPr lang="en-US" altLang="ko-KR" sz="1400" dirty="0" err="1">
                <a:solidFill>
                  <a:schemeClr val="accent1"/>
                </a:solidFill>
                <a:latin typeface="Bahnschrift" panose="020B0502040204020203" pitchFamily="34" charset="0"/>
              </a:rPr>
              <a:t>scanf</a:t>
            </a:r>
            <a:r>
              <a:rPr lang="en-US" altLang="ko-KR" sz="1400" dirty="0">
                <a:latin typeface="Bahnschrift" panose="020B0502040204020203" pitchFamily="34" charset="0"/>
              </a:rPr>
              <a:t>("%</a:t>
            </a:r>
            <a:r>
              <a:rPr lang="en-US" altLang="ko-KR" sz="1400" dirty="0" err="1">
                <a:latin typeface="Bahnschrift" panose="020B0502040204020203" pitchFamily="34" charset="0"/>
              </a:rPr>
              <a:t>lf</a:t>
            </a:r>
            <a:r>
              <a:rPr lang="en-US" altLang="ko-KR" sz="1400" dirty="0">
                <a:latin typeface="Bahnschrift" panose="020B0502040204020203" pitchFamily="34" charset="0"/>
              </a:rPr>
              <a:t>", &amp;</a:t>
            </a:r>
            <a:r>
              <a:rPr lang="en-US" altLang="ko-KR" sz="1400" dirty="0" err="1">
                <a:latin typeface="Bahnschrift" panose="020B0502040204020203" pitchFamily="34" charset="0"/>
              </a:rPr>
              <a:t>T_min</a:t>
            </a:r>
            <a:r>
              <a:rPr lang="en-US" altLang="ko-KR" sz="1400" dirty="0">
                <a:latin typeface="Bahnschrift" panose="020B0502040204020203" pitchFamily="34" charset="0"/>
              </a:rPr>
              <a:t>);  </a:t>
            </a:r>
            <a:r>
              <a:rPr lang="en-US" altLang="ko-KR" sz="1400" dirty="0" err="1">
                <a:latin typeface="Bahnschrift" panose="020B0502040204020203" pitchFamily="34" charset="0"/>
              </a:rPr>
              <a:t>scanf</a:t>
            </a:r>
            <a:r>
              <a:rPr lang="en-US" altLang="ko-KR" sz="1400" dirty="0">
                <a:latin typeface="Bahnschrift" panose="020B0502040204020203" pitchFamily="34" charset="0"/>
              </a:rPr>
              <a:t>("%</a:t>
            </a:r>
            <a:r>
              <a:rPr lang="en-US" altLang="ko-KR" sz="1400" dirty="0" err="1">
                <a:latin typeface="Bahnschrift" panose="020B0502040204020203" pitchFamily="34" charset="0"/>
              </a:rPr>
              <a:t>lf</a:t>
            </a:r>
            <a:r>
              <a:rPr lang="en-US" altLang="ko-KR" sz="1400" dirty="0">
                <a:latin typeface="Bahnschrift" panose="020B0502040204020203" pitchFamily="34" charset="0"/>
              </a:rPr>
              <a:t>", &amp;</a:t>
            </a:r>
            <a:r>
              <a:rPr lang="en-US" altLang="ko-KR" sz="1400" dirty="0" err="1">
                <a:latin typeface="Bahnschrift" panose="020B0502040204020203" pitchFamily="34" charset="0"/>
              </a:rPr>
              <a:t>T_max</a:t>
            </a:r>
            <a:r>
              <a:rPr lang="en-US" altLang="ko-KR" sz="1400" dirty="0">
                <a:latin typeface="Bahnschrift" panose="020B0502040204020203" pitchFamily="34" charset="0"/>
              </a:rPr>
              <a:t>);</a:t>
            </a:r>
          </a:p>
          <a:p>
            <a:r>
              <a:rPr lang="ko-KR" altLang="en-US" sz="1400" dirty="0">
                <a:latin typeface="Bahnschrift" panose="020B0502040204020203" pitchFamily="34" charset="0"/>
              </a:rPr>
              <a:t>    </a:t>
            </a:r>
          </a:p>
          <a:p>
            <a:r>
              <a:rPr lang="en-US" altLang="ko-KR" sz="1400" dirty="0">
                <a:solidFill>
                  <a:schemeClr val="accent1"/>
                </a:solidFill>
                <a:latin typeface="Bahnschrift" panose="020B0502040204020203" pitchFamily="34" charset="0"/>
              </a:rPr>
              <a:t>    double* result = matrix1d(</a:t>
            </a:r>
            <a:r>
              <a:rPr lang="en-US" altLang="ko-KR" sz="1400" dirty="0" err="1">
                <a:solidFill>
                  <a:schemeClr val="accent1"/>
                </a:solidFill>
                <a:latin typeface="Bahnschrift" panose="020B0502040204020203" pitchFamily="34" charset="0"/>
              </a:rPr>
              <a:t>size_of_matrix</a:t>
            </a:r>
            <a:r>
              <a:rPr lang="en-US" altLang="ko-KR" sz="1400" dirty="0">
                <a:solidFill>
                  <a:schemeClr val="accent1"/>
                </a:solidFill>
                <a:latin typeface="Bahnschrift" panose="020B0502040204020203" pitchFamily="34" charset="0"/>
              </a:rPr>
              <a:t>);</a:t>
            </a:r>
          </a:p>
          <a:p>
            <a:endParaRPr lang="ko-KR" altLang="en-US" sz="1400" dirty="0">
              <a:latin typeface="Bahnschrift" panose="020B0502040204020203" pitchFamily="34" charset="0"/>
            </a:endParaRPr>
          </a:p>
          <a:p>
            <a:r>
              <a:rPr lang="en-US" altLang="ko-KR" sz="1400" dirty="0">
                <a:latin typeface="Bahnschrift" panose="020B0502040204020203" pitchFamily="34" charset="0"/>
              </a:rPr>
              <a:t>    FILE* </a:t>
            </a:r>
            <a:r>
              <a:rPr lang="en-US" altLang="ko-KR" sz="1400" dirty="0" err="1">
                <a:latin typeface="Bahnschrift" panose="020B0502040204020203" pitchFamily="34" charset="0"/>
              </a:rPr>
              <a:t>fp</a:t>
            </a:r>
            <a:r>
              <a:rPr lang="en-US" altLang="ko-KR" sz="1400" dirty="0">
                <a:latin typeface="Bahnschrift" panose="020B0502040204020203" pitchFamily="34" charset="0"/>
              </a:rPr>
              <a:t>;</a:t>
            </a:r>
          </a:p>
          <a:p>
            <a:r>
              <a:rPr lang="en-US" altLang="ko-KR" sz="1400" dirty="0">
                <a:latin typeface="Bahnschrift" panose="020B0502040204020203" pitchFamily="34" charset="0"/>
              </a:rPr>
              <a:t>    </a:t>
            </a:r>
            <a:r>
              <a:rPr lang="en-US" altLang="ko-KR" sz="1400" dirty="0" err="1">
                <a:latin typeface="Bahnschrift" panose="020B0502040204020203" pitchFamily="34" charset="0"/>
              </a:rPr>
              <a:t>fp</a:t>
            </a:r>
            <a:r>
              <a:rPr lang="en-US" altLang="ko-KR" sz="1400" dirty="0">
                <a:latin typeface="Bahnschrift" panose="020B0502040204020203" pitchFamily="34" charset="0"/>
              </a:rPr>
              <a:t> = </a:t>
            </a:r>
            <a:r>
              <a:rPr lang="en-US" altLang="ko-KR" sz="1400" dirty="0" err="1">
                <a:latin typeface="Bahnschrift" panose="020B0502040204020203" pitchFamily="34" charset="0"/>
              </a:rPr>
              <a:t>fopen</a:t>
            </a:r>
            <a:r>
              <a:rPr lang="en-US" altLang="ko-KR" sz="1400" dirty="0">
                <a:latin typeface="Bahnschrift" panose="020B0502040204020203" pitchFamily="34" charset="0"/>
              </a:rPr>
              <a:t>("result.txt", "w+");</a:t>
            </a:r>
          </a:p>
          <a:p>
            <a:r>
              <a:rPr lang="fr-FR" altLang="ko-KR" sz="1400" dirty="0">
                <a:latin typeface="Bahnschrift" panose="020B0502040204020203" pitchFamily="34" charset="0"/>
              </a:rPr>
              <a:t>    for (double T = T_min; T &lt;= T_max; T += 1) {</a:t>
            </a:r>
          </a:p>
          <a:p>
            <a:r>
              <a:rPr lang="en-US" altLang="ko-KR" sz="1400" dirty="0">
                <a:latin typeface="Bahnschrift" panose="020B0502040204020203" pitchFamily="34" charset="0"/>
              </a:rPr>
              <a:t>        double* </a:t>
            </a:r>
            <a:r>
              <a:rPr lang="en-US" altLang="ko-KR" sz="1400" dirty="0" err="1">
                <a:latin typeface="Bahnschrift" panose="020B0502040204020203" pitchFamily="34" charset="0"/>
              </a:rPr>
              <a:t>P_i</a:t>
            </a:r>
            <a:r>
              <a:rPr lang="en-US" altLang="ko-KR" sz="1400" dirty="0">
                <a:latin typeface="Bahnschrift" panose="020B0502040204020203" pitchFamily="34" charset="0"/>
              </a:rPr>
              <a:t> = matrix1d(</a:t>
            </a:r>
            <a:r>
              <a:rPr lang="en-US" altLang="ko-KR" sz="1400" dirty="0" err="1">
                <a:latin typeface="Bahnschrift" panose="020B0502040204020203" pitchFamily="34" charset="0"/>
              </a:rPr>
              <a:t>size_of_matrix</a:t>
            </a:r>
            <a:r>
              <a:rPr lang="en-US" altLang="ko-KR" sz="1400" dirty="0">
                <a:latin typeface="Bahnschrift" panose="020B0502040204020203" pitchFamily="34" charset="0"/>
              </a:rPr>
              <a:t>);</a:t>
            </a:r>
          </a:p>
          <a:p>
            <a:r>
              <a:rPr lang="en-US" altLang="ko-KR" sz="1400" dirty="0">
                <a:latin typeface="Bahnschrift" panose="020B0502040204020203" pitchFamily="34" charset="0"/>
              </a:rPr>
              <a:t>        </a:t>
            </a:r>
            <a:r>
              <a:rPr lang="en-US" altLang="ko-KR" sz="1400" dirty="0" err="1">
                <a:latin typeface="Bahnschrift" panose="020B0502040204020203" pitchFamily="34" charset="0"/>
              </a:rPr>
              <a:t>P_i</a:t>
            </a:r>
            <a:r>
              <a:rPr lang="en-US" altLang="ko-KR" sz="1400" dirty="0">
                <a:latin typeface="Bahnschrift" panose="020B0502040204020203" pitchFamily="34" charset="0"/>
              </a:rPr>
              <a:t>[0] = x1;</a:t>
            </a:r>
          </a:p>
          <a:p>
            <a:r>
              <a:rPr lang="en-US" altLang="ko-KR" sz="1400" dirty="0">
                <a:latin typeface="Bahnschrift" panose="020B0502040204020203" pitchFamily="34" charset="0"/>
              </a:rPr>
              <a:t>        </a:t>
            </a:r>
            <a:r>
              <a:rPr lang="en-US" altLang="ko-KR" sz="1400" dirty="0" err="1">
                <a:latin typeface="Bahnschrift" panose="020B0502040204020203" pitchFamily="34" charset="0"/>
              </a:rPr>
              <a:t>P_i</a:t>
            </a:r>
            <a:r>
              <a:rPr lang="en-US" altLang="ko-KR" sz="1400" dirty="0">
                <a:latin typeface="Bahnschrift" panose="020B0502040204020203" pitchFamily="34" charset="0"/>
              </a:rPr>
              <a:t>[1] = x2;</a:t>
            </a:r>
          </a:p>
          <a:p>
            <a:r>
              <a:rPr lang="en-US" altLang="ko-KR" sz="1400" dirty="0">
                <a:solidFill>
                  <a:schemeClr val="accent1"/>
                </a:solidFill>
                <a:latin typeface="Bahnschrift" panose="020B0502040204020203" pitchFamily="34" charset="0"/>
              </a:rPr>
              <a:t>        result = </a:t>
            </a:r>
            <a:r>
              <a:rPr lang="en-US" altLang="ko-KR" sz="1400" dirty="0" err="1">
                <a:solidFill>
                  <a:schemeClr val="accent1"/>
                </a:solidFill>
                <a:latin typeface="Bahnschrift" panose="020B0502040204020203" pitchFamily="34" charset="0"/>
              </a:rPr>
              <a:t>newton_method</a:t>
            </a:r>
            <a:r>
              <a:rPr lang="en-US" altLang="ko-KR" sz="1400" dirty="0">
                <a:solidFill>
                  <a:schemeClr val="accent1"/>
                </a:solidFill>
                <a:latin typeface="Bahnschrift" panose="020B0502040204020203" pitchFamily="34" charset="0"/>
              </a:rPr>
              <a:t>(</a:t>
            </a:r>
            <a:r>
              <a:rPr lang="en-US" altLang="ko-KR" sz="1400" dirty="0" err="1">
                <a:solidFill>
                  <a:schemeClr val="accent1"/>
                </a:solidFill>
                <a:latin typeface="Bahnschrift" panose="020B0502040204020203" pitchFamily="34" charset="0"/>
              </a:rPr>
              <a:t>size_of_matrix</a:t>
            </a:r>
            <a:r>
              <a:rPr lang="en-US" altLang="ko-KR" sz="1400" dirty="0">
                <a:solidFill>
                  <a:schemeClr val="accent1"/>
                </a:solidFill>
                <a:latin typeface="Bahnschrift" panose="020B0502040204020203" pitchFamily="34" charset="0"/>
              </a:rPr>
              <a:t>, 0, T, </a:t>
            </a:r>
            <a:r>
              <a:rPr lang="en-US" altLang="ko-KR" sz="1400" dirty="0" err="1">
                <a:solidFill>
                  <a:schemeClr val="accent1"/>
                </a:solidFill>
                <a:latin typeface="Bahnschrift" panose="020B0502040204020203" pitchFamily="34" charset="0"/>
              </a:rPr>
              <a:t>P_i</a:t>
            </a:r>
            <a:r>
              <a:rPr lang="en-US" altLang="ko-KR" sz="1400" dirty="0">
                <a:solidFill>
                  <a:schemeClr val="accent1"/>
                </a:solidFill>
                <a:latin typeface="Bahnschrift" panose="020B0502040204020203" pitchFamily="34" charset="0"/>
              </a:rPr>
              <a:t>, 0.00001);</a:t>
            </a:r>
          </a:p>
          <a:p>
            <a:r>
              <a:rPr lang="en-US" altLang="ko-KR" sz="1400" dirty="0">
                <a:latin typeface="Bahnschrift" panose="020B0502040204020203" pitchFamily="34" charset="0"/>
              </a:rPr>
              <a:t>        </a:t>
            </a:r>
            <a:r>
              <a:rPr lang="en-US" altLang="ko-KR" sz="1400" dirty="0" err="1">
                <a:latin typeface="Bahnschrift" panose="020B0502040204020203" pitchFamily="34" charset="0"/>
              </a:rPr>
              <a:t>fprintf</a:t>
            </a:r>
            <a:r>
              <a:rPr lang="en-US" altLang="ko-KR" sz="1400" dirty="0">
                <a:latin typeface="Bahnschrift" panose="020B0502040204020203" pitchFamily="34" charset="0"/>
              </a:rPr>
              <a:t>(</a:t>
            </a:r>
            <a:r>
              <a:rPr lang="en-US" altLang="ko-KR" sz="1400" dirty="0" err="1">
                <a:latin typeface="Bahnschrift" panose="020B0502040204020203" pitchFamily="34" charset="0"/>
              </a:rPr>
              <a:t>fp</a:t>
            </a:r>
            <a:r>
              <a:rPr lang="en-US" altLang="ko-KR" sz="1400" dirty="0">
                <a:latin typeface="Bahnschrift" panose="020B0502040204020203" pitchFamily="34" charset="0"/>
              </a:rPr>
              <a:t>, "%</a:t>
            </a:r>
            <a:r>
              <a:rPr lang="en-US" altLang="ko-KR" sz="1400" dirty="0" err="1">
                <a:latin typeface="Bahnschrift" panose="020B0502040204020203" pitchFamily="34" charset="0"/>
              </a:rPr>
              <a:t>lf</a:t>
            </a:r>
            <a:r>
              <a:rPr lang="en-US" altLang="ko-KR" sz="1400" dirty="0">
                <a:latin typeface="Bahnschrift" panose="020B0502040204020203" pitchFamily="34" charset="0"/>
              </a:rPr>
              <a:t> %</a:t>
            </a:r>
            <a:r>
              <a:rPr lang="en-US" altLang="ko-KR" sz="1400" dirty="0" err="1">
                <a:latin typeface="Bahnschrift" panose="020B0502040204020203" pitchFamily="34" charset="0"/>
              </a:rPr>
              <a:t>lf</a:t>
            </a:r>
            <a:r>
              <a:rPr lang="en-US" altLang="ko-KR" sz="1400" dirty="0">
                <a:latin typeface="Bahnschrift" panose="020B0502040204020203" pitchFamily="34" charset="0"/>
              </a:rPr>
              <a:t> %</a:t>
            </a:r>
            <a:r>
              <a:rPr lang="en-US" altLang="ko-KR" sz="1400" dirty="0" err="1">
                <a:latin typeface="Bahnschrift" panose="020B0502040204020203" pitchFamily="34" charset="0"/>
              </a:rPr>
              <a:t>lf</a:t>
            </a:r>
            <a:r>
              <a:rPr lang="en-US" altLang="ko-KR" sz="1400" dirty="0">
                <a:latin typeface="Bahnschrift" panose="020B0502040204020203" pitchFamily="34" charset="0"/>
              </a:rPr>
              <a:t>\n", T, result[0], result[1]);</a:t>
            </a:r>
          </a:p>
          <a:p>
            <a:r>
              <a:rPr lang="ko-KR" altLang="en-US" sz="1400" dirty="0">
                <a:latin typeface="Bahnschrift" panose="020B0502040204020203" pitchFamily="34" charset="0"/>
              </a:rPr>
              <a:t>    </a:t>
            </a:r>
            <a:r>
              <a:rPr lang="en-US" altLang="ko-KR" sz="1400" dirty="0">
                <a:latin typeface="Bahnschrift" panose="020B0502040204020203" pitchFamily="34" charset="0"/>
              </a:rPr>
              <a:t>}</a:t>
            </a:r>
          </a:p>
          <a:p>
            <a:r>
              <a:rPr lang="en-US" altLang="ko-KR" sz="1400" dirty="0">
                <a:latin typeface="Bahnschrift" panose="020B0502040204020203" pitchFamily="34" charset="0"/>
              </a:rPr>
              <a:t>    </a:t>
            </a:r>
            <a:r>
              <a:rPr lang="en-US" altLang="ko-KR" sz="1400" dirty="0" err="1">
                <a:latin typeface="Bahnschrift" panose="020B0502040204020203" pitchFamily="34" charset="0"/>
              </a:rPr>
              <a:t>fclose</a:t>
            </a:r>
            <a:r>
              <a:rPr lang="en-US" altLang="ko-KR" sz="1400" dirty="0">
                <a:latin typeface="Bahnschrift" panose="020B0502040204020203" pitchFamily="34" charset="0"/>
              </a:rPr>
              <a:t>(</a:t>
            </a:r>
            <a:r>
              <a:rPr lang="en-US" altLang="ko-KR" sz="1400" dirty="0" err="1">
                <a:latin typeface="Bahnschrift" panose="020B0502040204020203" pitchFamily="34" charset="0"/>
              </a:rPr>
              <a:t>fp</a:t>
            </a:r>
            <a:r>
              <a:rPr lang="en-US" altLang="ko-KR" sz="1400" dirty="0">
                <a:latin typeface="Bahnschrift" panose="020B0502040204020203" pitchFamily="34" charset="0"/>
              </a:rPr>
              <a:t>);</a:t>
            </a:r>
          </a:p>
          <a:p>
            <a:endParaRPr lang="ko-KR" altLang="en-US" sz="1400" dirty="0">
              <a:latin typeface="Bahnschrift" panose="020B0502040204020203" pitchFamily="34" charset="0"/>
            </a:endParaRPr>
          </a:p>
          <a:p>
            <a:r>
              <a:rPr lang="en-US" altLang="ko-KR" sz="1400" dirty="0">
                <a:latin typeface="Bahnschrift" panose="020B0502040204020203" pitchFamily="34" charset="0"/>
              </a:rPr>
              <a:t>    free(result);</a:t>
            </a:r>
            <a:endParaRPr lang="ko-KR" altLang="en-US" sz="1400" dirty="0">
              <a:latin typeface="Bahnschrift" panose="020B0502040204020203" pitchFamily="34" charset="0"/>
            </a:endParaRP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EAB5A022-5D85-41B2-B011-424233448EBA}"/>
              </a:ext>
            </a:extLst>
          </p:cNvPr>
          <p:cNvSpPr/>
          <p:nvPr/>
        </p:nvSpPr>
        <p:spPr>
          <a:xfrm>
            <a:off x="6807562" y="1606884"/>
            <a:ext cx="1640934" cy="80456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  <a:latin typeface="Bahnschrift" panose="020B0502040204020203" pitchFamily="34" charset="0"/>
              </a:rPr>
              <a:t>Matrix size</a:t>
            </a:r>
          </a:p>
          <a:p>
            <a:pPr algn="ctr"/>
            <a:r>
              <a:rPr lang="en-US" altLang="ko-KR" sz="1400" dirty="0">
                <a:solidFill>
                  <a:schemeClr val="tx1"/>
                </a:solidFill>
                <a:latin typeface="Bahnschrift" panose="020B0502040204020203" pitchFamily="34" charset="0"/>
              </a:rPr>
              <a:t>= 2</a:t>
            </a:r>
            <a:r>
              <a:rPr lang="ko-KR" altLang="en-US" sz="1300" b="1" dirty="0">
                <a:solidFill>
                  <a:schemeClr val="tx1"/>
                </a:solidFill>
                <a:latin typeface="Bahnschrift" panose="020B0502040204020203" pitchFamily="34" charset="0"/>
              </a:rPr>
              <a:t>로 지정</a:t>
            </a:r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8D5F7466-A6E2-4D42-B83D-C80501BC3DFB}"/>
              </a:ext>
            </a:extLst>
          </p:cNvPr>
          <p:cNvSpPr/>
          <p:nvPr/>
        </p:nvSpPr>
        <p:spPr>
          <a:xfrm>
            <a:off x="6807562" y="2613850"/>
            <a:ext cx="1640934" cy="804567"/>
          </a:xfrm>
          <a:prstGeom prst="roundRect">
            <a:avLst>
              <a:gd name="adj" fmla="val 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err="1">
                <a:solidFill>
                  <a:schemeClr val="tx1"/>
                </a:solidFill>
                <a:latin typeface="Bahnschrift" panose="020B0502040204020203" pitchFamily="34" charset="0"/>
              </a:rPr>
              <a:t>x_liquid</a:t>
            </a:r>
            <a:r>
              <a:rPr lang="en-US" altLang="ko-KR" sz="1400" dirty="0">
                <a:solidFill>
                  <a:schemeClr val="tx1"/>
                </a:solidFill>
                <a:latin typeface="Bahnschrift" panose="020B0502040204020203" pitchFamily="34" charset="0"/>
              </a:rPr>
              <a:t>, </a:t>
            </a:r>
            <a:r>
              <a:rPr lang="en-US" altLang="ko-KR" sz="1400" dirty="0" err="1">
                <a:solidFill>
                  <a:schemeClr val="tx1"/>
                </a:solidFill>
                <a:latin typeface="Bahnschrift" panose="020B0502040204020203" pitchFamily="34" charset="0"/>
              </a:rPr>
              <a:t>x_solid</a:t>
            </a:r>
            <a:r>
              <a:rPr lang="en-US" altLang="ko-KR" sz="1400" dirty="0">
                <a:solidFill>
                  <a:schemeClr val="tx1"/>
                </a:solidFill>
                <a:latin typeface="Bahnschrift" panose="020B0502040204020203" pitchFamily="34" charset="0"/>
              </a:rPr>
              <a:t>,</a:t>
            </a:r>
          </a:p>
          <a:p>
            <a:pPr algn="ctr"/>
            <a:r>
              <a:rPr lang="en-US" altLang="ko-KR" sz="1400" dirty="0" err="1">
                <a:solidFill>
                  <a:schemeClr val="tx1"/>
                </a:solidFill>
                <a:latin typeface="Bahnschrift" panose="020B0502040204020203" pitchFamily="34" charset="0"/>
              </a:rPr>
              <a:t>T_min</a:t>
            </a:r>
            <a:r>
              <a:rPr lang="en-US" altLang="ko-KR" sz="1400" dirty="0">
                <a:solidFill>
                  <a:schemeClr val="tx1"/>
                </a:solidFill>
                <a:latin typeface="Bahnschrift" panose="020B0502040204020203" pitchFamily="34" charset="0"/>
              </a:rPr>
              <a:t>, </a:t>
            </a:r>
            <a:r>
              <a:rPr lang="en-US" altLang="ko-KR" sz="1400" dirty="0" err="1">
                <a:solidFill>
                  <a:schemeClr val="tx1"/>
                </a:solidFill>
                <a:latin typeface="Bahnschrift" panose="020B0502040204020203" pitchFamily="34" charset="0"/>
              </a:rPr>
              <a:t>T_max</a:t>
            </a:r>
            <a:r>
              <a:rPr lang="en-US" altLang="ko-KR" sz="1400" dirty="0">
                <a:solidFill>
                  <a:schemeClr val="tx1"/>
                </a:solidFill>
                <a:latin typeface="Bahnschrift" panose="020B0502040204020203" pitchFamily="34" charset="0"/>
              </a:rPr>
              <a:t> </a:t>
            </a:r>
          </a:p>
          <a:p>
            <a:pPr algn="ctr"/>
            <a:r>
              <a:rPr lang="ko-KR" altLang="en-US" sz="1300" b="1" dirty="0">
                <a:solidFill>
                  <a:schemeClr val="tx1"/>
                </a:solidFill>
                <a:latin typeface="Bahnschrift" panose="020B0502040204020203" pitchFamily="34" charset="0"/>
              </a:rPr>
              <a:t>초기 계산범위  받기</a:t>
            </a:r>
            <a:r>
              <a:rPr lang="en-US" altLang="ko-KR" sz="1300" b="1" dirty="0">
                <a:solidFill>
                  <a:schemeClr val="tx1"/>
                </a:solidFill>
                <a:latin typeface="Bahnschrift" panose="020B0502040204020203" pitchFamily="34" charset="0"/>
              </a:rPr>
              <a:t> </a:t>
            </a:r>
            <a:endParaRPr lang="ko-KR" altLang="en-US" sz="1300" b="1" dirty="0">
              <a:solidFill>
                <a:schemeClr val="tx1"/>
              </a:solidFill>
              <a:latin typeface="Bahnschrift" panose="020B0502040204020203" pitchFamily="34" charset="0"/>
            </a:endParaRPr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669E4BE7-924F-4EFA-A1B9-72B5AD49C8F8}"/>
              </a:ext>
            </a:extLst>
          </p:cNvPr>
          <p:cNvSpPr/>
          <p:nvPr/>
        </p:nvSpPr>
        <p:spPr>
          <a:xfrm>
            <a:off x="6807562" y="3677588"/>
            <a:ext cx="1640934" cy="80456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  <a:latin typeface="Bahnschrift" panose="020B0502040204020203" pitchFamily="34" charset="0"/>
              </a:rPr>
              <a:t>Result matrix </a:t>
            </a:r>
            <a:r>
              <a:rPr lang="ko-KR" altLang="en-US" sz="1300" b="1" dirty="0">
                <a:solidFill>
                  <a:schemeClr val="tx1"/>
                </a:solidFill>
                <a:latin typeface="Bahnschrift" panose="020B0502040204020203" pitchFamily="34" charset="0"/>
              </a:rPr>
              <a:t>할당</a:t>
            </a:r>
          </a:p>
        </p:txBody>
      </p:sp>
      <p:sp>
        <p:nvSpPr>
          <p:cNvPr id="26" name="사각형: 둥근 모서리 25">
            <a:extLst>
              <a:ext uri="{FF2B5EF4-FFF2-40B4-BE49-F238E27FC236}">
                <a16:creationId xmlns:a16="http://schemas.microsoft.com/office/drawing/2014/main" id="{49AF02BC-BCDC-4B53-A47B-0ED55413A01E}"/>
              </a:ext>
            </a:extLst>
          </p:cNvPr>
          <p:cNvSpPr/>
          <p:nvPr/>
        </p:nvSpPr>
        <p:spPr>
          <a:xfrm>
            <a:off x="6807562" y="4684554"/>
            <a:ext cx="1640934" cy="80456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  <a:latin typeface="Bahnschrift" panose="020B0502040204020203" pitchFamily="34" charset="0"/>
              </a:rPr>
              <a:t>Newton method</a:t>
            </a:r>
            <a:r>
              <a:rPr lang="ko-KR" altLang="en-US" sz="1400" dirty="0">
                <a:solidFill>
                  <a:schemeClr val="tx1"/>
                </a:solidFill>
                <a:latin typeface="Bahnschrift" panose="020B0502040204020203" pitchFamily="34" charset="0"/>
              </a:rPr>
              <a:t> </a:t>
            </a:r>
            <a:r>
              <a:rPr lang="ko-KR" altLang="en-US" sz="1300" b="1" dirty="0">
                <a:solidFill>
                  <a:schemeClr val="tx1"/>
                </a:solidFill>
                <a:latin typeface="Bahnschrift" panose="020B0502040204020203" pitchFamily="34" charset="0"/>
              </a:rPr>
              <a:t>계산</a:t>
            </a:r>
            <a:r>
              <a:rPr lang="en-US" altLang="ko-KR" sz="1400" dirty="0">
                <a:solidFill>
                  <a:schemeClr val="tx1"/>
                </a:solidFill>
                <a:latin typeface="Bahnschrift" panose="020B0502040204020203" pitchFamily="34" charset="0"/>
              </a:rPr>
              <a:t>, txt file </a:t>
            </a:r>
            <a:r>
              <a:rPr lang="ko-KR" altLang="en-US" sz="1300" b="1" dirty="0">
                <a:solidFill>
                  <a:schemeClr val="tx1"/>
                </a:solidFill>
                <a:latin typeface="Bahnschrift" panose="020B0502040204020203" pitchFamily="34" charset="0"/>
              </a:rPr>
              <a:t>출력</a:t>
            </a: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A9D9BB87-F31C-493E-AC3F-2AE185064E9E}"/>
              </a:ext>
            </a:extLst>
          </p:cNvPr>
          <p:cNvSpPr/>
          <p:nvPr/>
        </p:nvSpPr>
        <p:spPr>
          <a:xfrm>
            <a:off x="6835072" y="5691520"/>
            <a:ext cx="1640934" cy="80456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  <a:latin typeface="Bahnschrift" panose="020B0502040204020203" pitchFamily="34" charset="0"/>
              </a:rPr>
              <a:t>Result matrix </a:t>
            </a:r>
            <a:r>
              <a:rPr lang="ko-KR" altLang="en-US" sz="1300" b="1" dirty="0">
                <a:solidFill>
                  <a:schemeClr val="tx1"/>
                </a:solidFill>
                <a:latin typeface="Bahnschrift" panose="020B0502040204020203" pitchFamily="34" charset="0"/>
              </a:rPr>
              <a:t>할당 해제</a:t>
            </a:r>
          </a:p>
        </p:txBody>
      </p:sp>
    </p:spTree>
    <p:extLst>
      <p:ext uri="{BB962C8B-B14F-4D97-AF65-F5344CB8AC3E}">
        <p14:creationId xmlns:p14="http://schemas.microsoft.com/office/powerpoint/2010/main" val="3700642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모서리가 둥근 직사각형 11">
            <a:extLst>
              <a:ext uri="{FF2B5EF4-FFF2-40B4-BE49-F238E27FC236}">
                <a16:creationId xmlns:a16="http://schemas.microsoft.com/office/drawing/2014/main" id="{52A2D7D2-CFB6-4586-9B89-C989756EC614}"/>
              </a:ext>
            </a:extLst>
          </p:cNvPr>
          <p:cNvSpPr/>
          <p:nvPr/>
        </p:nvSpPr>
        <p:spPr>
          <a:xfrm>
            <a:off x="0" y="668197"/>
            <a:ext cx="9143999" cy="79200"/>
          </a:xfrm>
          <a:prstGeom prst="roundRect">
            <a:avLst>
              <a:gd name="adj" fmla="val 0"/>
            </a:avLst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7EB829-2DD4-DA41-9718-6EFAFDBDD498}"/>
              </a:ext>
            </a:extLst>
          </p:cNvPr>
          <p:cNvSpPr txBox="1"/>
          <p:nvPr/>
        </p:nvSpPr>
        <p:spPr>
          <a:xfrm>
            <a:off x="688465" y="176148"/>
            <a:ext cx="475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개인 과제물 </a:t>
            </a:r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- error</a:t>
            </a:r>
          </a:p>
        </p:txBody>
      </p:sp>
      <p:sp>
        <p:nvSpPr>
          <p:cNvPr id="18" name="모서리가 둥근 직사각형 11">
            <a:extLst>
              <a:ext uri="{FF2B5EF4-FFF2-40B4-BE49-F238E27FC236}">
                <a16:creationId xmlns:a16="http://schemas.microsoft.com/office/drawing/2014/main" id="{C465D6D4-9B3A-AC48-A533-018306A18A66}"/>
              </a:ext>
            </a:extLst>
          </p:cNvPr>
          <p:cNvSpPr/>
          <p:nvPr/>
        </p:nvSpPr>
        <p:spPr>
          <a:xfrm>
            <a:off x="233744" y="110487"/>
            <a:ext cx="327602" cy="327602"/>
          </a:xfrm>
          <a:prstGeom prst="roundRect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lt"/>
            </a:endParaRPr>
          </a:p>
        </p:txBody>
      </p:sp>
      <p:sp>
        <p:nvSpPr>
          <p:cNvPr id="19" name="모서리가 둥근 직사각형 11">
            <a:extLst>
              <a:ext uri="{FF2B5EF4-FFF2-40B4-BE49-F238E27FC236}">
                <a16:creationId xmlns:a16="http://schemas.microsoft.com/office/drawing/2014/main" id="{AF8B6851-C0C6-5248-B47A-4249DB695B51}"/>
              </a:ext>
            </a:extLst>
          </p:cNvPr>
          <p:cNvSpPr/>
          <p:nvPr/>
        </p:nvSpPr>
        <p:spPr>
          <a:xfrm>
            <a:off x="384309" y="303969"/>
            <a:ext cx="262578" cy="262578"/>
          </a:xfrm>
          <a:prstGeom prst="roundRect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lt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A6302545-C5AF-449A-872A-E3B64CF1A2BD}"/>
              </a:ext>
            </a:extLst>
          </p:cNvPr>
          <p:cNvSpPr/>
          <p:nvPr/>
        </p:nvSpPr>
        <p:spPr>
          <a:xfrm>
            <a:off x="515598" y="1490074"/>
            <a:ext cx="720186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>
                <a:latin typeface="Bahnschrift" panose="020B0502040204020203" pitchFamily="34" charset="0"/>
                <a:ea typeface="돋움체" panose="020B0609000101010101" pitchFamily="49" charset="-127"/>
              </a:rPr>
              <a:t>while (1) {</a:t>
            </a:r>
          </a:p>
          <a:p>
            <a:r>
              <a:rPr lang="en-US" altLang="ko-KR" sz="1400" dirty="0">
                <a:latin typeface="Bahnschrift" panose="020B0502040204020203" pitchFamily="34" charset="0"/>
                <a:ea typeface="돋움체" panose="020B0609000101010101" pitchFamily="49" charset="-127"/>
              </a:rPr>
              <a:t>        if (</a:t>
            </a:r>
            <a:r>
              <a:rPr lang="en-US" altLang="ko-KR" sz="1400" dirty="0">
                <a:solidFill>
                  <a:schemeClr val="accent1"/>
                </a:solidFill>
                <a:latin typeface="Bahnschrift" panose="020B0502040204020203" pitchFamily="34" charset="0"/>
                <a:ea typeface="돋움체" panose="020B0609000101010101" pitchFamily="49" charset="-127"/>
              </a:rPr>
              <a:t>x1 == x2</a:t>
            </a:r>
            <a:r>
              <a:rPr lang="en-US" altLang="ko-KR" sz="1400" dirty="0">
                <a:latin typeface="Bahnschrift" panose="020B0502040204020203" pitchFamily="34" charset="0"/>
                <a:ea typeface="돋움체" panose="020B0609000101010101" pitchFamily="49" charset="-127"/>
              </a:rPr>
              <a:t>) {</a:t>
            </a:r>
          </a:p>
          <a:p>
            <a:r>
              <a:rPr lang="ko-KR" altLang="en-US" sz="1400" dirty="0">
                <a:latin typeface="Bahnschrift" panose="020B0502040204020203" pitchFamily="34" charset="0"/>
                <a:ea typeface="돋움체" panose="020B0609000101010101" pitchFamily="49" charset="-127"/>
              </a:rPr>
              <a:t>            </a:t>
            </a:r>
            <a:r>
              <a:rPr lang="en-US" altLang="ko-KR" sz="1400" dirty="0" err="1">
                <a:latin typeface="Bahnschrift" panose="020B0502040204020203" pitchFamily="34" charset="0"/>
                <a:ea typeface="돋움체" panose="020B0609000101010101" pitchFamily="49" charset="-127"/>
              </a:rPr>
              <a:t>printf</a:t>
            </a:r>
            <a:r>
              <a:rPr lang="en-US" altLang="ko-KR" sz="1400" dirty="0">
                <a:latin typeface="Bahnschrift" panose="020B0502040204020203" pitchFamily="34" charset="0"/>
                <a:ea typeface="돋움체" panose="020B0609000101010101" pitchFamily="49" charset="-127"/>
              </a:rPr>
              <a:t>("</a:t>
            </a:r>
            <a:r>
              <a:rPr lang="en-US" altLang="ko-KR" sz="1400" dirty="0" err="1">
                <a:latin typeface="Bahnschrift" panose="020B0502040204020203" pitchFamily="34" charset="0"/>
                <a:ea typeface="돋움체" panose="020B0609000101010101" pitchFamily="49" charset="-127"/>
              </a:rPr>
              <a:t>x_liquid</a:t>
            </a:r>
            <a:r>
              <a:rPr lang="ko-KR" altLang="en-US" sz="1400" dirty="0">
                <a:latin typeface="Bahnschrift" panose="020B0502040204020203" pitchFamily="34" charset="0"/>
                <a:ea typeface="돋움체" panose="020B0609000101010101" pitchFamily="49" charset="-127"/>
              </a:rPr>
              <a:t>와 </a:t>
            </a:r>
            <a:r>
              <a:rPr lang="en-US" altLang="ko-KR" sz="1400" dirty="0" err="1">
                <a:latin typeface="Bahnschrift" panose="020B0502040204020203" pitchFamily="34" charset="0"/>
                <a:ea typeface="돋움체" panose="020B0609000101010101" pitchFamily="49" charset="-127"/>
              </a:rPr>
              <a:t>x_solid</a:t>
            </a:r>
            <a:r>
              <a:rPr lang="ko-KR" altLang="en-US" sz="1300" b="1" dirty="0">
                <a:ea typeface="돋움체" panose="020B0609000101010101" pitchFamily="49" charset="-127"/>
              </a:rPr>
              <a:t>는 다른 값을 입력해주세요</a:t>
            </a:r>
            <a:r>
              <a:rPr lang="en-US" altLang="ko-KR" sz="1400" dirty="0">
                <a:latin typeface="Bahnschrift" panose="020B0502040204020203" pitchFamily="34" charset="0"/>
                <a:ea typeface="돋움체" panose="020B0609000101010101" pitchFamily="49" charset="-127"/>
              </a:rPr>
              <a:t>");</a:t>
            </a:r>
          </a:p>
          <a:p>
            <a:r>
              <a:rPr lang="en-US" altLang="ko-KR" sz="1400" dirty="0">
                <a:latin typeface="Bahnschrift" panose="020B0502040204020203" pitchFamily="34" charset="0"/>
                <a:ea typeface="돋움체" panose="020B0609000101010101" pitchFamily="49" charset="-127"/>
              </a:rPr>
              <a:t>            </a:t>
            </a:r>
            <a:r>
              <a:rPr lang="en-US" altLang="ko-KR" sz="1400" dirty="0" err="1">
                <a:latin typeface="Bahnschrift" panose="020B0502040204020203" pitchFamily="34" charset="0"/>
                <a:ea typeface="돋움체" panose="020B0609000101010101" pitchFamily="49" charset="-127"/>
              </a:rPr>
              <a:t>printf</a:t>
            </a:r>
            <a:r>
              <a:rPr lang="en-US" altLang="ko-KR" sz="1400" dirty="0">
                <a:latin typeface="Bahnschrift" panose="020B0502040204020203" pitchFamily="34" charset="0"/>
                <a:ea typeface="돋움체" panose="020B0609000101010101" pitchFamily="49" charset="-127"/>
              </a:rPr>
              <a:t>("\</a:t>
            </a:r>
            <a:r>
              <a:rPr lang="en-US" altLang="ko-KR" sz="1400" dirty="0" err="1">
                <a:latin typeface="Bahnschrift" panose="020B0502040204020203" pitchFamily="34" charset="0"/>
                <a:ea typeface="돋움체" panose="020B0609000101010101" pitchFamily="49" charset="-127"/>
              </a:rPr>
              <a:t>nEnter</a:t>
            </a:r>
            <a:r>
              <a:rPr lang="en-US" altLang="ko-KR" sz="1400" dirty="0">
                <a:latin typeface="Bahnschrift" panose="020B0502040204020203" pitchFamily="34" charset="0"/>
                <a:ea typeface="돋움체" panose="020B0609000101010101" pitchFamily="49" charset="-127"/>
              </a:rPr>
              <a:t> initial xl fraction : ");</a:t>
            </a:r>
          </a:p>
          <a:p>
            <a:r>
              <a:rPr lang="en-US" altLang="ko-KR" sz="1400" dirty="0">
                <a:latin typeface="Bahnschrift" panose="020B0502040204020203" pitchFamily="34" charset="0"/>
                <a:ea typeface="돋움체" panose="020B0609000101010101" pitchFamily="49" charset="-127"/>
              </a:rPr>
              <a:t>            </a:t>
            </a:r>
            <a:r>
              <a:rPr lang="en-US" altLang="ko-KR" sz="1400" dirty="0" err="1">
                <a:solidFill>
                  <a:schemeClr val="accent1"/>
                </a:solidFill>
                <a:latin typeface="Bahnschrift" panose="020B0502040204020203" pitchFamily="34" charset="0"/>
                <a:ea typeface="돋움체" panose="020B0609000101010101" pitchFamily="49" charset="-127"/>
              </a:rPr>
              <a:t>scanf</a:t>
            </a:r>
            <a:r>
              <a:rPr lang="en-US" altLang="ko-KR" sz="1400" dirty="0">
                <a:solidFill>
                  <a:schemeClr val="accent1"/>
                </a:solidFill>
                <a:latin typeface="Bahnschrift" panose="020B0502040204020203" pitchFamily="34" charset="0"/>
                <a:ea typeface="돋움체" panose="020B0609000101010101" pitchFamily="49" charset="-127"/>
              </a:rPr>
              <a:t>("%</a:t>
            </a:r>
            <a:r>
              <a:rPr lang="en-US" altLang="ko-KR" sz="1400" dirty="0" err="1">
                <a:solidFill>
                  <a:schemeClr val="accent1"/>
                </a:solidFill>
                <a:latin typeface="Bahnschrift" panose="020B0502040204020203" pitchFamily="34" charset="0"/>
                <a:ea typeface="돋움체" panose="020B0609000101010101" pitchFamily="49" charset="-127"/>
              </a:rPr>
              <a:t>lf</a:t>
            </a:r>
            <a:r>
              <a:rPr lang="en-US" altLang="ko-KR" sz="1400" dirty="0">
                <a:solidFill>
                  <a:schemeClr val="accent1"/>
                </a:solidFill>
                <a:latin typeface="Bahnschrift" panose="020B0502040204020203" pitchFamily="34" charset="0"/>
                <a:ea typeface="돋움체" panose="020B0609000101010101" pitchFamily="49" charset="-127"/>
              </a:rPr>
              <a:t>", &amp;x1);</a:t>
            </a:r>
          </a:p>
          <a:p>
            <a:r>
              <a:rPr lang="en-US" altLang="ko-KR" sz="1400" dirty="0">
                <a:latin typeface="Bahnschrift" panose="020B0502040204020203" pitchFamily="34" charset="0"/>
                <a:ea typeface="돋움체" panose="020B0609000101010101" pitchFamily="49" charset="-127"/>
              </a:rPr>
              <a:t>            </a:t>
            </a:r>
            <a:r>
              <a:rPr lang="en-US" altLang="ko-KR" sz="1400" dirty="0" err="1">
                <a:latin typeface="Bahnschrift" panose="020B0502040204020203" pitchFamily="34" charset="0"/>
                <a:ea typeface="돋움체" panose="020B0609000101010101" pitchFamily="49" charset="-127"/>
              </a:rPr>
              <a:t>printf</a:t>
            </a:r>
            <a:r>
              <a:rPr lang="en-US" altLang="ko-KR" sz="1400" dirty="0">
                <a:latin typeface="Bahnschrift" panose="020B0502040204020203" pitchFamily="34" charset="0"/>
                <a:ea typeface="돋움체" panose="020B0609000101010101" pitchFamily="49" charset="-127"/>
              </a:rPr>
              <a:t>("Enter initial </a:t>
            </a:r>
            <a:r>
              <a:rPr lang="en-US" altLang="ko-KR" sz="1400" dirty="0" err="1">
                <a:latin typeface="Bahnschrift" panose="020B0502040204020203" pitchFamily="34" charset="0"/>
                <a:ea typeface="돋움체" panose="020B0609000101010101" pitchFamily="49" charset="-127"/>
              </a:rPr>
              <a:t>xs</a:t>
            </a:r>
            <a:r>
              <a:rPr lang="en-US" altLang="ko-KR" sz="1400" dirty="0">
                <a:latin typeface="Bahnschrift" panose="020B0502040204020203" pitchFamily="34" charset="0"/>
                <a:ea typeface="돋움체" panose="020B0609000101010101" pitchFamily="49" charset="-127"/>
              </a:rPr>
              <a:t> fraction : ");</a:t>
            </a:r>
          </a:p>
          <a:p>
            <a:r>
              <a:rPr lang="en-US" altLang="ko-KR" sz="1400" dirty="0">
                <a:latin typeface="Bahnschrift" panose="020B0502040204020203" pitchFamily="34" charset="0"/>
                <a:ea typeface="돋움체" panose="020B0609000101010101" pitchFamily="49" charset="-127"/>
              </a:rPr>
              <a:t>            </a:t>
            </a:r>
            <a:r>
              <a:rPr lang="en-US" altLang="ko-KR" sz="1400" dirty="0" err="1">
                <a:solidFill>
                  <a:schemeClr val="accent1"/>
                </a:solidFill>
                <a:latin typeface="Bahnschrift" panose="020B0502040204020203" pitchFamily="34" charset="0"/>
                <a:ea typeface="돋움체" panose="020B0609000101010101" pitchFamily="49" charset="-127"/>
              </a:rPr>
              <a:t>scanf</a:t>
            </a:r>
            <a:r>
              <a:rPr lang="en-US" altLang="ko-KR" sz="1400" dirty="0">
                <a:solidFill>
                  <a:schemeClr val="accent1"/>
                </a:solidFill>
                <a:latin typeface="Bahnschrift" panose="020B0502040204020203" pitchFamily="34" charset="0"/>
                <a:ea typeface="돋움체" panose="020B0609000101010101" pitchFamily="49" charset="-127"/>
              </a:rPr>
              <a:t>("%</a:t>
            </a:r>
            <a:r>
              <a:rPr lang="en-US" altLang="ko-KR" sz="1400" dirty="0" err="1">
                <a:solidFill>
                  <a:schemeClr val="accent1"/>
                </a:solidFill>
                <a:latin typeface="Bahnschrift" panose="020B0502040204020203" pitchFamily="34" charset="0"/>
                <a:ea typeface="돋움체" panose="020B0609000101010101" pitchFamily="49" charset="-127"/>
              </a:rPr>
              <a:t>lf</a:t>
            </a:r>
            <a:r>
              <a:rPr lang="en-US" altLang="ko-KR" sz="1400" dirty="0">
                <a:solidFill>
                  <a:schemeClr val="accent1"/>
                </a:solidFill>
                <a:latin typeface="Bahnschrift" panose="020B0502040204020203" pitchFamily="34" charset="0"/>
                <a:ea typeface="돋움체" panose="020B0609000101010101" pitchFamily="49" charset="-127"/>
              </a:rPr>
              <a:t>", &amp;x2);</a:t>
            </a:r>
          </a:p>
          <a:p>
            <a:r>
              <a:rPr lang="ko-KR" altLang="en-US" sz="1400" dirty="0">
                <a:latin typeface="Bahnschrift" panose="020B0502040204020203" pitchFamily="34" charset="0"/>
                <a:ea typeface="돋움체" panose="020B0609000101010101" pitchFamily="49" charset="-127"/>
              </a:rPr>
              <a:t>        </a:t>
            </a:r>
            <a:r>
              <a:rPr lang="en-US" altLang="ko-KR" sz="1400" dirty="0">
                <a:latin typeface="Bahnschrift" panose="020B0502040204020203" pitchFamily="34" charset="0"/>
                <a:ea typeface="돋움체" panose="020B0609000101010101" pitchFamily="49" charset="-127"/>
              </a:rPr>
              <a:t>}</a:t>
            </a:r>
          </a:p>
          <a:p>
            <a:r>
              <a:rPr lang="en-US" altLang="ko-KR" sz="1400" dirty="0">
                <a:latin typeface="Bahnschrift" panose="020B0502040204020203" pitchFamily="34" charset="0"/>
                <a:ea typeface="돋움체" panose="020B0609000101010101" pitchFamily="49" charset="-127"/>
              </a:rPr>
              <a:t>        else</a:t>
            </a:r>
          </a:p>
          <a:p>
            <a:r>
              <a:rPr lang="en-US" altLang="ko-KR" sz="1400" dirty="0">
                <a:latin typeface="Bahnschrift" panose="020B0502040204020203" pitchFamily="34" charset="0"/>
                <a:ea typeface="돋움체" panose="020B0609000101010101" pitchFamily="49" charset="-127"/>
              </a:rPr>
              <a:t>            break;</a:t>
            </a:r>
          </a:p>
          <a:p>
            <a:r>
              <a:rPr lang="ko-KR" altLang="en-US" sz="1400" dirty="0">
                <a:latin typeface="Bahnschrift" panose="020B0502040204020203" pitchFamily="34" charset="0"/>
                <a:ea typeface="돋움체" panose="020B0609000101010101" pitchFamily="49" charset="-127"/>
              </a:rPr>
              <a:t>    </a:t>
            </a:r>
            <a:r>
              <a:rPr lang="en-US" altLang="ko-KR" sz="1400" dirty="0">
                <a:latin typeface="Bahnschrift" panose="020B0502040204020203" pitchFamily="34" charset="0"/>
                <a:ea typeface="돋움체" panose="020B0609000101010101" pitchFamily="49" charset="-127"/>
              </a:rPr>
              <a:t>}</a:t>
            </a:r>
            <a:endParaRPr lang="ko-KR" altLang="en-US" sz="1400" dirty="0">
              <a:latin typeface="Bahnschrift" panose="020B0502040204020203" pitchFamily="34" charset="0"/>
            </a:endParaRPr>
          </a:p>
        </p:txBody>
      </p:sp>
      <p:sp>
        <p:nvSpPr>
          <p:cNvPr id="20" name="삼각형 2">
            <a:extLst>
              <a:ext uri="{FF2B5EF4-FFF2-40B4-BE49-F238E27FC236}">
                <a16:creationId xmlns:a16="http://schemas.microsoft.com/office/drawing/2014/main" id="{36467C99-B0DE-4701-B011-4AEAC7B4CB9C}"/>
              </a:ext>
            </a:extLst>
          </p:cNvPr>
          <p:cNvSpPr/>
          <p:nvPr/>
        </p:nvSpPr>
        <p:spPr>
          <a:xfrm rot="19651421">
            <a:off x="483468" y="4598699"/>
            <a:ext cx="173411" cy="144450"/>
          </a:xfrm>
          <a:prstGeom prst="triangl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6D5F1BC-0AF7-433D-A03F-A269F4DF60A4}"/>
              </a:ext>
            </a:extLst>
          </p:cNvPr>
          <p:cNvSpPr txBox="1"/>
          <p:nvPr/>
        </p:nvSpPr>
        <p:spPr>
          <a:xfrm>
            <a:off x="763665" y="4521735"/>
            <a:ext cx="58368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600" b="1" dirty="0"/>
              <a:t>X</a:t>
            </a:r>
            <a:r>
              <a:rPr kumimoji="1" lang="en-US" altLang="ko-KR" sz="1300" b="1" dirty="0"/>
              <a:t>(</a:t>
            </a:r>
            <a:r>
              <a:rPr kumimoji="1" lang="ko-KR" altLang="en-US" sz="1300" b="1" dirty="0"/>
              <a:t>몰 </a:t>
            </a:r>
            <a:r>
              <a:rPr kumimoji="1" lang="ko-KR" altLang="en-US" sz="1300" b="1" dirty="0" err="1"/>
              <a:t>분율</a:t>
            </a:r>
            <a:r>
              <a:rPr kumimoji="1" lang="en-US" altLang="ko-KR" sz="1300" b="1" dirty="0"/>
              <a:t>)</a:t>
            </a:r>
            <a:r>
              <a:rPr kumimoji="1" lang="ko-KR" altLang="en-US" sz="1300" b="1" dirty="0"/>
              <a:t>의 범위가 </a:t>
            </a:r>
            <a:r>
              <a:rPr kumimoji="1" lang="en-US" altLang="ko-KR" sz="1300" b="1" dirty="0"/>
              <a:t>(0,1)</a:t>
            </a:r>
            <a:r>
              <a:rPr kumimoji="1" lang="ko-KR" altLang="en-US" sz="1300" b="1" dirty="0"/>
              <a:t>에서 벗어나는 경우 </a:t>
            </a:r>
            <a:r>
              <a:rPr kumimoji="1" lang="en-US" altLang="ko-KR" sz="1300" b="1" dirty="0"/>
              <a:t>-&gt; 0.01</a:t>
            </a:r>
            <a:r>
              <a:rPr kumimoji="1" lang="ko-KR" altLang="en-US" sz="1300" b="1" dirty="0"/>
              <a:t>에서 </a:t>
            </a:r>
            <a:r>
              <a:rPr kumimoji="1" lang="en-US" altLang="ko-KR" sz="1300" b="1" dirty="0"/>
              <a:t>0.99</a:t>
            </a:r>
            <a:r>
              <a:rPr kumimoji="1" lang="ko-KR" altLang="en-US" sz="1300" b="1" dirty="0"/>
              <a:t>까지의 임의의 값 </a:t>
            </a: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BC0B2AD7-17DB-4820-A5B2-B3765A602D2A}"/>
              </a:ext>
            </a:extLst>
          </p:cNvPr>
          <p:cNvSpPr/>
          <p:nvPr/>
        </p:nvSpPr>
        <p:spPr>
          <a:xfrm>
            <a:off x="494973" y="4997131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400" dirty="0">
                <a:latin typeface="Bahnschrift" panose="020B0502040204020203" pitchFamily="34" charset="0"/>
              </a:rPr>
              <a:t> double* F = matrix1d(</a:t>
            </a:r>
            <a:r>
              <a:rPr lang="en-US" altLang="ko-KR" sz="1400" dirty="0" err="1">
                <a:latin typeface="Bahnschrift" panose="020B0502040204020203" pitchFamily="34" charset="0"/>
              </a:rPr>
              <a:t>size_of_matrix</a:t>
            </a:r>
            <a:r>
              <a:rPr lang="en-US" altLang="ko-KR" sz="1400" dirty="0">
                <a:latin typeface="Bahnschrift" panose="020B0502040204020203" pitchFamily="34" charset="0"/>
              </a:rPr>
              <a:t>);</a:t>
            </a:r>
          </a:p>
          <a:p>
            <a:r>
              <a:rPr lang="en-US" altLang="ko-KR" sz="1400" dirty="0">
                <a:latin typeface="Bahnschrift" panose="020B0502040204020203" pitchFamily="34" charset="0"/>
              </a:rPr>
              <a:t>    if (</a:t>
            </a:r>
            <a:r>
              <a:rPr lang="en-US" altLang="ko-KR" sz="1400" dirty="0">
                <a:solidFill>
                  <a:schemeClr val="accent1"/>
                </a:solidFill>
                <a:latin typeface="Bahnschrift" panose="020B0502040204020203" pitchFamily="34" charset="0"/>
              </a:rPr>
              <a:t>P[0] &lt;= 0 || P[0] &gt;= 1</a:t>
            </a:r>
            <a:r>
              <a:rPr lang="en-US" altLang="ko-KR" sz="1400" dirty="0">
                <a:latin typeface="Bahnschrift" panose="020B0502040204020203" pitchFamily="34" charset="0"/>
              </a:rPr>
              <a:t>) {</a:t>
            </a:r>
          </a:p>
          <a:p>
            <a:r>
              <a:rPr lang="en-US" altLang="ko-KR" sz="1400" dirty="0">
                <a:latin typeface="Bahnschrift" panose="020B0502040204020203" pitchFamily="34" charset="0"/>
              </a:rPr>
              <a:t>        P[0] = (double)</a:t>
            </a:r>
            <a:r>
              <a:rPr lang="en-US" altLang="ko-KR" sz="1400" dirty="0">
                <a:solidFill>
                  <a:schemeClr val="accent1"/>
                </a:solidFill>
                <a:latin typeface="Bahnschrift" panose="020B0502040204020203" pitchFamily="34" charset="0"/>
              </a:rPr>
              <a:t>(rand() % 99 + 1) / 100.0;</a:t>
            </a:r>
          </a:p>
          <a:p>
            <a:r>
              <a:rPr lang="en-US" altLang="ko-KR" sz="1400" dirty="0">
                <a:latin typeface="Bahnschrift" panose="020B0502040204020203" pitchFamily="34" charset="0"/>
              </a:rPr>
              <a:t>        while (P[0] == P[1]) {</a:t>
            </a:r>
          </a:p>
          <a:p>
            <a:r>
              <a:rPr lang="en-US" altLang="ko-KR" sz="1400" dirty="0">
                <a:latin typeface="Bahnschrift" panose="020B0502040204020203" pitchFamily="34" charset="0"/>
              </a:rPr>
              <a:t>            P[0] = (double)(rand() % 99 + 1) / 100.0;</a:t>
            </a:r>
          </a:p>
          <a:p>
            <a:r>
              <a:rPr lang="en-US" altLang="ko-KR" sz="1400" dirty="0">
                <a:latin typeface="Bahnschrift" panose="020B0502040204020203" pitchFamily="34" charset="0"/>
              </a:rPr>
              <a:t>        }</a:t>
            </a: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5BEB624B-3C80-4FB2-B737-EAA4C2F7D669}"/>
              </a:ext>
            </a:extLst>
          </p:cNvPr>
          <p:cNvSpPr/>
          <p:nvPr/>
        </p:nvSpPr>
        <p:spPr>
          <a:xfrm>
            <a:off x="4571999" y="5104854"/>
            <a:ext cx="388088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>
                <a:latin typeface="Bahnschrift" panose="020B0502040204020203" pitchFamily="34" charset="0"/>
              </a:rPr>
              <a:t>if (</a:t>
            </a:r>
            <a:r>
              <a:rPr lang="en-US" altLang="ko-KR" sz="1400" dirty="0">
                <a:solidFill>
                  <a:schemeClr val="accent1"/>
                </a:solidFill>
                <a:latin typeface="Bahnschrift" panose="020B0502040204020203" pitchFamily="34" charset="0"/>
              </a:rPr>
              <a:t>P[1] &lt;= 0 || P[1] &gt;= 1</a:t>
            </a:r>
            <a:r>
              <a:rPr lang="en-US" altLang="ko-KR" sz="1400" dirty="0">
                <a:latin typeface="Bahnschrift" panose="020B0502040204020203" pitchFamily="34" charset="0"/>
              </a:rPr>
              <a:t>) {</a:t>
            </a:r>
          </a:p>
          <a:p>
            <a:r>
              <a:rPr lang="en-US" altLang="ko-KR" sz="1400" dirty="0">
                <a:latin typeface="Bahnschrift" panose="020B0502040204020203" pitchFamily="34" charset="0"/>
              </a:rPr>
              <a:t>        P[1] = (double)</a:t>
            </a:r>
            <a:r>
              <a:rPr lang="en-US" altLang="ko-KR" sz="1400" dirty="0">
                <a:solidFill>
                  <a:schemeClr val="accent1"/>
                </a:solidFill>
                <a:latin typeface="Bahnschrift" panose="020B0502040204020203" pitchFamily="34" charset="0"/>
              </a:rPr>
              <a:t>(rand() % 99 + 1) / 100.0;</a:t>
            </a:r>
          </a:p>
          <a:p>
            <a:r>
              <a:rPr lang="en-US" altLang="ko-KR" sz="1400" dirty="0">
                <a:latin typeface="Bahnschrift" panose="020B0502040204020203" pitchFamily="34" charset="0"/>
              </a:rPr>
              <a:t>        while (P[0] == P[1]) {</a:t>
            </a:r>
          </a:p>
          <a:p>
            <a:r>
              <a:rPr lang="en-US" altLang="ko-KR" sz="1400" dirty="0">
                <a:latin typeface="Bahnschrift" panose="020B0502040204020203" pitchFamily="34" charset="0"/>
              </a:rPr>
              <a:t>            P[1] = (double)(rand() % 99 + 1) / 100.0;</a:t>
            </a:r>
          </a:p>
          <a:p>
            <a:r>
              <a:rPr lang="en-US" altLang="ko-KR" sz="1400" dirty="0">
                <a:latin typeface="Bahnschrift" panose="020B0502040204020203" pitchFamily="34" charset="0"/>
              </a:rPr>
              <a:t>        }</a:t>
            </a:r>
          </a:p>
        </p:txBody>
      </p:sp>
      <p:sp>
        <p:nvSpPr>
          <p:cNvPr id="24" name="삼각형 2">
            <a:extLst>
              <a:ext uri="{FF2B5EF4-FFF2-40B4-BE49-F238E27FC236}">
                <a16:creationId xmlns:a16="http://schemas.microsoft.com/office/drawing/2014/main" id="{9D9207C1-7776-407A-9C68-FB7D8FCCA64E}"/>
              </a:ext>
            </a:extLst>
          </p:cNvPr>
          <p:cNvSpPr/>
          <p:nvPr/>
        </p:nvSpPr>
        <p:spPr>
          <a:xfrm rot="19651421">
            <a:off x="408268" y="1116349"/>
            <a:ext cx="173411" cy="144450"/>
          </a:xfrm>
          <a:prstGeom prst="triangl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080FC9A-6F3D-4EBE-9EF0-E17201C3C0BE}"/>
              </a:ext>
            </a:extLst>
          </p:cNvPr>
          <p:cNvSpPr txBox="1"/>
          <p:nvPr/>
        </p:nvSpPr>
        <p:spPr>
          <a:xfrm>
            <a:off x="688465" y="1071284"/>
            <a:ext cx="230063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300" b="1"/>
              <a:t>역행렬이 존재하지 않는 경우</a:t>
            </a:r>
            <a:endParaRPr kumimoji="1" lang="ko-KR" altLang="en-US" sz="1300" b="1" dirty="0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5E374A86-09AF-4671-8523-050D18758F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38" r="44587" b="60026"/>
          <a:stretch/>
        </p:blipFill>
        <p:spPr>
          <a:xfrm>
            <a:off x="5367671" y="1968206"/>
            <a:ext cx="3269592" cy="1249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014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모서리가 둥근 직사각형 11">
            <a:extLst>
              <a:ext uri="{FF2B5EF4-FFF2-40B4-BE49-F238E27FC236}">
                <a16:creationId xmlns:a16="http://schemas.microsoft.com/office/drawing/2014/main" id="{52A2D7D2-CFB6-4586-9B89-C989756EC614}"/>
              </a:ext>
            </a:extLst>
          </p:cNvPr>
          <p:cNvSpPr/>
          <p:nvPr/>
        </p:nvSpPr>
        <p:spPr>
          <a:xfrm>
            <a:off x="0" y="668197"/>
            <a:ext cx="9143999" cy="79200"/>
          </a:xfrm>
          <a:prstGeom prst="roundRect">
            <a:avLst>
              <a:gd name="adj" fmla="val 0"/>
            </a:avLst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7EB829-2DD4-DA41-9718-6EFAFDBDD498}"/>
              </a:ext>
            </a:extLst>
          </p:cNvPr>
          <p:cNvSpPr txBox="1"/>
          <p:nvPr/>
        </p:nvSpPr>
        <p:spPr>
          <a:xfrm>
            <a:off x="688465" y="176148"/>
            <a:ext cx="475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개인 과제물 </a:t>
            </a:r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- error</a:t>
            </a:r>
          </a:p>
        </p:txBody>
      </p:sp>
      <p:sp>
        <p:nvSpPr>
          <p:cNvPr id="18" name="모서리가 둥근 직사각형 11">
            <a:extLst>
              <a:ext uri="{FF2B5EF4-FFF2-40B4-BE49-F238E27FC236}">
                <a16:creationId xmlns:a16="http://schemas.microsoft.com/office/drawing/2014/main" id="{C465D6D4-9B3A-AC48-A533-018306A18A66}"/>
              </a:ext>
            </a:extLst>
          </p:cNvPr>
          <p:cNvSpPr/>
          <p:nvPr/>
        </p:nvSpPr>
        <p:spPr>
          <a:xfrm>
            <a:off x="233744" y="110487"/>
            <a:ext cx="327602" cy="327602"/>
          </a:xfrm>
          <a:prstGeom prst="roundRect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lt"/>
            </a:endParaRPr>
          </a:p>
        </p:txBody>
      </p:sp>
      <p:sp>
        <p:nvSpPr>
          <p:cNvPr id="19" name="모서리가 둥근 직사각형 11">
            <a:extLst>
              <a:ext uri="{FF2B5EF4-FFF2-40B4-BE49-F238E27FC236}">
                <a16:creationId xmlns:a16="http://schemas.microsoft.com/office/drawing/2014/main" id="{AF8B6851-C0C6-5248-B47A-4249DB695B51}"/>
              </a:ext>
            </a:extLst>
          </p:cNvPr>
          <p:cNvSpPr/>
          <p:nvPr/>
        </p:nvSpPr>
        <p:spPr>
          <a:xfrm>
            <a:off x="384309" y="303969"/>
            <a:ext cx="262578" cy="262578"/>
          </a:xfrm>
          <a:prstGeom prst="roundRect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lt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B7DE87D6-5A0C-44F3-81BC-8C11F330E478}"/>
              </a:ext>
            </a:extLst>
          </p:cNvPr>
          <p:cNvSpPr/>
          <p:nvPr/>
        </p:nvSpPr>
        <p:spPr>
          <a:xfrm>
            <a:off x="636627" y="1510284"/>
            <a:ext cx="7870744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300" dirty="0">
                <a:latin typeface="Bahnschrift" panose="020B0502040204020203" pitchFamily="34" charset="0"/>
                <a:ea typeface="돋움체" panose="020B0609000101010101" pitchFamily="49" charset="-127"/>
              </a:rPr>
              <a:t>if ((fabs((</a:t>
            </a:r>
            <a:r>
              <a:rPr lang="en-US" altLang="ko-KR" sz="1300" dirty="0" err="1">
                <a:latin typeface="Bahnschrift" panose="020B0502040204020203" pitchFamily="34" charset="0"/>
                <a:ea typeface="돋움체" panose="020B0609000101010101" pitchFamily="49" charset="-127"/>
              </a:rPr>
              <a:t>P_new</a:t>
            </a:r>
            <a:r>
              <a:rPr lang="en-US" altLang="ko-KR" sz="1300" dirty="0">
                <a:latin typeface="Bahnschrift" panose="020B0502040204020203" pitchFamily="34" charset="0"/>
                <a:ea typeface="돋움체" panose="020B0609000101010101" pitchFamily="49" charset="-127"/>
              </a:rPr>
              <a:t>[0] - P[0]) / </a:t>
            </a:r>
            <a:r>
              <a:rPr lang="en-US" altLang="ko-KR" sz="1300" dirty="0" err="1">
                <a:latin typeface="Bahnschrift" panose="020B0502040204020203" pitchFamily="34" charset="0"/>
                <a:ea typeface="돋움체" panose="020B0609000101010101" pitchFamily="49" charset="-127"/>
              </a:rPr>
              <a:t>P_new</a:t>
            </a:r>
            <a:r>
              <a:rPr lang="en-US" altLang="ko-KR" sz="1300" dirty="0">
                <a:latin typeface="Bahnschrift" panose="020B0502040204020203" pitchFamily="34" charset="0"/>
                <a:ea typeface="돋움체" panose="020B0609000101010101" pitchFamily="49" charset="-127"/>
              </a:rPr>
              <a:t>[0]) &lt; err &amp;&amp; ((</a:t>
            </a:r>
            <a:r>
              <a:rPr lang="en-US" altLang="ko-KR" sz="1300" dirty="0" err="1">
                <a:latin typeface="Bahnschrift" panose="020B0502040204020203" pitchFamily="34" charset="0"/>
                <a:ea typeface="돋움체" panose="020B0609000101010101" pitchFamily="49" charset="-127"/>
              </a:rPr>
              <a:t>P_new</a:t>
            </a:r>
            <a:r>
              <a:rPr lang="en-US" altLang="ko-KR" sz="1300" dirty="0">
                <a:latin typeface="Bahnschrift" panose="020B0502040204020203" pitchFamily="34" charset="0"/>
                <a:ea typeface="돋움체" panose="020B0609000101010101" pitchFamily="49" charset="-127"/>
              </a:rPr>
              <a:t>[1] - P[1]) / </a:t>
            </a:r>
            <a:r>
              <a:rPr lang="en-US" altLang="ko-KR" sz="1300" dirty="0" err="1">
                <a:latin typeface="Bahnschrift" panose="020B0502040204020203" pitchFamily="34" charset="0"/>
                <a:ea typeface="돋움체" panose="020B0609000101010101" pitchFamily="49" charset="-127"/>
              </a:rPr>
              <a:t>P_new</a:t>
            </a:r>
            <a:r>
              <a:rPr lang="en-US" altLang="ko-KR" sz="1300" dirty="0">
                <a:latin typeface="Bahnschrift" panose="020B0502040204020203" pitchFamily="34" charset="0"/>
                <a:ea typeface="돋움체" panose="020B0609000101010101" pitchFamily="49" charset="-127"/>
              </a:rPr>
              <a:t>[1]) &lt; err) || </a:t>
            </a:r>
            <a:r>
              <a:rPr lang="en-US" altLang="ko-KR" sz="1300" dirty="0" err="1">
                <a:solidFill>
                  <a:schemeClr val="accent1"/>
                </a:solidFill>
                <a:latin typeface="Bahnschrift" panose="020B0502040204020203" pitchFamily="34" charset="0"/>
                <a:ea typeface="돋움체" panose="020B0609000101010101" pitchFamily="49" charset="-127"/>
              </a:rPr>
              <a:t>itr</a:t>
            </a:r>
            <a:r>
              <a:rPr lang="en-US" altLang="ko-KR" sz="1300" dirty="0">
                <a:solidFill>
                  <a:schemeClr val="accent1"/>
                </a:solidFill>
                <a:latin typeface="Bahnschrift" panose="020B0502040204020203" pitchFamily="34" charset="0"/>
                <a:ea typeface="돋움체" panose="020B0609000101010101" pitchFamily="49" charset="-127"/>
              </a:rPr>
              <a:t> &gt;= 1000</a:t>
            </a:r>
            <a:r>
              <a:rPr lang="en-US" altLang="ko-KR" sz="1300" dirty="0">
                <a:latin typeface="Bahnschrift" panose="020B0502040204020203" pitchFamily="34" charset="0"/>
                <a:ea typeface="돋움체" panose="020B0609000101010101" pitchFamily="49" charset="-127"/>
              </a:rPr>
              <a:t>) {</a:t>
            </a:r>
          </a:p>
          <a:p>
            <a:r>
              <a:rPr lang="en-US" altLang="ko-KR" sz="1300" dirty="0">
                <a:latin typeface="Bahnschrift" panose="020B0502040204020203" pitchFamily="34" charset="0"/>
                <a:ea typeface="돋움체" panose="020B0609000101010101" pitchFamily="49" charset="-127"/>
              </a:rPr>
              <a:t>        free(P);</a:t>
            </a:r>
          </a:p>
          <a:p>
            <a:r>
              <a:rPr lang="en-US" altLang="ko-KR" sz="1300" dirty="0">
                <a:latin typeface="Bahnschrift" panose="020B0502040204020203" pitchFamily="34" charset="0"/>
                <a:ea typeface="돋움체" panose="020B0609000101010101" pitchFamily="49" charset="-127"/>
              </a:rPr>
              <a:t>        </a:t>
            </a:r>
            <a:r>
              <a:rPr lang="en-US" altLang="ko-KR" sz="1300" dirty="0" err="1">
                <a:latin typeface="Bahnschrift" panose="020B0502040204020203" pitchFamily="34" charset="0"/>
                <a:ea typeface="돋움체" panose="020B0609000101010101" pitchFamily="49" charset="-127"/>
              </a:rPr>
              <a:t>printf</a:t>
            </a:r>
            <a:r>
              <a:rPr lang="en-US" altLang="ko-KR" sz="1300" dirty="0">
                <a:latin typeface="Bahnschrift" panose="020B0502040204020203" pitchFamily="34" charset="0"/>
                <a:ea typeface="돋움체" panose="020B0609000101010101" pitchFamily="49" charset="-127"/>
              </a:rPr>
              <a:t>("Temperature: %.2lfK\t", T);</a:t>
            </a:r>
          </a:p>
          <a:p>
            <a:endParaRPr lang="ko-KR" altLang="en-US" sz="1300" dirty="0">
              <a:latin typeface="Bahnschrift" panose="020B0502040204020203" pitchFamily="34" charset="0"/>
              <a:ea typeface="돋움체" panose="020B0609000101010101" pitchFamily="49" charset="-127"/>
            </a:endParaRPr>
          </a:p>
          <a:p>
            <a:r>
              <a:rPr lang="en-US" altLang="ko-KR" sz="1300" dirty="0">
                <a:solidFill>
                  <a:schemeClr val="accent1"/>
                </a:solidFill>
                <a:latin typeface="Bahnschrift" panose="020B0502040204020203" pitchFamily="34" charset="0"/>
                <a:ea typeface="돋움체" panose="020B0609000101010101" pitchFamily="49" charset="-127"/>
              </a:rPr>
              <a:t>        if (</a:t>
            </a:r>
            <a:r>
              <a:rPr lang="en-US" altLang="ko-KR" sz="1300" dirty="0" err="1">
                <a:solidFill>
                  <a:schemeClr val="accent1"/>
                </a:solidFill>
                <a:latin typeface="Bahnschrift" panose="020B0502040204020203" pitchFamily="34" charset="0"/>
                <a:ea typeface="돋움체" panose="020B0609000101010101" pitchFamily="49" charset="-127"/>
              </a:rPr>
              <a:t>itr</a:t>
            </a:r>
            <a:r>
              <a:rPr lang="en-US" altLang="ko-KR" sz="1300" dirty="0">
                <a:solidFill>
                  <a:schemeClr val="accent1"/>
                </a:solidFill>
                <a:latin typeface="Bahnschrift" panose="020B0502040204020203" pitchFamily="34" charset="0"/>
                <a:ea typeface="돋움체" panose="020B0609000101010101" pitchFamily="49" charset="-127"/>
              </a:rPr>
              <a:t> == 1000) {</a:t>
            </a:r>
          </a:p>
          <a:p>
            <a:r>
              <a:rPr lang="es-ES" altLang="ko-KR" sz="1300" dirty="0">
                <a:solidFill>
                  <a:schemeClr val="accent1"/>
                </a:solidFill>
                <a:latin typeface="Bahnschrift" panose="020B0502040204020203" pitchFamily="34" charset="0"/>
                <a:ea typeface="돋움체" panose="020B0609000101010101" pitchFamily="49" charset="-127"/>
              </a:rPr>
              <a:t>            printf("xl: error\txs: error\t");</a:t>
            </a:r>
          </a:p>
          <a:p>
            <a:r>
              <a:rPr lang="en-US" altLang="ko-KR" sz="1300" dirty="0">
                <a:solidFill>
                  <a:schemeClr val="accent1"/>
                </a:solidFill>
                <a:latin typeface="Bahnschrift" panose="020B0502040204020203" pitchFamily="34" charset="0"/>
                <a:ea typeface="돋움체" panose="020B0609000101010101" pitchFamily="49" charset="-127"/>
              </a:rPr>
              <a:t>            </a:t>
            </a:r>
            <a:r>
              <a:rPr lang="en-US" altLang="ko-KR" sz="1300" dirty="0" err="1">
                <a:solidFill>
                  <a:schemeClr val="accent1"/>
                </a:solidFill>
                <a:latin typeface="Bahnschrift" panose="020B0502040204020203" pitchFamily="34" charset="0"/>
                <a:ea typeface="돋움체" panose="020B0609000101010101" pitchFamily="49" charset="-127"/>
              </a:rPr>
              <a:t>P_new</a:t>
            </a:r>
            <a:r>
              <a:rPr lang="en-US" altLang="ko-KR" sz="1300" dirty="0">
                <a:solidFill>
                  <a:schemeClr val="accent1"/>
                </a:solidFill>
                <a:latin typeface="Bahnschrift" panose="020B0502040204020203" pitchFamily="34" charset="0"/>
                <a:ea typeface="돋움체" panose="020B0609000101010101" pitchFamily="49" charset="-127"/>
              </a:rPr>
              <a:t>[0] = 0;</a:t>
            </a:r>
          </a:p>
          <a:p>
            <a:r>
              <a:rPr lang="en-US" altLang="ko-KR" sz="1300" dirty="0">
                <a:solidFill>
                  <a:schemeClr val="accent1"/>
                </a:solidFill>
                <a:latin typeface="Bahnschrift" panose="020B0502040204020203" pitchFamily="34" charset="0"/>
                <a:ea typeface="돋움체" panose="020B0609000101010101" pitchFamily="49" charset="-127"/>
              </a:rPr>
              <a:t>            </a:t>
            </a:r>
            <a:r>
              <a:rPr lang="en-US" altLang="ko-KR" sz="1300" dirty="0" err="1">
                <a:solidFill>
                  <a:schemeClr val="accent1"/>
                </a:solidFill>
                <a:latin typeface="Bahnschrift" panose="020B0502040204020203" pitchFamily="34" charset="0"/>
                <a:ea typeface="돋움체" panose="020B0609000101010101" pitchFamily="49" charset="-127"/>
              </a:rPr>
              <a:t>P_new</a:t>
            </a:r>
            <a:r>
              <a:rPr lang="en-US" altLang="ko-KR" sz="1300" dirty="0">
                <a:solidFill>
                  <a:schemeClr val="accent1"/>
                </a:solidFill>
                <a:latin typeface="Bahnschrift" panose="020B0502040204020203" pitchFamily="34" charset="0"/>
                <a:ea typeface="돋움체" panose="020B0609000101010101" pitchFamily="49" charset="-127"/>
              </a:rPr>
              <a:t>[1] = 0;</a:t>
            </a:r>
          </a:p>
          <a:p>
            <a:r>
              <a:rPr lang="ko-KR" altLang="en-US" sz="1300" dirty="0">
                <a:latin typeface="Bahnschrift" panose="020B0502040204020203" pitchFamily="34" charset="0"/>
                <a:ea typeface="돋움체" panose="020B0609000101010101" pitchFamily="49" charset="-127"/>
              </a:rPr>
              <a:t>        </a:t>
            </a:r>
            <a:r>
              <a:rPr lang="en-US" altLang="ko-KR" sz="1300" dirty="0">
                <a:latin typeface="Bahnschrift" panose="020B0502040204020203" pitchFamily="34" charset="0"/>
                <a:ea typeface="돋움체" panose="020B0609000101010101" pitchFamily="49" charset="-127"/>
              </a:rPr>
              <a:t>}</a:t>
            </a:r>
          </a:p>
        </p:txBody>
      </p:sp>
      <p:sp>
        <p:nvSpPr>
          <p:cNvPr id="15" name="삼각형 2">
            <a:extLst>
              <a:ext uri="{FF2B5EF4-FFF2-40B4-BE49-F238E27FC236}">
                <a16:creationId xmlns:a16="http://schemas.microsoft.com/office/drawing/2014/main" id="{63A30F05-958E-4625-8CB6-AB6DE7B5522C}"/>
              </a:ext>
            </a:extLst>
          </p:cNvPr>
          <p:cNvSpPr/>
          <p:nvPr/>
        </p:nvSpPr>
        <p:spPr>
          <a:xfrm rot="19651421">
            <a:off x="488605" y="1116349"/>
            <a:ext cx="173411" cy="144450"/>
          </a:xfrm>
          <a:prstGeom prst="triangl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251D144-F7A4-4F8A-91C6-E9D3247F4422}"/>
              </a:ext>
            </a:extLst>
          </p:cNvPr>
          <p:cNvSpPr txBox="1"/>
          <p:nvPr/>
        </p:nvSpPr>
        <p:spPr>
          <a:xfrm>
            <a:off x="688465" y="1071284"/>
            <a:ext cx="53415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300" b="1" dirty="0"/>
              <a:t>해당 </a:t>
            </a:r>
            <a:r>
              <a:rPr kumimoji="1" lang="en-US" altLang="ko-KR" sz="1300" b="1" dirty="0"/>
              <a:t>T </a:t>
            </a:r>
            <a:r>
              <a:rPr kumimoji="1" lang="ko-KR" altLang="en-US" sz="1300" b="1" dirty="0"/>
              <a:t>에서 </a:t>
            </a:r>
            <a:r>
              <a:rPr kumimoji="1" lang="en-US" altLang="ko-KR" sz="1400" dirty="0">
                <a:latin typeface="Bahnschrift" panose="020B0502040204020203" pitchFamily="34" charset="0"/>
              </a:rPr>
              <a:t>0 &lt; </a:t>
            </a:r>
            <a:r>
              <a:rPr kumimoji="1" lang="en-US" altLang="ko-KR" sz="1400" dirty="0" err="1">
                <a:latin typeface="Bahnschrift" panose="020B0502040204020203" pitchFamily="34" charset="0"/>
              </a:rPr>
              <a:t>x_liquid</a:t>
            </a:r>
            <a:r>
              <a:rPr kumimoji="1" lang="en-US" altLang="ko-KR" sz="1400" dirty="0">
                <a:latin typeface="Bahnschrift" panose="020B0502040204020203" pitchFamily="34" charset="0"/>
              </a:rPr>
              <a:t> &lt; 1, 0 &lt; </a:t>
            </a:r>
            <a:r>
              <a:rPr kumimoji="1" lang="en-US" altLang="ko-KR" sz="1400" dirty="0" err="1">
                <a:latin typeface="Bahnschrift" panose="020B0502040204020203" pitchFamily="34" charset="0"/>
              </a:rPr>
              <a:t>x_solid</a:t>
            </a:r>
            <a:r>
              <a:rPr kumimoji="1" lang="en-US" altLang="ko-KR" sz="1400" dirty="0">
                <a:latin typeface="Bahnschrift" panose="020B0502040204020203" pitchFamily="34" charset="0"/>
              </a:rPr>
              <a:t> &lt; 1 </a:t>
            </a:r>
            <a:r>
              <a:rPr kumimoji="1" lang="ko-KR" altLang="en-US" sz="1300" b="1" dirty="0"/>
              <a:t>의 해가 구해지지 않는 경우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4C9EE7B9-0AC4-4AB2-8FEB-96193F4C58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32" t="55892" r="18605" b="36420"/>
          <a:stretch/>
        </p:blipFill>
        <p:spPr>
          <a:xfrm>
            <a:off x="561346" y="3615139"/>
            <a:ext cx="8273627" cy="450229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F09F7252-A717-452E-9780-25A69A1843A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0926" r="21046" b="51536"/>
          <a:stretch/>
        </p:blipFill>
        <p:spPr>
          <a:xfrm>
            <a:off x="561346" y="5047161"/>
            <a:ext cx="8273627" cy="4443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B0DDDFB-C6AD-4BD0-A0AF-10591D1B5F03}"/>
              </a:ext>
            </a:extLst>
          </p:cNvPr>
          <p:cNvSpPr txBox="1"/>
          <p:nvPr/>
        </p:nvSpPr>
        <p:spPr>
          <a:xfrm>
            <a:off x="3400656" y="4108120"/>
            <a:ext cx="25950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Bahnschrift" panose="020B0502040204020203" pitchFamily="34" charset="0"/>
              </a:rPr>
              <a:t>Ge</a:t>
            </a:r>
            <a:r>
              <a:rPr lang="ko-KR" altLang="en-US" sz="1600" dirty="0">
                <a:latin typeface="Bahnschrift" panose="020B0502040204020203" pitchFamily="34" charset="0"/>
              </a:rPr>
              <a:t> </a:t>
            </a:r>
            <a:r>
              <a:rPr lang="en-US" altLang="ko-KR" sz="1600" dirty="0">
                <a:latin typeface="Bahnschrift" panose="020B0502040204020203" pitchFamily="34" charset="0"/>
              </a:rPr>
              <a:t>melting</a:t>
            </a:r>
            <a:r>
              <a:rPr lang="ko-KR" altLang="en-US" sz="1600" dirty="0">
                <a:latin typeface="Bahnschrift" panose="020B0502040204020203" pitchFamily="34" charset="0"/>
              </a:rPr>
              <a:t> </a:t>
            </a:r>
            <a:r>
              <a:rPr lang="en-US" altLang="ko-KR" sz="1600" dirty="0">
                <a:latin typeface="Bahnschrift" panose="020B0502040204020203" pitchFamily="34" charset="0"/>
              </a:rPr>
              <a:t>point</a:t>
            </a:r>
            <a:r>
              <a:rPr lang="ko-KR" altLang="en-US" sz="1600" dirty="0">
                <a:latin typeface="Bahnschrift" panose="020B0502040204020203" pitchFamily="34" charset="0"/>
              </a:rPr>
              <a:t> </a:t>
            </a:r>
            <a:r>
              <a:rPr lang="en-US" altLang="ko-KR" sz="1600" dirty="0">
                <a:latin typeface="Bahnschrift" panose="020B0502040204020203" pitchFamily="34" charset="0"/>
              </a:rPr>
              <a:t>: 1211.45K</a:t>
            </a:r>
            <a:r>
              <a:rPr lang="ko-KR" altLang="en-US" sz="1600" dirty="0">
                <a:latin typeface="Bahnschrift" panose="020B0502040204020203" pitchFamily="34" charset="0"/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AEB908B-039E-4406-A670-905F9902BBC1}"/>
              </a:ext>
            </a:extLst>
          </p:cNvPr>
          <p:cNvSpPr txBox="1"/>
          <p:nvPr/>
        </p:nvSpPr>
        <p:spPr>
          <a:xfrm>
            <a:off x="3398880" y="5521575"/>
            <a:ext cx="25950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Bahnschrift" panose="020B0502040204020203" pitchFamily="34" charset="0"/>
              </a:rPr>
              <a:t>Si</a:t>
            </a:r>
            <a:r>
              <a:rPr lang="ko-KR" altLang="en-US" sz="1600" dirty="0">
                <a:latin typeface="Bahnschrift" panose="020B0502040204020203" pitchFamily="34" charset="0"/>
              </a:rPr>
              <a:t> </a:t>
            </a:r>
            <a:r>
              <a:rPr lang="en-US" altLang="ko-KR" sz="1600" dirty="0">
                <a:latin typeface="Bahnschrift" panose="020B0502040204020203" pitchFamily="34" charset="0"/>
              </a:rPr>
              <a:t>melting</a:t>
            </a:r>
            <a:r>
              <a:rPr lang="ko-KR" altLang="en-US" sz="1600" dirty="0">
                <a:latin typeface="Bahnschrift" panose="020B0502040204020203" pitchFamily="34" charset="0"/>
              </a:rPr>
              <a:t> </a:t>
            </a:r>
            <a:r>
              <a:rPr lang="en-US" altLang="ko-KR" sz="1600" dirty="0">
                <a:latin typeface="Bahnschrift" panose="020B0502040204020203" pitchFamily="34" charset="0"/>
              </a:rPr>
              <a:t>point</a:t>
            </a:r>
            <a:r>
              <a:rPr lang="ko-KR" altLang="en-US" sz="1600" dirty="0">
                <a:latin typeface="Bahnschrift" panose="020B0502040204020203" pitchFamily="34" charset="0"/>
              </a:rPr>
              <a:t> </a:t>
            </a:r>
            <a:r>
              <a:rPr lang="en-US" altLang="ko-KR" sz="1600" dirty="0">
                <a:latin typeface="Bahnschrift" panose="020B0502040204020203" pitchFamily="34" charset="0"/>
              </a:rPr>
              <a:t>: 1687.15K</a:t>
            </a:r>
            <a:r>
              <a:rPr lang="ko-KR" altLang="en-US" sz="1600" dirty="0">
                <a:latin typeface="Bahnschrift" panose="020B05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5209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모서리가 둥근 직사각형 11">
            <a:extLst>
              <a:ext uri="{FF2B5EF4-FFF2-40B4-BE49-F238E27FC236}">
                <a16:creationId xmlns:a16="http://schemas.microsoft.com/office/drawing/2014/main" id="{52A2D7D2-CFB6-4586-9B89-C989756EC614}"/>
              </a:ext>
            </a:extLst>
          </p:cNvPr>
          <p:cNvSpPr/>
          <p:nvPr/>
        </p:nvSpPr>
        <p:spPr>
          <a:xfrm>
            <a:off x="0" y="668197"/>
            <a:ext cx="9143999" cy="79200"/>
          </a:xfrm>
          <a:prstGeom prst="roundRect">
            <a:avLst>
              <a:gd name="adj" fmla="val 0"/>
            </a:avLst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7EB829-2DD4-DA41-9718-6EFAFDBDD498}"/>
              </a:ext>
            </a:extLst>
          </p:cNvPr>
          <p:cNvSpPr txBox="1"/>
          <p:nvPr/>
        </p:nvSpPr>
        <p:spPr>
          <a:xfrm>
            <a:off x="688465" y="176148"/>
            <a:ext cx="475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개인 과제물 </a:t>
            </a:r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- result </a:t>
            </a:r>
          </a:p>
        </p:txBody>
      </p:sp>
      <p:sp>
        <p:nvSpPr>
          <p:cNvPr id="18" name="모서리가 둥근 직사각형 11">
            <a:extLst>
              <a:ext uri="{FF2B5EF4-FFF2-40B4-BE49-F238E27FC236}">
                <a16:creationId xmlns:a16="http://schemas.microsoft.com/office/drawing/2014/main" id="{C465D6D4-9B3A-AC48-A533-018306A18A66}"/>
              </a:ext>
            </a:extLst>
          </p:cNvPr>
          <p:cNvSpPr/>
          <p:nvPr/>
        </p:nvSpPr>
        <p:spPr>
          <a:xfrm>
            <a:off x="233744" y="110487"/>
            <a:ext cx="327602" cy="327602"/>
          </a:xfrm>
          <a:prstGeom prst="roundRect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j-lt"/>
            </a:endParaRPr>
          </a:p>
        </p:txBody>
      </p:sp>
      <p:sp>
        <p:nvSpPr>
          <p:cNvPr id="19" name="모서리가 둥근 직사각형 11">
            <a:extLst>
              <a:ext uri="{FF2B5EF4-FFF2-40B4-BE49-F238E27FC236}">
                <a16:creationId xmlns:a16="http://schemas.microsoft.com/office/drawing/2014/main" id="{AF8B6851-C0C6-5248-B47A-4249DB695B51}"/>
              </a:ext>
            </a:extLst>
          </p:cNvPr>
          <p:cNvSpPr/>
          <p:nvPr/>
        </p:nvSpPr>
        <p:spPr>
          <a:xfrm>
            <a:off x="384309" y="303969"/>
            <a:ext cx="262578" cy="262578"/>
          </a:xfrm>
          <a:prstGeom prst="roundRect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j-lt"/>
            </a:endParaRPr>
          </a:p>
        </p:txBody>
      </p:sp>
      <p:graphicFrame>
        <p:nvGraphicFramePr>
          <p:cNvPr id="13" name="차트 12">
            <a:extLst>
              <a:ext uri="{FF2B5EF4-FFF2-40B4-BE49-F238E27FC236}">
                <a16:creationId xmlns:a16="http://schemas.microsoft.com/office/drawing/2014/main" id="{A27BE517-0312-42EC-A9B4-EC9CC8DED5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7870493"/>
              </p:ext>
            </p:extLst>
          </p:nvPr>
        </p:nvGraphicFramePr>
        <p:xfrm>
          <a:off x="1275158" y="1586593"/>
          <a:ext cx="6593682" cy="4084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52680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모서리가 둥근 직사각형 11">
            <a:extLst>
              <a:ext uri="{FF2B5EF4-FFF2-40B4-BE49-F238E27FC236}">
                <a16:creationId xmlns:a16="http://schemas.microsoft.com/office/drawing/2014/main" id="{52A2D7D2-CFB6-4586-9B89-C989756EC614}"/>
              </a:ext>
            </a:extLst>
          </p:cNvPr>
          <p:cNvSpPr/>
          <p:nvPr/>
        </p:nvSpPr>
        <p:spPr>
          <a:xfrm>
            <a:off x="0" y="668197"/>
            <a:ext cx="9143999" cy="79200"/>
          </a:xfrm>
          <a:prstGeom prst="roundRect">
            <a:avLst>
              <a:gd name="adj" fmla="val 0"/>
            </a:avLst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7EB829-2DD4-DA41-9718-6EFAFDBDD498}"/>
              </a:ext>
            </a:extLst>
          </p:cNvPr>
          <p:cNvSpPr txBox="1"/>
          <p:nvPr/>
        </p:nvSpPr>
        <p:spPr>
          <a:xfrm>
            <a:off x="688465" y="176148"/>
            <a:ext cx="475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개인 과제물 </a:t>
            </a:r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– starting</a:t>
            </a:r>
            <a:r>
              <a:rPr lang="ko-KR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 </a:t>
            </a:r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point</a:t>
            </a:r>
            <a:r>
              <a:rPr lang="ko-KR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 </a:t>
            </a:r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and iteration? </a:t>
            </a:r>
          </a:p>
        </p:txBody>
      </p:sp>
      <p:sp>
        <p:nvSpPr>
          <p:cNvPr id="18" name="모서리가 둥근 직사각형 11">
            <a:extLst>
              <a:ext uri="{FF2B5EF4-FFF2-40B4-BE49-F238E27FC236}">
                <a16:creationId xmlns:a16="http://schemas.microsoft.com/office/drawing/2014/main" id="{C465D6D4-9B3A-AC48-A533-018306A18A66}"/>
              </a:ext>
            </a:extLst>
          </p:cNvPr>
          <p:cNvSpPr/>
          <p:nvPr/>
        </p:nvSpPr>
        <p:spPr>
          <a:xfrm>
            <a:off x="233744" y="110487"/>
            <a:ext cx="327602" cy="327602"/>
          </a:xfrm>
          <a:prstGeom prst="roundRect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lt"/>
            </a:endParaRPr>
          </a:p>
        </p:txBody>
      </p:sp>
      <p:sp>
        <p:nvSpPr>
          <p:cNvPr id="19" name="모서리가 둥근 직사각형 11">
            <a:extLst>
              <a:ext uri="{FF2B5EF4-FFF2-40B4-BE49-F238E27FC236}">
                <a16:creationId xmlns:a16="http://schemas.microsoft.com/office/drawing/2014/main" id="{AF8B6851-C0C6-5248-B47A-4249DB695B51}"/>
              </a:ext>
            </a:extLst>
          </p:cNvPr>
          <p:cNvSpPr/>
          <p:nvPr/>
        </p:nvSpPr>
        <p:spPr>
          <a:xfrm>
            <a:off x="384309" y="303969"/>
            <a:ext cx="262578" cy="262578"/>
          </a:xfrm>
          <a:prstGeom prst="roundRect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lt"/>
            </a:endParaRPr>
          </a:p>
        </p:txBody>
      </p:sp>
      <p:sp>
        <p:nvSpPr>
          <p:cNvPr id="7" name="삼각형 2">
            <a:extLst>
              <a:ext uri="{FF2B5EF4-FFF2-40B4-BE49-F238E27FC236}">
                <a16:creationId xmlns:a16="http://schemas.microsoft.com/office/drawing/2014/main" id="{CC3E2635-352F-436D-8591-ABD4431D9047}"/>
              </a:ext>
            </a:extLst>
          </p:cNvPr>
          <p:cNvSpPr/>
          <p:nvPr/>
        </p:nvSpPr>
        <p:spPr>
          <a:xfrm rot="19651421">
            <a:off x="586568" y="1141522"/>
            <a:ext cx="173411" cy="144450"/>
          </a:xfrm>
          <a:prstGeom prst="triangl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CCA1F6-1792-405B-98E5-544B0F63C245}"/>
              </a:ext>
            </a:extLst>
          </p:cNvPr>
          <p:cNvSpPr txBox="1"/>
          <p:nvPr/>
        </p:nvSpPr>
        <p:spPr>
          <a:xfrm>
            <a:off x="786428" y="1096457"/>
            <a:ext cx="407996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300" dirty="0">
                <a:latin typeface="Bahnschrift" panose="020B0502040204020203" pitchFamily="34" charset="0"/>
              </a:rPr>
              <a:t>Random</a:t>
            </a:r>
            <a:r>
              <a:rPr kumimoji="1" lang="en-US" altLang="ko-KR" sz="1300" dirty="0"/>
              <a:t> </a:t>
            </a:r>
            <a:r>
              <a:rPr kumimoji="1" lang="ko-KR" altLang="en-US" sz="1300" dirty="0"/>
              <a:t>함수를 없애고</a:t>
            </a:r>
            <a:r>
              <a:rPr kumimoji="1" lang="en-US" altLang="ko-KR" sz="1300" dirty="0"/>
              <a:t>, </a:t>
            </a:r>
            <a:r>
              <a:rPr kumimoji="1" lang="ko-KR" altLang="en-US" sz="1300" dirty="0"/>
              <a:t>범위 재설정을 통해 계산 진행</a:t>
            </a:r>
          </a:p>
        </p:txBody>
      </p:sp>
      <p:sp>
        <p:nvSpPr>
          <p:cNvPr id="9" name="삼각형 2">
            <a:extLst>
              <a:ext uri="{FF2B5EF4-FFF2-40B4-BE49-F238E27FC236}">
                <a16:creationId xmlns:a16="http://schemas.microsoft.com/office/drawing/2014/main" id="{691965B6-9943-4E2C-AA13-0EE175DA1917}"/>
              </a:ext>
            </a:extLst>
          </p:cNvPr>
          <p:cNvSpPr/>
          <p:nvPr/>
        </p:nvSpPr>
        <p:spPr>
          <a:xfrm rot="19651421">
            <a:off x="585341" y="1501190"/>
            <a:ext cx="173411" cy="144450"/>
          </a:xfrm>
          <a:prstGeom prst="triangl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434EB2-73BC-4FC1-AB1F-BAB8A2D88E3A}"/>
              </a:ext>
            </a:extLst>
          </p:cNvPr>
          <p:cNvSpPr txBox="1"/>
          <p:nvPr/>
        </p:nvSpPr>
        <p:spPr>
          <a:xfrm>
            <a:off x="785201" y="1456125"/>
            <a:ext cx="482292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300" dirty="0"/>
              <a:t>1212K</a:t>
            </a:r>
            <a:r>
              <a:rPr kumimoji="1" lang="ko-KR" altLang="en-US" sz="1300" dirty="0"/>
              <a:t>에서 </a:t>
            </a:r>
            <a:r>
              <a:rPr kumimoji="1" lang="en-US" altLang="ko-KR" sz="1300" dirty="0"/>
              <a:t>1686K </a:t>
            </a:r>
            <a:r>
              <a:rPr kumimoji="1" lang="ko-KR" altLang="en-US" sz="1300" dirty="0"/>
              <a:t>까지 계산 후</a:t>
            </a:r>
            <a:r>
              <a:rPr kumimoji="1" lang="ko-KR" altLang="en-US" sz="1300" dirty="0">
                <a:latin typeface="Bahnschrift" panose="020B0502040204020203" pitchFamily="34" charset="0"/>
              </a:rPr>
              <a:t> </a:t>
            </a:r>
            <a:r>
              <a:rPr kumimoji="1" lang="en-US" altLang="ko-KR" sz="1300" dirty="0">
                <a:latin typeface="Bahnschrift" panose="020B0502040204020203" pitchFamily="34" charset="0"/>
              </a:rPr>
              <a:t>iteration</a:t>
            </a:r>
            <a:r>
              <a:rPr kumimoji="1" lang="ko-KR" altLang="en-US" sz="1300" dirty="0"/>
              <a:t>을 모두 합한 값으로 판단</a:t>
            </a:r>
          </a:p>
        </p:txBody>
      </p:sp>
      <p:graphicFrame>
        <p:nvGraphicFramePr>
          <p:cNvPr id="11" name="차트 10">
            <a:extLst>
              <a:ext uri="{FF2B5EF4-FFF2-40B4-BE49-F238E27FC236}">
                <a16:creationId xmlns:a16="http://schemas.microsoft.com/office/drawing/2014/main" id="{62B99EAB-4C5C-4BC3-925E-212188596C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0394054"/>
              </p:ext>
            </p:extLst>
          </p:nvPr>
        </p:nvGraphicFramePr>
        <p:xfrm>
          <a:off x="1965039" y="1921010"/>
          <a:ext cx="5213919" cy="2906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042472F-97A7-4487-A3D3-251E9CB735D5}"/>
              </a:ext>
            </a:extLst>
          </p:cNvPr>
          <p:cNvSpPr txBox="1"/>
          <p:nvPr/>
        </p:nvSpPr>
        <p:spPr>
          <a:xfrm>
            <a:off x="229987" y="4974700"/>
            <a:ext cx="4632647" cy="15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300" dirty="0" err="1">
                <a:latin typeface="Bahnschrift" panose="020B0502040204020203" pitchFamily="34" charset="0"/>
              </a:rPr>
              <a:t>X_solid</a:t>
            </a:r>
            <a:r>
              <a:rPr lang="ko-KR" altLang="en-US" sz="1300" dirty="0">
                <a:latin typeface="+mn-ea"/>
              </a:rPr>
              <a:t>가 </a:t>
            </a:r>
            <a:r>
              <a:rPr lang="en-US" altLang="ko-KR" sz="1300" dirty="0" err="1">
                <a:latin typeface="Bahnschrift" panose="020B0502040204020203" pitchFamily="34" charset="0"/>
              </a:rPr>
              <a:t>X_liquid</a:t>
            </a:r>
            <a:r>
              <a:rPr lang="ko-KR" altLang="en-US" sz="1300" dirty="0">
                <a:latin typeface="+mn-ea"/>
              </a:rPr>
              <a:t>보다 클 때 계산이 더 빠르다</a:t>
            </a:r>
            <a:r>
              <a:rPr lang="en-US" altLang="ko-KR" sz="1300" dirty="0">
                <a:latin typeface="+mn-ea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300" dirty="0">
                <a:latin typeface="+mn-ea"/>
              </a:rPr>
              <a:t>0.3 &lt; </a:t>
            </a:r>
            <a:r>
              <a:rPr lang="en-US" altLang="ko-KR" sz="1300" dirty="0" err="1">
                <a:latin typeface="Bahnschrift" panose="020B0502040204020203" pitchFamily="34" charset="0"/>
              </a:rPr>
              <a:t>X_solid</a:t>
            </a:r>
            <a:r>
              <a:rPr lang="en-US" altLang="ko-KR" sz="1300" dirty="0">
                <a:latin typeface="Bahnschrift" panose="020B0502040204020203" pitchFamily="34" charset="0"/>
              </a:rPr>
              <a:t> – </a:t>
            </a:r>
            <a:r>
              <a:rPr lang="en-US" altLang="ko-KR" sz="1300" dirty="0" err="1">
                <a:latin typeface="Bahnschrift" panose="020B0502040204020203" pitchFamily="34" charset="0"/>
              </a:rPr>
              <a:t>X_liquid</a:t>
            </a:r>
            <a:r>
              <a:rPr lang="en-US" altLang="ko-KR" sz="1300" dirty="0">
                <a:latin typeface="+mn-ea"/>
              </a:rPr>
              <a:t> &lt; 0.6</a:t>
            </a:r>
            <a:r>
              <a:rPr lang="ko-KR" altLang="en-US" sz="1300" dirty="0">
                <a:latin typeface="+mn-ea"/>
              </a:rPr>
              <a:t>일 때 낮은 값을 가진다</a:t>
            </a:r>
            <a:r>
              <a:rPr lang="en-US" altLang="ko-KR" sz="1300" dirty="0">
                <a:latin typeface="+mn-ea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300" dirty="0">
                <a:latin typeface="+mn-ea"/>
              </a:rPr>
              <a:t>그 중에서도 </a:t>
            </a:r>
            <a:r>
              <a:rPr lang="en-US" altLang="ko-KR" sz="1300" dirty="0" err="1">
                <a:latin typeface="Bahnschrift" panose="020B0502040204020203" pitchFamily="34" charset="0"/>
              </a:rPr>
              <a:t>X_liquid</a:t>
            </a:r>
            <a:r>
              <a:rPr lang="ko-KR" altLang="en-US" sz="1300" dirty="0">
                <a:latin typeface="+mn-ea"/>
              </a:rPr>
              <a:t>가 </a:t>
            </a:r>
            <a:r>
              <a:rPr lang="en-US" altLang="ko-KR" sz="1300" dirty="0">
                <a:latin typeface="+mn-ea"/>
              </a:rPr>
              <a:t>0.5</a:t>
            </a:r>
            <a:r>
              <a:rPr lang="ko-KR" altLang="en-US" sz="1300" dirty="0">
                <a:latin typeface="+mn-ea"/>
              </a:rPr>
              <a:t>이하일 때</a:t>
            </a:r>
            <a:r>
              <a:rPr lang="en-US" altLang="ko-KR" sz="1300" dirty="0">
                <a:latin typeface="+mn-ea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en-US" altLang="ko-KR" sz="1300" dirty="0">
                <a:latin typeface="+mn-ea"/>
              </a:rPr>
              <a:t>      </a:t>
            </a:r>
            <a:r>
              <a:rPr lang="en-US" altLang="ko-KR" sz="1300" dirty="0" err="1">
                <a:latin typeface="Bahnschrift" panose="020B0502040204020203" pitchFamily="34" charset="0"/>
              </a:rPr>
              <a:t>X_solid</a:t>
            </a:r>
            <a:r>
              <a:rPr lang="ko-KR" altLang="en-US" sz="1300" dirty="0">
                <a:latin typeface="+mn-ea"/>
              </a:rPr>
              <a:t>가 </a:t>
            </a:r>
            <a:r>
              <a:rPr lang="en-US" altLang="ko-KR" sz="1300" dirty="0">
                <a:latin typeface="+mn-ea"/>
              </a:rPr>
              <a:t>0.5 </a:t>
            </a:r>
            <a:r>
              <a:rPr lang="ko-KR" altLang="en-US" sz="1300" dirty="0">
                <a:latin typeface="+mn-ea"/>
              </a:rPr>
              <a:t>이상일 때 </a:t>
            </a:r>
            <a:r>
              <a:rPr lang="en-US" altLang="ko-KR" sz="1300" dirty="0">
                <a:latin typeface="Bahnschrift" panose="020B0502040204020203" pitchFamily="34" charset="0"/>
              </a:rPr>
              <a:t>iteration</a:t>
            </a:r>
            <a:r>
              <a:rPr lang="ko-KR" altLang="en-US" sz="1300" dirty="0">
                <a:latin typeface="+mn-ea"/>
              </a:rPr>
              <a:t>이 작다</a:t>
            </a:r>
            <a:r>
              <a:rPr lang="en-US" altLang="ko-KR" sz="1300" dirty="0">
                <a:latin typeface="+mn-ea"/>
              </a:rPr>
              <a:t>.</a:t>
            </a:r>
          </a:p>
          <a:p>
            <a:pPr>
              <a:lnSpc>
                <a:spcPct val="150000"/>
              </a:lnSpc>
            </a:pPr>
            <a:endParaRPr lang="ko-KR" altLang="en-US" sz="1300" dirty="0">
              <a:latin typeface="+mn-e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53E6C9-C0AD-4115-B148-9A7D3049825F}"/>
              </a:ext>
            </a:extLst>
          </p:cNvPr>
          <p:cNvSpPr txBox="1"/>
          <p:nvPr/>
        </p:nvSpPr>
        <p:spPr>
          <a:xfrm>
            <a:off x="4571998" y="4988790"/>
            <a:ext cx="4632647" cy="953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300" dirty="0">
                <a:latin typeface="+mn-ea"/>
              </a:rPr>
              <a:t>각 </a:t>
            </a:r>
            <a:r>
              <a:rPr lang="en-US" altLang="ko-KR" sz="1300" dirty="0">
                <a:latin typeface="Bahnschrift" panose="020B0502040204020203" pitchFamily="34" charset="0"/>
              </a:rPr>
              <a:t>temperature</a:t>
            </a:r>
            <a:r>
              <a:rPr lang="en-US" altLang="ko-KR" sz="1300" dirty="0">
                <a:latin typeface="+mn-ea"/>
              </a:rPr>
              <a:t> </a:t>
            </a:r>
            <a:r>
              <a:rPr lang="ko-KR" altLang="en-US" sz="1300" dirty="0">
                <a:latin typeface="+mn-ea"/>
              </a:rPr>
              <a:t>별 최적 </a:t>
            </a:r>
            <a:r>
              <a:rPr lang="en-US" altLang="ko-KR" sz="1300" dirty="0">
                <a:latin typeface="Bahnschrift" panose="020B0502040204020203" pitchFamily="34" charset="0"/>
              </a:rPr>
              <a:t>starting point</a:t>
            </a:r>
            <a:r>
              <a:rPr lang="ko-KR" altLang="en-US" sz="1300" dirty="0">
                <a:latin typeface="+mn-ea"/>
              </a:rPr>
              <a:t>는 따로 있을 것</a:t>
            </a:r>
            <a:endParaRPr lang="en-US" altLang="ko-KR" sz="13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300" dirty="0">
                <a:latin typeface="+mn-ea"/>
              </a:rPr>
              <a:t>	: </a:t>
            </a:r>
            <a:r>
              <a:rPr lang="ko-KR" altLang="en-US" sz="1300" dirty="0">
                <a:latin typeface="+mn-ea"/>
              </a:rPr>
              <a:t>지금은 모든 </a:t>
            </a:r>
            <a:r>
              <a:rPr lang="en-US" altLang="ko-KR" sz="1300" dirty="0">
                <a:latin typeface="Bahnschrift" panose="020B0502040204020203" pitchFamily="34" charset="0"/>
              </a:rPr>
              <a:t>temperature</a:t>
            </a:r>
            <a:r>
              <a:rPr lang="en-US" altLang="ko-KR" sz="1300" dirty="0">
                <a:latin typeface="+mn-ea"/>
              </a:rPr>
              <a:t> </a:t>
            </a:r>
            <a:r>
              <a:rPr lang="ko-KR" altLang="en-US" sz="1300" dirty="0">
                <a:latin typeface="+mn-ea"/>
              </a:rPr>
              <a:t>의 </a:t>
            </a:r>
            <a:r>
              <a:rPr lang="en-US" altLang="ko-KR" sz="1300" dirty="0">
                <a:latin typeface="Bahnschrift" panose="020B0502040204020203" pitchFamily="34" charset="0"/>
              </a:rPr>
              <a:t>iteration</a:t>
            </a:r>
            <a:r>
              <a:rPr lang="ko-KR" altLang="en-US" sz="1300" dirty="0">
                <a:latin typeface="+mn-ea"/>
              </a:rPr>
              <a:t>을 다 합한 </a:t>
            </a:r>
            <a:r>
              <a:rPr lang="en-US" altLang="ko-KR" sz="1300" dirty="0">
                <a:latin typeface="+mn-ea"/>
              </a:rPr>
              <a:t>	</a:t>
            </a:r>
            <a:r>
              <a:rPr lang="ko-KR" altLang="en-US" sz="1300" dirty="0">
                <a:latin typeface="+mn-ea"/>
              </a:rPr>
              <a:t>것이기 때문에 대략적인 경향성만 볼 수 있음</a:t>
            </a:r>
            <a:r>
              <a:rPr lang="en-US" altLang="ko-KR" sz="1300" dirty="0">
                <a:latin typeface="+mn-ea"/>
              </a:rPr>
              <a:t>.</a:t>
            </a:r>
            <a:endParaRPr lang="ko-KR" altLang="en-US" sz="13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39205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4544</TotalTime>
  <Words>899</Words>
  <Application>Microsoft Office PowerPoint</Application>
  <PresentationFormat>화면 슬라이드 쇼(4:3)</PresentationFormat>
  <Paragraphs>108</Paragraphs>
  <Slides>7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5" baseType="lpstr">
      <vt:lpstr>돋움체</vt:lpstr>
      <vt:lpstr>맑은 고딕</vt:lpstr>
      <vt:lpstr>Arial</vt:lpstr>
      <vt:lpstr>Bahnschrift</vt:lpstr>
      <vt:lpstr>Calibri</vt:lpstr>
      <vt:lpstr>Calibri Light</vt:lpstr>
      <vt:lpstr>Cambria Math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이지수</dc:creator>
  <cp:lastModifiedBy>owner</cp:lastModifiedBy>
  <cp:revision>135</cp:revision>
  <dcterms:created xsi:type="dcterms:W3CDTF">2020-08-25T05:40:00Z</dcterms:created>
  <dcterms:modified xsi:type="dcterms:W3CDTF">2021-10-11T09:19:54Z</dcterms:modified>
</cp:coreProperties>
</file>