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64" r:id="rId6"/>
    <p:sldId id="259" r:id="rId7"/>
    <p:sldId id="260" r:id="rId8"/>
    <p:sldId id="261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141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621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56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63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423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43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840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56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7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335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FB19-8F20-4A19-860E-47674E5EA14B}" type="datetimeFigureOut">
              <a:rPr lang="ko-KR" altLang="en-US" smtClean="0"/>
              <a:t>2012-11-06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887E-E852-4879-968E-6FA34CEC8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16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0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8000" b="1" dirty="0" smtClean="0"/>
              <a:t>Mid - Term</a:t>
            </a:r>
            <a:endParaRPr lang="ko-KR" altLang="en-US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24307" y="4964975"/>
            <a:ext cx="1608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400" b="1" dirty="0" smtClean="0"/>
              <a:t>20100389</a:t>
            </a:r>
          </a:p>
          <a:p>
            <a:pPr algn="r"/>
            <a:r>
              <a:rPr lang="en-US" altLang="ko-KR" sz="2400" b="1" dirty="0" smtClean="0"/>
              <a:t>MSE</a:t>
            </a:r>
          </a:p>
          <a:p>
            <a:pPr algn="r"/>
            <a:r>
              <a:rPr lang="ko-KR" altLang="en-US" sz="2400" b="1" dirty="0" smtClean="0"/>
              <a:t>박재용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590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84" y="1700808"/>
            <a:ext cx="6840760" cy="398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88640"/>
            <a:ext cx="2762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Phase Diagram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19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6" y="4653136"/>
            <a:ext cx="5397060" cy="129614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068684" y="4973354"/>
            <a:ext cx="43204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99648" y="1075382"/>
            <a:ext cx="2023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err="1" smtClean="0"/>
              <a:t>Peritectic</a:t>
            </a:r>
            <a:r>
              <a:rPr lang="en-US" altLang="ko-KR" sz="2000" b="1" dirty="0" smtClean="0"/>
              <a:t> Point</a:t>
            </a:r>
            <a:endParaRPr lang="ko-KR" alt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88640"/>
            <a:ext cx="2762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Phase Diagram</a:t>
            </a:r>
            <a:endParaRPr lang="ko-KR" altLang="en-US" sz="28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7" y="1547500"/>
            <a:ext cx="224592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오른쪽 화살표 5"/>
          <p:cNvSpPr/>
          <p:nvPr/>
        </p:nvSpPr>
        <p:spPr>
          <a:xfrm>
            <a:off x="2323279" y="2987660"/>
            <a:ext cx="23249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699792" y="2915652"/>
            <a:ext cx="429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Solve by Newton – </a:t>
            </a:r>
            <a:r>
              <a:rPr lang="en-US" altLang="ko-KR" b="1" dirty="0" err="1" smtClean="0"/>
              <a:t>Raphson</a:t>
            </a:r>
            <a:r>
              <a:rPr lang="en-US" altLang="ko-KR" b="1" dirty="0" smtClean="0"/>
              <a:t> method.</a:t>
            </a:r>
            <a:endParaRPr lang="ko-KR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116894"/>
            <a:ext cx="85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Result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37639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2762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Phase Diagram</a:t>
            </a:r>
            <a:endParaRPr lang="ko-KR" altLang="en-US" sz="2800" b="1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7924811" cy="45365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1196752"/>
            <a:ext cx="85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Result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953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36912"/>
            <a:ext cx="83125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800" b="1" dirty="0" smtClean="0"/>
              <a:t>Thank you ^-^</a:t>
            </a:r>
            <a:endParaRPr lang="ko-KR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84399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319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Enthalpy of Mixing ( Ref : L )</a:t>
            </a:r>
            <a:endParaRPr lang="ko-KR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00" y="1484784"/>
            <a:ext cx="1752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988840"/>
            <a:ext cx="251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Enthalpy of Formation</a:t>
            </a:r>
            <a:endParaRPr lang="ko-KR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100053968" descr="DRW00001db4b5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41353"/>
            <a:ext cx="3254375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그룹 6"/>
          <p:cNvGrpSpPr/>
          <p:nvPr/>
        </p:nvGrpSpPr>
        <p:grpSpPr>
          <a:xfrm>
            <a:off x="539552" y="3562309"/>
            <a:ext cx="7930830" cy="438150"/>
            <a:chOff x="376493" y="2345829"/>
            <a:chExt cx="7930830" cy="438150"/>
          </a:xfrm>
        </p:grpSpPr>
        <p:sp>
          <p:nvSpPr>
            <p:cNvPr id="8" name="TextBox 7"/>
            <p:cNvSpPr txBox="1"/>
            <p:nvPr/>
          </p:nvSpPr>
          <p:spPr>
            <a:xfrm>
              <a:off x="4932040" y="2380238"/>
              <a:ext cx="3375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 :    </a:t>
              </a:r>
              <a:r>
                <a:rPr lang="en-US" altLang="ko-KR" dirty="0" err="1" smtClean="0"/>
                <a:t>Redlich</a:t>
              </a:r>
              <a:r>
                <a:rPr lang="en-US" altLang="ko-KR" dirty="0" smtClean="0"/>
                <a:t> – </a:t>
              </a:r>
              <a:r>
                <a:rPr lang="en-US" altLang="ko-KR" dirty="0" err="1" smtClean="0"/>
                <a:t>Kister</a:t>
              </a:r>
              <a:r>
                <a:rPr lang="en-US" altLang="ko-KR" dirty="0" smtClean="0"/>
                <a:t> Expansion</a:t>
              </a:r>
              <a:endParaRPr lang="ko-KR" altLang="en-US" dirty="0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493" y="2345829"/>
              <a:ext cx="43624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0" name="꺾인 연결선 9"/>
          <p:cNvCxnSpPr/>
          <p:nvPr/>
        </p:nvCxnSpPr>
        <p:spPr>
          <a:xfrm>
            <a:off x="2720777" y="3974530"/>
            <a:ext cx="608421" cy="360039"/>
          </a:xfrm>
          <a:prstGeom prst="bentConnector3">
            <a:avLst>
              <a:gd name="adj1" fmla="val -8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꺾인 연결선 10"/>
          <p:cNvCxnSpPr/>
          <p:nvPr/>
        </p:nvCxnSpPr>
        <p:spPr>
          <a:xfrm>
            <a:off x="1174308" y="4000459"/>
            <a:ext cx="943395" cy="855555"/>
          </a:xfrm>
          <a:prstGeom prst="bentConnector3">
            <a:avLst>
              <a:gd name="adj1" fmla="val -7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919" y="4698851"/>
            <a:ext cx="14478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74" y="4172644"/>
            <a:ext cx="14573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그룹 13"/>
          <p:cNvGrpSpPr/>
          <p:nvPr/>
        </p:nvGrpSpPr>
        <p:grpSpPr>
          <a:xfrm>
            <a:off x="2720777" y="4172644"/>
            <a:ext cx="1510226" cy="840532"/>
            <a:chOff x="2557718" y="2881105"/>
            <a:chExt cx="1510226" cy="840532"/>
          </a:xfrm>
        </p:grpSpPr>
        <p:sp>
          <p:nvSpPr>
            <p:cNvPr id="15" name="타원 14"/>
            <p:cNvSpPr/>
            <p:nvPr/>
          </p:nvSpPr>
          <p:spPr>
            <a:xfrm>
              <a:off x="3734401" y="2881105"/>
              <a:ext cx="333543" cy="3238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557718" y="3397787"/>
              <a:ext cx="333543" cy="3238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167107" y="4360499"/>
            <a:ext cx="3558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 has Temperature Dependence.</a:t>
            </a:r>
            <a:endParaRPr lang="ko-KR" altLang="en-US" dirty="0"/>
          </a:p>
        </p:txBody>
      </p:sp>
      <p:grpSp>
        <p:nvGrpSpPr>
          <p:cNvPr id="20" name="그룹 19"/>
          <p:cNvGrpSpPr/>
          <p:nvPr/>
        </p:nvGrpSpPr>
        <p:grpSpPr>
          <a:xfrm>
            <a:off x="395536" y="5589240"/>
            <a:ext cx="4219680" cy="792088"/>
            <a:chOff x="229912" y="5589240"/>
            <a:chExt cx="4219680" cy="7920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51520" y="5589240"/>
                  <a:ext cx="41980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dirty="0" smtClean="0"/>
                    <a:t>When we use Enthalpy, we get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5589240"/>
                  <a:ext cx="4198072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161" t="-8333" b="-26667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29912" y="6011996"/>
                  <a:ext cx="41346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dirty="0" smtClean="0"/>
                    <a:t>                   Activity,  we get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912" y="6011996"/>
                  <a:ext cx="4134658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직사각형 17"/>
          <p:cNvSpPr/>
          <p:nvPr/>
        </p:nvSpPr>
        <p:spPr>
          <a:xfrm>
            <a:off x="251520" y="3429000"/>
            <a:ext cx="864096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그룹 21"/>
          <p:cNvGrpSpPr/>
          <p:nvPr/>
        </p:nvGrpSpPr>
        <p:grpSpPr>
          <a:xfrm>
            <a:off x="5095099" y="5697438"/>
            <a:ext cx="1457325" cy="683890"/>
            <a:chOff x="6804248" y="3645024"/>
            <a:chExt cx="1457325" cy="683890"/>
          </a:xfrm>
        </p:grpSpPr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4005064"/>
              <a:ext cx="1457325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3645024"/>
              <a:ext cx="1447800" cy="314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" name="오른쪽 화살표 20"/>
          <p:cNvSpPr/>
          <p:nvPr/>
        </p:nvSpPr>
        <p:spPr>
          <a:xfrm>
            <a:off x="6946536" y="5854600"/>
            <a:ext cx="289760" cy="342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7452320" y="586798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Find L(T)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520" y="188640"/>
            <a:ext cx="3654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In Thermodynamics,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554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Liquid</a:t>
            </a:r>
            <a:endParaRPr lang="ko-KR" altLang="en-US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76" y="1583407"/>
            <a:ext cx="1752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35" y="2926457"/>
            <a:ext cx="40957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9415" y="2564904"/>
            <a:ext cx="241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From Enthalpy data,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0042" y="4273649"/>
            <a:ext cx="228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From Activity data,</a:t>
            </a:r>
            <a:endParaRPr lang="ko-KR" altLang="en-US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78" y="4642981"/>
            <a:ext cx="52292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6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596" y="1268760"/>
            <a:ext cx="4895916" cy="53012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Liquid</a:t>
            </a:r>
            <a:endParaRPr lang="ko-KR" alt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37642"/>
            <a:ext cx="40386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98329"/>
            <a:ext cx="40005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그룹 5"/>
          <p:cNvGrpSpPr/>
          <p:nvPr/>
        </p:nvGrpSpPr>
        <p:grpSpPr>
          <a:xfrm>
            <a:off x="5508104" y="323089"/>
            <a:ext cx="2520280" cy="777542"/>
            <a:chOff x="5004048" y="1268760"/>
            <a:chExt cx="2800831" cy="8640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5004048" y="1268760"/>
                  <a:ext cx="28008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dirty="0" smtClean="0"/>
                    <a:t>L ~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/>
                            </a:rPr>
                            <m:t>𝑠𝑡</m:t>
                          </m:r>
                        </m:sup>
                      </m:sSup>
                    </m:oMath>
                  </a14:m>
                  <a:r>
                    <a:rPr lang="ko-KR" altLang="en-US" dirty="0" smtClean="0"/>
                    <a:t> </a:t>
                  </a:r>
                  <a:r>
                    <a:rPr lang="en-US" altLang="ko-KR" dirty="0" smtClean="0"/>
                    <a:t>order polynomial</a:t>
                  </a:r>
                  <a:endParaRPr lang="ko-KR" altLang="en-US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4048" y="1268760"/>
                  <a:ext cx="2800831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179" t="-9091" r="-12833" b="-3818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오른쪽 화살표 3"/>
            <p:cNvSpPr/>
            <p:nvPr/>
          </p:nvSpPr>
          <p:spPr>
            <a:xfrm>
              <a:off x="5004048" y="1844824"/>
              <a:ext cx="216024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64088" y="1763524"/>
              <a:ext cx="23374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Sub – regular model</a:t>
              </a:r>
              <a:endParaRPr lang="ko-KR" altLang="en-US" dirty="0"/>
            </a:p>
          </p:txBody>
        </p:sp>
      </p:grpSp>
      <p:sp>
        <p:nvSpPr>
          <p:cNvPr id="8" name="직사각형 7"/>
          <p:cNvSpPr/>
          <p:nvPr/>
        </p:nvSpPr>
        <p:spPr>
          <a:xfrm>
            <a:off x="4283968" y="5949280"/>
            <a:ext cx="2059115" cy="4452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95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1590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FCC,BCC</a:t>
            </a:r>
            <a:endParaRPr lang="ko-KR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9415" y="2564904"/>
            <a:ext cx="241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From Enthalpy data,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0042" y="4273649"/>
            <a:ext cx="228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From Activity data,</a:t>
            </a:r>
            <a:endParaRPr lang="ko-KR" alt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35" y="1556792"/>
            <a:ext cx="33337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35" y="4642981"/>
            <a:ext cx="644842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그룹 2"/>
          <p:cNvGrpSpPr/>
          <p:nvPr/>
        </p:nvGrpSpPr>
        <p:grpSpPr>
          <a:xfrm>
            <a:off x="223138" y="2971800"/>
            <a:ext cx="4975627" cy="914400"/>
            <a:chOff x="223138" y="2971800"/>
            <a:chExt cx="4975627" cy="914400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38" y="2971800"/>
              <a:ext cx="470535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3212976"/>
              <a:ext cx="206692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71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224616"/>
            <a:ext cx="4941942" cy="53727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819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FCC</a:t>
            </a:r>
            <a:endParaRPr lang="ko-KR" alt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5836"/>
            <a:ext cx="3888432" cy="253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20" y="3754465"/>
            <a:ext cx="3906332" cy="2554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그룹 8"/>
          <p:cNvGrpSpPr/>
          <p:nvPr/>
        </p:nvGrpSpPr>
        <p:grpSpPr>
          <a:xfrm>
            <a:off x="5508104" y="323089"/>
            <a:ext cx="2520280" cy="777542"/>
            <a:chOff x="5004048" y="1268760"/>
            <a:chExt cx="2800831" cy="8640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5004048" y="1268760"/>
                  <a:ext cx="28008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dirty="0" smtClean="0"/>
                    <a:t>L ~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/>
                            </a:rPr>
                            <m:t>𝑠𝑡</m:t>
                          </m:r>
                        </m:sup>
                      </m:sSup>
                    </m:oMath>
                  </a14:m>
                  <a:r>
                    <a:rPr lang="ko-KR" altLang="en-US" dirty="0" smtClean="0"/>
                    <a:t> </a:t>
                  </a:r>
                  <a:r>
                    <a:rPr lang="en-US" altLang="ko-KR" dirty="0" smtClean="0"/>
                    <a:t>order polynomial</a:t>
                  </a:r>
                  <a:endParaRPr lang="ko-KR" alt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4048" y="1268760"/>
                  <a:ext cx="2800831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179" t="-9091" r="-12833" b="-3818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오른쪽 화살표 10"/>
            <p:cNvSpPr/>
            <p:nvPr/>
          </p:nvSpPr>
          <p:spPr>
            <a:xfrm>
              <a:off x="5004048" y="1844824"/>
              <a:ext cx="216024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64088" y="1763524"/>
              <a:ext cx="23374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Sub – regular model</a:t>
              </a:r>
              <a:endParaRPr lang="ko-KR" altLang="en-US" dirty="0"/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4283968" y="5995291"/>
            <a:ext cx="2059115" cy="3140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958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0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BCC</a:t>
            </a:r>
            <a:endParaRPr lang="ko-KR" altLang="en-US" sz="2800" b="1" dirty="0"/>
          </a:p>
        </p:txBody>
      </p:sp>
      <p:grpSp>
        <p:nvGrpSpPr>
          <p:cNvPr id="3" name="그룹 2"/>
          <p:cNvGrpSpPr/>
          <p:nvPr/>
        </p:nvGrpSpPr>
        <p:grpSpPr>
          <a:xfrm>
            <a:off x="179512" y="1340768"/>
            <a:ext cx="3744416" cy="4824536"/>
            <a:chOff x="251520" y="908721"/>
            <a:chExt cx="3504389" cy="4536503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908721"/>
              <a:ext cx="3504389" cy="2232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3329501"/>
              <a:ext cx="3462853" cy="2115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그룹 5"/>
          <p:cNvGrpSpPr/>
          <p:nvPr/>
        </p:nvGrpSpPr>
        <p:grpSpPr>
          <a:xfrm>
            <a:off x="4139952" y="1256531"/>
            <a:ext cx="4932670" cy="4908773"/>
            <a:chOff x="4139952" y="1256531"/>
            <a:chExt cx="4932670" cy="4908773"/>
          </a:xfrm>
        </p:grpSpPr>
        <p:grpSp>
          <p:nvGrpSpPr>
            <p:cNvPr id="5" name="그룹 4"/>
            <p:cNvGrpSpPr/>
            <p:nvPr/>
          </p:nvGrpSpPr>
          <p:grpSpPr>
            <a:xfrm>
              <a:off x="4788024" y="1256531"/>
              <a:ext cx="4284598" cy="4908773"/>
              <a:chOff x="4746060" y="1472555"/>
              <a:chExt cx="4362444" cy="5196805"/>
            </a:xfrm>
          </p:grpSpPr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23906" y="1472555"/>
                <a:ext cx="4284598" cy="2676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6060" y="4244853"/>
                <a:ext cx="4362444" cy="24245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" name="오른쪽 화살표 3"/>
            <p:cNvSpPr/>
            <p:nvPr/>
          </p:nvSpPr>
          <p:spPr>
            <a:xfrm>
              <a:off x="4139952" y="4005064"/>
              <a:ext cx="216024" cy="2397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1368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" y="1960813"/>
            <a:ext cx="4551693" cy="48291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860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BCC</a:t>
            </a:r>
            <a:endParaRPr lang="ko-KR" altLang="en-US" sz="2800" b="1" dirty="0"/>
          </a:p>
        </p:txBody>
      </p:sp>
      <p:grpSp>
        <p:nvGrpSpPr>
          <p:cNvPr id="8" name="그룹 7"/>
          <p:cNvGrpSpPr/>
          <p:nvPr/>
        </p:nvGrpSpPr>
        <p:grpSpPr>
          <a:xfrm>
            <a:off x="467540" y="836712"/>
            <a:ext cx="2954247" cy="814537"/>
            <a:chOff x="5004048" y="1268760"/>
            <a:chExt cx="3283109" cy="905209"/>
          </a:xfrm>
        </p:grpSpPr>
        <p:sp>
          <p:nvSpPr>
            <p:cNvPr id="9" name="TextBox 8"/>
            <p:cNvSpPr txBox="1"/>
            <p:nvPr/>
          </p:nvSpPr>
          <p:spPr>
            <a:xfrm>
              <a:off x="5004048" y="1268760"/>
              <a:ext cx="1723013" cy="410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 ~ Constant</a:t>
              </a:r>
              <a:endParaRPr lang="ko-KR" altLang="en-US" dirty="0"/>
            </a:p>
          </p:txBody>
        </p:sp>
        <p:sp>
          <p:nvSpPr>
            <p:cNvPr id="10" name="오른쪽 화살표 9"/>
            <p:cNvSpPr/>
            <p:nvPr/>
          </p:nvSpPr>
          <p:spPr>
            <a:xfrm>
              <a:off x="5004048" y="1844824"/>
              <a:ext cx="216024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64088" y="1763524"/>
              <a:ext cx="2923069" cy="410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Regular solution model</a:t>
              </a:r>
              <a:endParaRPr lang="ko-KR" altLang="en-US" dirty="0"/>
            </a:p>
          </p:txBody>
        </p:sp>
      </p:grpSp>
      <p:sp>
        <p:nvSpPr>
          <p:cNvPr id="13" name="직사각형 12"/>
          <p:cNvSpPr/>
          <p:nvPr/>
        </p:nvSpPr>
        <p:spPr>
          <a:xfrm>
            <a:off x="35496" y="6376056"/>
            <a:ext cx="2059115" cy="2212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그룹 16"/>
          <p:cNvGrpSpPr/>
          <p:nvPr/>
        </p:nvGrpSpPr>
        <p:grpSpPr>
          <a:xfrm>
            <a:off x="4788024" y="1256531"/>
            <a:ext cx="4284598" cy="4908773"/>
            <a:chOff x="4746060" y="1472555"/>
            <a:chExt cx="4362444" cy="5196805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3906" y="1472555"/>
              <a:ext cx="4284598" cy="267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6060" y="4244853"/>
              <a:ext cx="4362444" cy="2424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4388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2762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Phase Diagram</a:t>
            </a:r>
            <a:endParaRPr lang="ko-KR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9648" y="908720"/>
            <a:ext cx="2472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Equilibrium condition,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299648" y="1340768"/>
            <a:ext cx="7145057" cy="2190793"/>
            <a:chOff x="299648" y="1340768"/>
            <a:chExt cx="7145057" cy="2190793"/>
          </a:xfrm>
        </p:grpSpPr>
        <p:graphicFrame>
          <p:nvGraphicFramePr>
            <p:cNvPr id="3" name="개체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4152885"/>
                </p:ext>
              </p:extLst>
            </p:nvPr>
          </p:nvGraphicFramePr>
          <p:xfrm>
            <a:off x="2483768" y="1412776"/>
            <a:ext cx="4960937" cy="208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name="Equation" r:id="rId3" imgW="1841500" imgH="774700" progId="Equation.3">
                    <p:embed/>
                  </p:oleObj>
                </mc:Choice>
                <mc:Fallback>
                  <p:oleObj name="Equation" r:id="rId3" imgW="1841500" imgH="7747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768" y="1412776"/>
                          <a:ext cx="4960937" cy="2085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99648" y="1340768"/>
              <a:ext cx="1770806" cy="21907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ko-KR" sz="2400" dirty="0" smtClean="0"/>
                <a:t>Liquid, FCC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2400" dirty="0" smtClean="0"/>
                <a:t>FCC, BCC</a:t>
              </a:r>
              <a:br>
                <a:rPr lang="en-US" altLang="ko-KR" sz="2400" dirty="0" smtClean="0"/>
              </a:br>
              <a:r>
                <a:rPr lang="en-US" altLang="ko-KR" sz="2400" dirty="0" smtClean="0"/>
                <a:t>Liquid, BCC</a:t>
              </a:r>
              <a:endParaRPr lang="ko-KR" altLang="en-US" sz="2400" dirty="0"/>
            </a:p>
          </p:txBody>
        </p:sp>
      </p:grp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81" y="4166113"/>
            <a:ext cx="7402427" cy="1927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61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151</Words>
  <Application>Microsoft Office PowerPoint</Application>
  <PresentationFormat>화면 슬라이드 쇼(4:3)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Office 테마</vt:lpstr>
      <vt:lpstr>Equation</vt:lpstr>
      <vt:lpstr>Mid - Term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- Term</dc:title>
  <dc:creator>lg</dc:creator>
  <cp:lastModifiedBy>lg</cp:lastModifiedBy>
  <cp:revision>10</cp:revision>
  <dcterms:created xsi:type="dcterms:W3CDTF">2012-10-29T22:24:56Z</dcterms:created>
  <dcterms:modified xsi:type="dcterms:W3CDTF">2012-11-06T01:19:18Z</dcterms:modified>
</cp:coreProperties>
</file>