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4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8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13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81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32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8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80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82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7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83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4A1A-1539-4D1C-9252-55D2C532E65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8B15-A159-44B1-9471-86998C6D47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892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3" y="789581"/>
            <a:ext cx="3803179" cy="29142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0732" y="789581"/>
            <a:ext cx="72702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강의실 내부는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기압 </a:t>
            </a:r>
            <a:r>
              <a:rPr lang="en-US" altLang="ko-KR" dirty="0" smtClean="0"/>
              <a:t>25</a:t>
            </a:r>
            <a:r>
              <a:rPr lang="ko-KR" altLang="en-US" dirty="0" smtClean="0"/>
              <a:t>℃라고 하자</a:t>
            </a:r>
            <a:r>
              <a:rPr lang="en-US" altLang="ko-KR" dirty="0" smtClean="0"/>
              <a:t>.(</a:t>
            </a:r>
            <a:r>
              <a:rPr lang="ko-KR" altLang="en-US" dirty="0" smtClean="0"/>
              <a:t>빨간 점</a:t>
            </a:r>
            <a:r>
              <a:rPr lang="en-US" altLang="ko-KR" dirty="0" smtClean="0"/>
              <a:t>) </a:t>
            </a:r>
            <a:r>
              <a:rPr lang="ko-KR" altLang="en-US" dirty="0" smtClean="0"/>
              <a:t>각</a:t>
            </a:r>
            <a:r>
              <a:rPr lang="en-US" altLang="ko-KR" dirty="0"/>
              <a:t> </a:t>
            </a:r>
            <a:r>
              <a:rPr lang="en-US" altLang="ko-KR" dirty="0" smtClean="0"/>
              <a:t>H2O</a:t>
            </a:r>
            <a:r>
              <a:rPr lang="ko-KR" altLang="en-US" dirty="0" smtClean="0"/>
              <a:t>분자는 다양한 운동에너지를 가지며 이중에서 몇 분자는 액체의 분자간 인력보다 큰 에너지를 가져 증발하게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통해 생성된 수증기는 수증기의 증기압이 파란 점에 도달할 때까지 늘어나며 이 후에는 증발량과 </a:t>
            </a:r>
            <a:r>
              <a:rPr lang="ko-KR" altLang="en-US" dirty="0" err="1" smtClean="0"/>
              <a:t>응축량이</a:t>
            </a:r>
            <a:r>
              <a:rPr lang="ko-KR" altLang="en-US" dirty="0" smtClean="0"/>
              <a:t> 같아져 더 이상 공기 중의 수증기 양이 늘어나지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기체 상태도 존재할 수는 있지만 액체 상태가 가장 안정하다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물은 증기압이 대기압을 넘으려고 할 때 끓는다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쌀이 뜨거운 물에 익어야 밥이 지어지는데 높은 산 위에서는 대기압이 보라색 선과 같이 낮아지므로</a:t>
            </a:r>
            <a:r>
              <a:rPr lang="en-US" altLang="ko-KR" dirty="0"/>
              <a:t> </a:t>
            </a:r>
            <a:r>
              <a:rPr lang="ko-KR" altLang="en-US" dirty="0" smtClean="0"/>
              <a:t>분홍색 점</a:t>
            </a:r>
            <a:r>
              <a:rPr lang="en-US" altLang="ko-KR" dirty="0" smtClean="0"/>
              <a:t>, 100</a:t>
            </a:r>
            <a:r>
              <a:rPr lang="ko-KR" altLang="en-US" dirty="0" smtClean="0"/>
              <a:t> ℃이하에서 물이 끓어 쌀을 충분히 익힐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해결하기 위해서는 냄비 뚜껑 위에 돌을 올려 증기가 빠져나가는 것을 막아 냄비 내의 압력을 높게 유지해야 한다</a:t>
            </a:r>
            <a:r>
              <a:rPr lang="en-US" altLang="ko-KR" dirty="0" smtClean="0"/>
              <a:t>.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늦가을에는 체온이나 히터 등으로 차 내부가 외부보다 온도가 높을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유리창은 외부와 맞닿아 있기 때문에 내부 온도보다 온도가 낮아 내부의 수증기가 유리창에 가까이 가면 파란 점에서 초록색 점으로 이동할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수증기가 액화하여 김이 서리게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자동차 에어컨에는 제습 기능도 있으므로 에어컨을 켜 내부와 외부 간의 온도 차이를 줄이는 것이 현명해 보인다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59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176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고경준</dc:creator>
  <cp:lastModifiedBy>고경준</cp:lastModifiedBy>
  <cp:revision>4</cp:revision>
  <dcterms:created xsi:type="dcterms:W3CDTF">2017-02-27T15:08:08Z</dcterms:created>
  <dcterms:modified xsi:type="dcterms:W3CDTF">2017-02-27T15:33:54Z</dcterms:modified>
</cp:coreProperties>
</file>