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5"/>
  </p:notesMasterIdLst>
  <p:handoutMasterIdLst>
    <p:handoutMasterId r:id="rId6"/>
  </p:handoutMasterIdLst>
  <p:sldIdLst>
    <p:sldId id="303" r:id="rId2"/>
    <p:sldId id="367" r:id="rId3"/>
    <p:sldId id="373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FF00"/>
    <a:srgbClr val="0000FF"/>
    <a:srgbClr val="0033CC"/>
    <a:srgbClr val="FF9900"/>
    <a:srgbClr val="00FFFF"/>
    <a:srgbClr val="FF0000"/>
    <a:srgbClr val="008000"/>
    <a:srgbClr val="CC0000"/>
    <a:srgbClr val="EB9C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12" autoAdjust="0"/>
    <p:restoredTop sz="96548" autoAdjust="0"/>
  </p:normalViewPr>
  <p:slideViewPr>
    <p:cSldViewPr snapToGrid="0">
      <p:cViewPr varScale="1">
        <p:scale>
          <a:sx n="120" d="100"/>
          <a:sy n="120" d="100"/>
        </p:scale>
        <p:origin x="564" y="108"/>
      </p:cViewPr>
      <p:guideLst>
        <p:guide orient="horz" pos="2160"/>
        <p:guide pos="285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37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AC5CB-0002-44B6-B00F-B9D0DB9FBF22}" type="datetimeFigureOut">
              <a:rPr lang="ko-KR" altLang="en-US" smtClean="0"/>
              <a:t>2021-11-08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32130D-628A-4342-9E25-6D32411E60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6423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6AA72-2101-46C0-9E13-4729A7D4694F}" type="datetimeFigureOut">
              <a:rPr lang="ko-KR" altLang="en-US" smtClean="0"/>
              <a:t>2021-11-08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97A93-64E9-4D3D-B52D-13B976001F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5012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97A93-64E9-4D3D-B52D-13B976001F7B}" type="slidenum">
              <a:rPr lang="ko-KR" altLang="en-US" smtClean="0"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52815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97A93-64E9-4D3D-B52D-13B976001F7B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1315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97A93-64E9-4D3D-B52D-13B976001F7B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4762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237843" y="6344690"/>
            <a:ext cx="2057400" cy="365125"/>
          </a:xfrm>
        </p:spPr>
        <p:txBody>
          <a:bodyPr/>
          <a:lstStyle/>
          <a:p>
            <a:fld id="{EDC0DC0F-20F6-47B2-BCAD-0532C63FC96F}" type="datetimeFigureOut">
              <a:rPr lang="ko-KR" altLang="en-US" smtClean="0"/>
              <a:t>2021-11-08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874626" y="6356350"/>
            <a:ext cx="3086100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2057400" cy="365125"/>
          </a:xfrm>
        </p:spPr>
        <p:txBody>
          <a:bodyPr/>
          <a:lstStyle>
            <a:lvl1pPr algn="ctr">
              <a:defRPr sz="11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algn="l"/>
            <a:fld id="{203687E5-E48D-4B2F-B046-DFC924F65A13}" type="slidenum">
              <a:rPr lang="ko-KR" altLang="en-US" smtClean="0"/>
              <a:pPr algn="l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2769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DC0F-20F6-47B2-BCAD-0532C63FC96F}" type="datetimeFigureOut">
              <a:rPr lang="ko-KR" altLang="en-US" smtClean="0"/>
              <a:t>2021-11-08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87E5-E48D-4B2F-B046-DFC924F65A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137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DC0F-20F6-47B2-BCAD-0532C63FC96F}" type="datetimeFigureOut">
              <a:rPr lang="ko-KR" altLang="en-US" smtClean="0"/>
              <a:t>2021-11-08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87E5-E48D-4B2F-B046-DFC924F65A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2317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Pr>
        <a:blipFill dpi="0" rotWithShape="1">
          <a:blip r:embed="rId2">
            <a:lum/>
          </a:blip>
          <a:srcRect/>
          <a:stretch>
            <a:fillRect t="-33000" b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DC0F-20F6-47B2-BCAD-0532C63FC96F}" type="datetimeFigureOut">
              <a:rPr lang="ko-KR" altLang="en-US" smtClean="0"/>
              <a:t>2021-11-08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87E5-E48D-4B2F-B046-DFC924F65A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1448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DC0F-20F6-47B2-BCAD-0532C63FC96F}" type="datetimeFigureOut">
              <a:rPr lang="ko-KR" altLang="en-US" smtClean="0"/>
              <a:t>2021-11-08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87E5-E48D-4B2F-B046-DFC924F65A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4405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DC0F-20F6-47B2-BCAD-0532C63FC96F}" type="datetimeFigureOut">
              <a:rPr lang="ko-KR" altLang="en-US" smtClean="0"/>
              <a:t>2021-11-08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87E5-E48D-4B2F-B046-DFC924F65A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3828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DC0F-20F6-47B2-BCAD-0532C63FC96F}" type="datetimeFigureOut">
              <a:rPr lang="ko-KR" altLang="en-US" smtClean="0"/>
              <a:t>2021-11-08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87E5-E48D-4B2F-B046-DFC924F65A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0616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DC0F-20F6-47B2-BCAD-0532C63FC96F}" type="datetimeFigureOut">
              <a:rPr lang="ko-KR" altLang="en-US" smtClean="0"/>
              <a:t>2021-11-08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87E5-E48D-4B2F-B046-DFC924F65A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763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DC0F-20F6-47B2-BCAD-0532C63FC96F}" type="datetimeFigureOut">
              <a:rPr lang="ko-KR" altLang="en-US" smtClean="0"/>
              <a:t>2021-11-08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87E5-E48D-4B2F-B046-DFC924F65A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2457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DC0F-20F6-47B2-BCAD-0532C63FC96F}" type="datetimeFigureOut">
              <a:rPr lang="ko-KR" altLang="en-US" smtClean="0"/>
              <a:t>2021-11-08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87E5-E48D-4B2F-B046-DFC924F65A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179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DC0F-20F6-47B2-BCAD-0532C63FC96F}" type="datetimeFigureOut">
              <a:rPr lang="ko-KR" altLang="en-US" smtClean="0"/>
              <a:t>2021-11-08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87E5-E48D-4B2F-B046-DFC924F65A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3587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79333" y="199589"/>
            <a:ext cx="7886700" cy="3995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0DC0F-20F6-47B2-BCAD-0532C63FC96F}" type="datetimeFigureOut">
              <a:rPr lang="ko-KR" altLang="en-US" smtClean="0"/>
              <a:t>2021-11-08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5921923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35433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687E5-E48D-4B2F-B046-DFC924F65A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5292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2800" b="1" i="1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직선 연결선 13"/>
          <p:cNvCxnSpPr/>
          <p:nvPr/>
        </p:nvCxnSpPr>
        <p:spPr>
          <a:xfrm>
            <a:off x="198304" y="3072696"/>
            <a:ext cx="873637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-5508" y="1180888"/>
            <a:ext cx="9144000" cy="160043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ko-KR" altLang="en-US" sz="4400" b="1" smtClean="0">
                <a:latin typeface="helvetica" panose="020B0604020202020204" pitchFamily="34" charset="0"/>
                <a:ea typeface="HY견고딕" panose="02030600000101010101" pitchFamily="18" charset="-127"/>
              </a:rPr>
              <a:t>소재수치해석</a:t>
            </a:r>
            <a:endParaRPr lang="en-US" altLang="ko-KR" sz="4400" b="1" smtClean="0">
              <a:latin typeface="helvetica" panose="020B0604020202020204" pitchFamily="34" charset="0"/>
              <a:ea typeface="HY견고딕" panose="02030600000101010101" pitchFamily="18" charset="-127"/>
            </a:endParaRPr>
          </a:p>
          <a:p>
            <a:pPr algn="ctr">
              <a:spcAft>
                <a:spcPts val="1200"/>
              </a:spcAft>
            </a:pPr>
            <a:r>
              <a:rPr lang="en-US" altLang="ko-KR" sz="4400" b="1" smtClean="0">
                <a:latin typeface="helvetica" panose="020B0604020202020204" pitchFamily="34" charset="0"/>
                <a:ea typeface="HY견고딕" panose="02030600000101010101" pitchFamily="18" charset="-127"/>
              </a:rPr>
              <a:t>HW#6</a:t>
            </a:r>
            <a:endParaRPr lang="en-US" altLang="ko-KR" sz="4400" b="1" smtClean="0">
              <a:latin typeface="helvetica" panose="020B0604020202020204" pitchFamily="34" charset="0"/>
              <a:ea typeface="HY견고딕" panose="02030600000101010101" pitchFamily="18" charset="-127"/>
            </a:endParaRPr>
          </a:p>
        </p:txBody>
      </p:sp>
      <p:cxnSp>
        <p:nvCxnSpPr>
          <p:cNvPr id="10" name="직선 연결선 9"/>
          <p:cNvCxnSpPr/>
          <p:nvPr/>
        </p:nvCxnSpPr>
        <p:spPr>
          <a:xfrm>
            <a:off x="198304" y="889517"/>
            <a:ext cx="873637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직사각형 1"/>
          <p:cNvSpPr/>
          <p:nvPr/>
        </p:nvSpPr>
        <p:spPr>
          <a:xfrm>
            <a:off x="85458" y="521293"/>
            <a:ext cx="8981630" cy="3418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81247" y="4004306"/>
            <a:ext cx="578150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spc="-150" smtClean="0">
                <a:latin typeface="HY견고딕" panose="02030600000101010101" pitchFamily="18" charset="-127"/>
                <a:ea typeface="HY견고딕" panose="02030600000101010101" pitchFamily="18" charset="-127"/>
                <a:cs typeface="Mangal" panose="02040503050203030202" pitchFamily="18" charset="0"/>
              </a:rPr>
              <a:t>이종관</a:t>
            </a:r>
            <a:endParaRPr lang="en-US" altLang="ko-KR" sz="2800" spc="-150" smtClean="0">
              <a:latin typeface="HY견고딕" panose="02030600000101010101" pitchFamily="18" charset="-127"/>
              <a:ea typeface="HY견고딕" panose="02030600000101010101" pitchFamily="18" charset="-127"/>
              <a:cs typeface="Mangal" panose="02040503050203030202" pitchFamily="18" charset="0"/>
            </a:endParaRPr>
          </a:p>
          <a:p>
            <a:pPr algn="ctr"/>
            <a:endParaRPr lang="en-US" altLang="ko-KR" sz="2800" spc="-150">
              <a:latin typeface="helvetica" panose="020B0604020202020204" pitchFamily="34" charset="0"/>
              <a:ea typeface="HY신명조" panose="02030600000101010101" pitchFamily="18" charset="-127"/>
              <a:cs typeface="Mangal" panose="02040503050203030202" pitchFamily="18" charset="0"/>
            </a:endParaRPr>
          </a:p>
          <a:p>
            <a:pPr algn="ctr"/>
            <a:endParaRPr lang="en-US" altLang="ko-KR" spc="-100" dirty="0" smtClean="0">
              <a:latin typeface="helvetica" panose="020B0604020202020204" pitchFamily="34" charset="0"/>
              <a:cs typeface="Mangal" panose="02040503050203030202" pitchFamily="18" charset="0"/>
            </a:endParaRPr>
          </a:p>
          <a:p>
            <a:pPr algn="ctr"/>
            <a:r>
              <a:rPr lang="en-US" altLang="ko-KR" spc="-100" dirty="0" smtClean="0">
                <a:latin typeface="helvetica" panose="020B0604020202020204" pitchFamily="34" charset="0"/>
                <a:cs typeface="Mangal" panose="02040503050203030202" pitchFamily="18" charset="0"/>
              </a:rPr>
              <a:t>Computational Materials Science and Engineering Lab.</a:t>
            </a:r>
          </a:p>
          <a:p>
            <a:pPr algn="ctr"/>
            <a:r>
              <a:rPr lang="en-US" altLang="ko-KR" spc="-100" dirty="0" smtClean="0">
                <a:latin typeface="helvetica" panose="020B0604020202020204" pitchFamily="34" charset="0"/>
                <a:cs typeface="Mangal" panose="02040503050203030202" pitchFamily="18" charset="0"/>
              </a:rPr>
              <a:t>Pohang University of Science and Technology</a:t>
            </a:r>
          </a:p>
          <a:p>
            <a:pPr algn="ctr"/>
            <a:endParaRPr lang="en-US" altLang="ko-KR" dirty="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20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0434" y="281087"/>
            <a:ext cx="7714968" cy="4322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ko-KR" altLang="en-US" sz="2000" b="1" smtClean="0">
                <a:solidFill>
                  <a:schemeClr val="accent5"/>
                </a:solidFill>
                <a:effectLst>
                  <a:outerShdw blurRad="38100" dist="38100" dir="2700000" algn="ctr" rotWithShape="0">
                    <a:schemeClr val="bg2">
                      <a:lumMod val="90000"/>
                    </a:schemeClr>
                  </a:outerShdw>
                </a:effectLst>
                <a:latin typeface="helvetica" panose="020B0604020202020204" pitchFamily="34" charset="0"/>
                <a:ea typeface="맑은 고딕" panose="020B0503020000020004" pitchFamily="50" charset="-127"/>
              </a:rPr>
              <a:t>수치 적분</a:t>
            </a:r>
            <a:endParaRPr lang="ko-KR" altLang="en-US" sz="2000" b="1" dirty="0">
              <a:solidFill>
                <a:schemeClr val="accent5"/>
              </a:solidFill>
              <a:effectLst>
                <a:outerShdw blurRad="38100" dist="38100" dir="2700000" algn="ctr" rotWithShape="0">
                  <a:schemeClr val="bg2">
                    <a:lumMod val="90000"/>
                  </a:schemeClr>
                </a:outerShdw>
              </a:effectLst>
              <a:latin typeface="helvetica" panose="020B0604020202020204" pitchFamily="34" charset="0"/>
              <a:ea typeface="맑은 고딕" panose="020B0503020000020004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6982" y="821094"/>
            <a:ext cx="58223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smtClean="0">
                <a:latin typeface="helvetica" panose="020B0604020202020204" pitchFamily="34" charset="0"/>
                <a:ea typeface="맑은 고딕" panose="020B0503020000020004" pitchFamily="50" charset="-127"/>
              </a:rPr>
              <a:t>Simpson’s rule</a:t>
            </a:r>
            <a:endParaRPr lang="ko-KR" altLang="en-US" sz="1600" b="1">
              <a:latin typeface="helvetica" panose="020B0604020202020204" pitchFamily="34" charset="0"/>
              <a:ea typeface="맑은 고딕" panose="020B0503020000020004" pitchFamily="50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25" y="1267432"/>
            <a:ext cx="7143750" cy="99060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6982" y="3080717"/>
            <a:ext cx="4325451" cy="247724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1857" y="2691820"/>
            <a:ext cx="4073360" cy="313648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5756745" y="5828307"/>
                <a:ext cx="2711394" cy="6685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=0.8 × </m:t>
                      </m:r>
                      <m:sSup>
                        <m:sSup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altLang="ko-K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ko-KR" altLang="en-US" sz="200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6745" y="5828307"/>
                <a:ext cx="2711394" cy="66851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800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0434" y="281087"/>
            <a:ext cx="7714968" cy="4322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ko-KR" altLang="en-US" sz="2000" b="1" smtClean="0">
                <a:solidFill>
                  <a:schemeClr val="accent5"/>
                </a:solidFill>
                <a:effectLst>
                  <a:outerShdw blurRad="38100" dist="38100" dir="2700000" algn="ctr" rotWithShape="0">
                    <a:schemeClr val="bg2">
                      <a:lumMod val="90000"/>
                    </a:schemeClr>
                  </a:outerShdw>
                </a:effectLst>
                <a:latin typeface="helvetica" panose="020B0604020202020204" pitchFamily="34" charset="0"/>
                <a:ea typeface="맑은 고딕" panose="020B0503020000020004" pitchFamily="50" charset="-127"/>
              </a:rPr>
              <a:t>수치 적분</a:t>
            </a:r>
            <a:endParaRPr lang="ko-KR" altLang="en-US" sz="2000" b="1" dirty="0">
              <a:solidFill>
                <a:schemeClr val="accent5"/>
              </a:solidFill>
              <a:effectLst>
                <a:outerShdw blurRad="38100" dist="38100" dir="2700000" algn="ctr" rotWithShape="0">
                  <a:schemeClr val="bg2">
                    <a:lumMod val="90000"/>
                  </a:schemeClr>
                </a:outerShdw>
              </a:effectLst>
              <a:latin typeface="helvetica" panose="020B0604020202020204" pitchFamily="34" charset="0"/>
              <a:ea typeface="맑은 고딕" panose="020B0503020000020004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6982" y="821094"/>
            <a:ext cx="58223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smtClean="0">
                <a:latin typeface="helvetica" panose="020B0604020202020204" pitchFamily="34" charset="0"/>
                <a:ea typeface="맑은 고딕" panose="020B0503020000020004" pitchFamily="50" charset="-127"/>
              </a:rPr>
              <a:t>Romberg Integration</a:t>
            </a:r>
            <a:endParaRPr lang="ko-KR" altLang="en-US" sz="1600" b="1">
              <a:latin typeface="helvetica" panose="020B0604020202020204" pitchFamily="34" charset="0"/>
              <a:ea typeface="맑은 고딕" panose="020B0503020000020004" pitchFamily="50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25" y="1267432"/>
            <a:ext cx="7143750" cy="990600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5091730"/>
            <a:ext cx="7686675" cy="1219200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45472" y="2508261"/>
            <a:ext cx="4510129" cy="233324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57200" y="4753176"/>
            <a:ext cx="32640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smtClean="0"/>
              <a:t>n=6, Answer = 1.64053334</a:t>
            </a:r>
            <a:endParaRPr lang="ko-KR" altLang="en-US" sz="1600"/>
          </a:p>
        </p:txBody>
      </p:sp>
      <p:sp>
        <p:nvSpPr>
          <p:cNvPr id="14" name="직사각형 13"/>
          <p:cNvSpPr/>
          <p:nvPr/>
        </p:nvSpPr>
        <p:spPr>
          <a:xfrm>
            <a:off x="3538330" y="5565913"/>
            <a:ext cx="1486894" cy="21468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261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JK" id="{2D6B5CF4-5BF3-4FF4-9503-2E628563EA97}" vid="{74AF9A5F-AD3B-4766-A213-4B962C767224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JK</Template>
  <TotalTime>73756</TotalTime>
  <Words>47</Words>
  <Application>Microsoft Office PowerPoint</Application>
  <PresentationFormat>화면 슬라이드 쇼(4:3)</PresentationFormat>
  <Paragraphs>16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1" baseType="lpstr">
      <vt:lpstr>HY견고딕</vt:lpstr>
      <vt:lpstr>HY신명조</vt:lpstr>
      <vt:lpstr>Mangal</vt:lpstr>
      <vt:lpstr>맑은 고딕</vt:lpstr>
      <vt:lpstr>Arial</vt:lpstr>
      <vt:lpstr>Cambria Math</vt:lpstr>
      <vt:lpstr>helvetica</vt:lpstr>
      <vt:lpstr>JK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 Jongkwan</dc:creator>
  <cp:lastModifiedBy>이종관</cp:lastModifiedBy>
  <cp:revision>1007</cp:revision>
  <dcterms:created xsi:type="dcterms:W3CDTF">2019-05-11T11:36:17Z</dcterms:created>
  <dcterms:modified xsi:type="dcterms:W3CDTF">2021-11-08T12:40:06Z</dcterms:modified>
</cp:coreProperties>
</file>