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3" r:id="rId4"/>
    <p:sldId id="264" r:id="rId5"/>
    <p:sldId id="266" r:id="rId6"/>
    <p:sldId id="265" r:id="rId7"/>
    <p:sldId id="267" r:id="rId8"/>
    <p:sldId id="258" r:id="rId9"/>
    <p:sldId id="268" r:id="rId10"/>
    <p:sldId id="259" r:id="rId11"/>
    <p:sldId id="260" r:id="rId12"/>
    <p:sldId id="262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02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3936"/>
            <a:ext cx="7772400" cy="73380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6583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726948"/>
            <a:ext cx="3657600" cy="870966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383241"/>
            <a:ext cx="3657600" cy="4165227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1597914"/>
            <a:ext cx="3657600" cy="26883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3532"/>
            <a:ext cx="7776882" cy="76123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342900"/>
            <a:ext cx="5486400" cy="2733115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0"/>
            <a:ext cx="7776882" cy="712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6356"/>
            <a:ext cx="7776882" cy="75975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0"/>
            <a:ext cx="7776882" cy="712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400051"/>
            <a:ext cx="1600200" cy="41945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1"/>
            <a:ext cx="6019800" cy="419457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01856"/>
            <a:ext cx="7770813" cy="319276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732865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43350"/>
            <a:ext cx="7770813" cy="655544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7" y="318488"/>
            <a:ext cx="5031609" cy="253185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742950"/>
            <a:ext cx="7770813" cy="130730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7486"/>
            <a:ext cx="7770813" cy="96146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20404"/>
            <a:ext cx="3611880" cy="327421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320404"/>
            <a:ext cx="3611880" cy="327421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28800"/>
            <a:ext cx="3611880" cy="27658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1828800"/>
            <a:ext cx="3611880" cy="27658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1643903"/>
            <a:ext cx="3429000" cy="1191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1643903"/>
            <a:ext cx="3429000" cy="1191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728662"/>
            <a:ext cx="3657600" cy="8715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42901"/>
            <a:ext cx="3657600" cy="42517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1600201"/>
            <a:ext cx="3657600" cy="26860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314451"/>
            <a:ext cx="7770813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FECD78-3C8E-49F2-8FAB-59489D168ABB}" type="datetimeFigureOut">
              <a:rPr lang="en-US" smtClean="0"/>
              <a:t>3/16/15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5106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Numerical Method</a:t>
            </a:r>
            <a:br>
              <a:rPr lang="en-US" dirty="0" smtClean="0"/>
            </a:br>
            <a:r>
              <a:rPr lang="en-US" dirty="0" smtClean="0"/>
              <a:t>- HW # 1&amp;2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09790"/>
            <a:ext cx="6400800" cy="941162"/>
          </a:xfrm>
        </p:spPr>
        <p:txBody>
          <a:bodyPr/>
          <a:lstStyle/>
          <a:p>
            <a:r>
              <a:rPr lang="en-US" dirty="0" smtClean="0"/>
              <a:t>20090432 </a:t>
            </a:r>
            <a:r>
              <a:rPr lang="ko-KR" altLang="en-US" dirty="0" smtClean="0"/>
              <a:t>김동훈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7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>
            <a:normAutofit/>
          </a:bodyPr>
          <a:lstStyle/>
          <a:p>
            <a:r>
              <a:rPr lang="en-US" dirty="0" smtClean="0"/>
              <a:t>HW #2 – Bisection method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474026"/>
            <a:ext cx="3571857" cy="2739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087" y="1049781"/>
            <a:ext cx="2765703" cy="1325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087" y="2387364"/>
            <a:ext cx="2765703" cy="1325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086" y="3758964"/>
            <a:ext cx="2760524" cy="13258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18375" y="2040975"/>
            <a:ext cx="1293651" cy="19275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18375" y="3395273"/>
            <a:ext cx="1293651" cy="19275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18375" y="4733235"/>
            <a:ext cx="1293651" cy="19275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53087" y="1637780"/>
            <a:ext cx="562913" cy="193989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53088" y="2964404"/>
            <a:ext cx="667260" cy="19275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53086" y="4313705"/>
            <a:ext cx="894053" cy="19275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16157" y="2193374"/>
            <a:ext cx="290762" cy="193989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25140" y="3537706"/>
            <a:ext cx="281780" cy="19275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57126" y="4892086"/>
            <a:ext cx="281780" cy="19275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7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>
            <a:normAutofit/>
          </a:bodyPr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graphicFrame>
        <p:nvGraphicFramePr>
          <p:cNvPr id="26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24985"/>
              </p:ext>
            </p:extLst>
          </p:nvPr>
        </p:nvGraphicFramePr>
        <p:xfrm>
          <a:off x="1787733" y="1100037"/>
          <a:ext cx="5632316" cy="2763660"/>
        </p:xfrm>
        <a:graphic>
          <a:graphicData uri="http://schemas.openxmlformats.org/drawingml/2006/table">
            <a:tbl>
              <a:tblPr/>
              <a:tblGrid>
                <a:gridCol w="1408079"/>
                <a:gridCol w="1408079"/>
                <a:gridCol w="1408079"/>
                <a:gridCol w="1408079"/>
              </a:tblGrid>
              <a:tr h="40789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Newton-</a:t>
                      </a:r>
                      <a:r>
                        <a:rPr kumimoji="0" lang="en-US" altLang="ko-K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Raphson</a:t>
                      </a:r>
                      <a:endParaRPr kumimoji="0" lang="ko-K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Bisection</a:t>
                      </a:r>
                      <a:endParaRPr kumimoji="0" lang="ko-KR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Initial value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Iteration 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Initial range</a:t>
                      </a:r>
                      <a:endParaRPr kumimoji="0" lang="ko-K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Iteration 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388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1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17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1-500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50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  <a:tr h="388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300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6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300-500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49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388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500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7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350-360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45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  <a:tr h="388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1000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9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1-1000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51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</a:tr>
              <a:tr h="388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20000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5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19000-20000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맑은 고딕" charset="0"/>
                          <a:cs typeface="Times New Roman" charset="0"/>
                        </a:rPr>
                        <a:t>50</a:t>
                      </a:r>
                      <a:endParaRPr kumimoji="0" lang="ko-K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맑은 고딕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545093" y="3897252"/>
            <a:ext cx="2124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(Accuracy : 1e-20)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171171" y="4269832"/>
            <a:ext cx="285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Newton-</a:t>
            </a:r>
            <a:r>
              <a:rPr lang="en-US" dirty="0" err="1" smtClean="0"/>
              <a:t>Raphson</a:t>
            </a:r>
            <a:r>
              <a:rPr lang="en-US" dirty="0" smtClean="0"/>
              <a:t> is better!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10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131727"/>
            <a:ext cx="7770813" cy="1072403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4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 #1 – Checking mantissa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4113" y="1153297"/>
            <a:ext cx="269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Compare 1 and 1+(½</a:t>
            </a:r>
            <a:r>
              <a:rPr lang="en-US" dirty="0" smtClean="0"/>
              <a:t>)</a:t>
            </a:r>
            <a:r>
              <a:rPr lang="en-US" baseline="30000" dirty="0"/>
              <a:t>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103"/>
          <a:stretch/>
        </p:blipFill>
        <p:spPr>
          <a:xfrm>
            <a:off x="5060684" y="1111190"/>
            <a:ext cx="3093857" cy="3844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61" y="1522629"/>
            <a:ext cx="4298805" cy="29448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3869" y="1666782"/>
            <a:ext cx="1213341" cy="20409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24276" y="4751541"/>
            <a:ext cx="1559885" cy="20409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0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 #1 – Checking mantissa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4113" y="1153297"/>
            <a:ext cx="269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double precision,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388"/>
          <a:stretch/>
        </p:blipFill>
        <p:spPr>
          <a:xfrm>
            <a:off x="392661" y="1522629"/>
            <a:ext cx="4306824" cy="30355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63869" y="1666782"/>
            <a:ext cx="2426682" cy="20409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138" y="1153297"/>
            <a:ext cx="3047607" cy="38496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72746" y="4790058"/>
            <a:ext cx="1900075" cy="20409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4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 #2 – Newton-</a:t>
            </a:r>
            <a:r>
              <a:rPr lang="en-US" dirty="0" err="1" smtClean="0"/>
              <a:t>Raphson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709495"/>
            <a:ext cx="4875967" cy="27990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112" y="1129155"/>
            <a:ext cx="535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 0.5 = - (2900/T) – 4.65 log T + 19.732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179322" y="3367581"/>
            <a:ext cx="306170" cy="260789"/>
          </a:xfrm>
          <a:prstGeom prst="ellipse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68687" y="3361243"/>
            <a:ext cx="306170" cy="260789"/>
          </a:xfrm>
          <a:prstGeom prst="ellipse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94555" y="1859540"/>
            <a:ext cx="266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roots!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0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 #2 – Newton-</a:t>
            </a:r>
            <a:r>
              <a:rPr lang="en-US" dirty="0" err="1" smtClean="0"/>
              <a:t>Raphson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91" y="1054618"/>
            <a:ext cx="1435100" cy="6985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" y="1893557"/>
            <a:ext cx="4214383" cy="2671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807" y="1428672"/>
            <a:ext cx="4614457" cy="31365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92553" y="1428672"/>
            <a:ext cx="3107061" cy="128126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5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 #2 – Newton-</a:t>
            </a:r>
            <a:r>
              <a:rPr lang="en-US" dirty="0" err="1" smtClean="0"/>
              <a:t>Raphson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807" y="1428672"/>
            <a:ext cx="4614457" cy="31365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83274" y="2040960"/>
            <a:ext cx="1723622" cy="158741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0970" y="1428673"/>
            <a:ext cx="311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Prevent logarithmic error!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902580">
            <a:off x="3118402" y="1756636"/>
            <a:ext cx="1440134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1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 #2 – Newton-</a:t>
            </a:r>
            <a:r>
              <a:rPr lang="en-US" dirty="0" err="1" smtClean="0"/>
              <a:t>Raphson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000"/>
          <a:stretch/>
        </p:blipFill>
        <p:spPr>
          <a:xfrm>
            <a:off x="987072" y="1054495"/>
            <a:ext cx="2574235" cy="1234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12" y="2490103"/>
            <a:ext cx="3355317" cy="1435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315" y="1043156"/>
            <a:ext cx="2885145" cy="1234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113" y="2414756"/>
            <a:ext cx="2885144" cy="1234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3316" y="3759655"/>
            <a:ext cx="2885144" cy="12344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8413" y="1836863"/>
            <a:ext cx="351006" cy="19275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7072" y="3422421"/>
            <a:ext cx="351006" cy="19275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7361" y="1955246"/>
            <a:ext cx="1162475" cy="19275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89761" y="3554215"/>
            <a:ext cx="1271546" cy="19275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74886" y="3756968"/>
            <a:ext cx="3378843" cy="19275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28113" y="1581071"/>
            <a:ext cx="310799" cy="19275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33315" y="2958047"/>
            <a:ext cx="310799" cy="19275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33316" y="4289668"/>
            <a:ext cx="310799" cy="19275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97000" y="4801337"/>
            <a:ext cx="310799" cy="19275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97000" y="3456443"/>
            <a:ext cx="310799" cy="19275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97000" y="2119664"/>
            <a:ext cx="310799" cy="19275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98944" y="4070765"/>
            <a:ext cx="4104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 depends on maximum iteration number, and total iteration depends on starting value.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1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>
            <a:normAutofit/>
          </a:bodyPr>
          <a:lstStyle/>
          <a:p>
            <a:r>
              <a:rPr lang="en-US" dirty="0" smtClean="0"/>
              <a:t>HW #2 – Newton-</a:t>
            </a:r>
            <a:r>
              <a:rPr lang="en-US" dirty="0" err="1" smtClean="0"/>
              <a:t>Raphson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036" y="1163171"/>
            <a:ext cx="2987864" cy="1417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421" y="2949514"/>
            <a:ext cx="2981479" cy="1417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11755"/>
          <a:stretch/>
        </p:blipFill>
        <p:spPr>
          <a:xfrm>
            <a:off x="1196101" y="2076466"/>
            <a:ext cx="2923181" cy="14173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96101" y="2702858"/>
            <a:ext cx="310799" cy="19275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59785" y="3118148"/>
            <a:ext cx="1293651" cy="19275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80057" y="2204714"/>
            <a:ext cx="1549462" cy="19275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80056" y="3978542"/>
            <a:ext cx="1663843" cy="19275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62421" y="1687376"/>
            <a:ext cx="417736" cy="19275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62420" y="3459769"/>
            <a:ext cx="519793" cy="192758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8944" y="4070765"/>
            <a:ext cx="4104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 depends on starting value.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8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>
            <a:normAutofit/>
          </a:bodyPr>
          <a:lstStyle/>
          <a:p>
            <a:r>
              <a:rPr lang="en-US" dirty="0" smtClean="0"/>
              <a:t>HW #2 – Newton-</a:t>
            </a:r>
            <a:r>
              <a:rPr lang="en-US" dirty="0" err="1" smtClean="0"/>
              <a:t>Raphson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1" y="1163171"/>
            <a:ext cx="4104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prevent outcome of other root….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32" y="1938910"/>
            <a:ext cx="3732831" cy="185931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63943" y="2959391"/>
            <a:ext cx="2750109" cy="249449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489" y="1275970"/>
            <a:ext cx="2929128" cy="1417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489" y="2891358"/>
            <a:ext cx="2929128" cy="141732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406895" y="2261391"/>
            <a:ext cx="1593722" cy="249449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06895" y="3921833"/>
            <a:ext cx="1593722" cy="249449"/>
          </a:xfrm>
          <a:prstGeom prst="rect">
            <a:avLst/>
          </a:prstGeom>
          <a:noFill/>
          <a:ln>
            <a:solidFill>
              <a:srgbClr val="F44B5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96</TotalTime>
  <Words>185</Words>
  <Application>Microsoft Macintosh PowerPoint</Application>
  <PresentationFormat>On-screen Show (16:9)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Story</vt:lpstr>
      <vt:lpstr>Numerical Method - HW # 1&amp;2</vt:lpstr>
      <vt:lpstr>HW #1 – Checking mantissa</vt:lpstr>
      <vt:lpstr>HW #1 – Checking mantissa</vt:lpstr>
      <vt:lpstr>HW #2 – Newton-Raphson</vt:lpstr>
      <vt:lpstr>HW #2 – Newton-Raphson</vt:lpstr>
      <vt:lpstr>HW #2 – Newton-Raphson</vt:lpstr>
      <vt:lpstr>HW #2 – Newton-Raphson</vt:lpstr>
      <vt:lpstr>HW #2 – Newton-Raphson</vt:lpstr>
      <vt:lpstr>HW #2 – Newton-Raphson</vt:lpstr>
      <vt:lpstr>HW #2 – Bisection method</vt:lpstr>
      <vt:lpstr>Comparison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Method - HW # 1&amp;2</dc:title>
  <dc:creator>DONGHOON KIM</dc:creator>
  <cp:lastModifiedBy>DONGHOON KIM</cp:lastModifiedBy>
  <cp:revision>10</cp:revision>
  <dcterms:created xsi:type="dcterms:W3CDTF">2015-03-12T07:22:19Z</dcterms:created>
  <dcterms:modified xsi:type="dcterms:W3CDTF">2015-03-16T06:50:19Z</dcterms:modified>
</cp:coreProperties>
</file>